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9"/>
  </p:notesMasterIdLst>
  <p:sldIdLst>
    <p:sldId id="256" r:id="rId2"/>
    <p:sldId id="527" r:id="rId3"/>
    <p:sldId id="657" r:id="rId4"/>
    <p:sldId id="658" r:id="rId5"/>
    <p:sldId id="714" r:id="rId6"/>
    <p:sldId id="715" r:id="rId7"/>
    <p:sldId id="716" r:id="rId8"/>
    <p:sldId id="717" r:id="rId9"/>
    <p:sldId id="718" r:id="rId10"/>
    <p:sldId id="719" r:id="rId11"/>
    <p:sldId id="720" r:id="rId12"/>
    <p:sldId id="721" r:id="rId13"/>
    <p:sldId id="722" r:id="rId14"/>
    <p:sldId id="723" r:id="rId15"/>
    <p:sldId id="724" r:id="rId16"/>
    <p:sldId id="725" r:id="rId17"/>
    <p:sldId id="726" r:id="rId1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2832" autoAdjust="0"/>
  </p:normalViewPr>
  <p:slideViewPr>
    <p:cSldViewPr>
      <p:cViewPr>
        <p:scale>
          <a:sx n="60" d="100"/>
          <a:sy n="60" d="100"/>
        </p:scale>
        <p:origin x="-1560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923E4-09D3-427C-831B-50E8FBA1AE8C}" type="datetimeFigureOut">
              <a:rPr lang="tr-TR" smtClean="0"/>
              <a:pPr/>
              <a:t>1.11.2022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E9089-F4C1-4077-A4CA-AC31FC2677EE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64122C9-FD2B-41C6-8277-5965C8284F6C}" type="datetimeFigureOut">
              <a:rPr lang="tr-TR" smtClean="0"/>
              <a:pPr/>
              <a:t>1.11.2022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9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Düz Bağlayıcı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Oval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Oval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2C9-FD2B-41C6-8277-5965C8284F6C}" type="datetimeFigureOut">
              <a:rPr lang="tr-TR" smtClean="0"/>
              <a:pPr/>
              <a:t>1.11.2022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2C9-FD2B-41C6-8277-5965C8284F6C}" type="datetimeFigureOut">
              <a:rPr lang="tr-TR" smtClean="0"/>
              <a:pPr/>
              <a:t>1.11.2022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64122C9-FD2B-41C6-8277-5965C8284F6C}" type="datetimeFigureOut">
              <a:rPr lang="tr-TR" smtClean="0"/>
              <a:pPr/>
              <a:t>1.11.2022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64122C9-FD2B-41C6-8277-5965C8284F6C}" type="datetimeFigureOut">
              <a:rPr lang="tr-TR" smtClean="0"/>
              <a:pPr/>
              <a:t>1.11.2022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8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Oval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Oval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Düz Bağlayıcı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2C9-FD2B-41C6-8277-5965C8284F6C}" type="datetimeFigureOut">
              <a:rPr lang="tr-TR" smtClean="0"/>
              <a:pPr/>
              <a:t>1.11.2022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2C9-FD2B-41C6-8277-5965C8284F6C}" type="datetimeFigureOut">
              <a:rPr lang="tr-TR" smtClean="0"/>
              <a:pPr/>
              <a:t>1.11.2022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4122C9-FD2B-41C6-8277-5965C8284F6C}" type="datetimeFigureOut">
              <a:rPr lang="tr-TR" smtClean="0"/>
              <a:pPr/>
              <a:t>1.11.2022</a:t>
            </a:fld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2C9-FD2B-41C6-8277-5965C8284F6C}" type="datetimeFigureOut">
              <a:rPr lang="tr-TR" smtClean="0"/>
              <a:pPr/>
              <a:t>1.11.2022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İçerik Yer Tutucusu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64122C9-FD2B-41C6-8277-5965C8284F6C}" type="datetimeFigureOut">
              <a:rPr lang="tr-TR" smtClean="0"/>
              <a:pPr/>
              <a:t>1.11.2022</a:t>
            </a:fld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4122C9-FD2B-41C6-8277-5965C8284F6C}" type="datetimeFigureOut">
              <a:rPr lang="tr-TR" smtClean="0"/>
              <a:pPr/>
              <a:t>1.11.2022</a:t>
            </a:fld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64122C9-FD2B-41C6-8277-5965C8284F6C}" type="datetimeFigureOut">
              <a:rPr lang="tr-TR" smtClean="0"/>
              <a:pPr/>
              <a:t>1.11.2022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dirty="0" smtClean="0">
                <a:latin typeface="Trebuchet MS" pitchFamily="34" charset="0"/>
              </a:rPr>
              <a:t>WEB TASARIMI</a:t>
            </a:r>
            <a:br>
              <a:rPr lang="tr-TR" dirty="0" smtClean="0">
                <a:latin typeface="Trebuchet MS" pitchFamily="34" charset="0"/>
              </a:rPr>
            </a:br>
            <a:r>
              <a:rPr lang="tr-TR" dirty="0" smtClean="0">
                <a:latin typeface="Trebuchet MS" pitchFamily="34" charset="0"/>
              </a:rPr>
              <a:t> </a:t>
            </a:r>
            <a:br>
              <a:rPr lang="tr-TR" dirty="0" smtClean="0">
                <a:latin typeface="Trebuchet MS" pitchFamily="34" charset="0"/>
              </a:rPr>
            </a:br>
            <a:r>
              <a:rPr lang="tr-TR" dirty="0" smtClean="0">
                <a:latin typeface="Trebuchet MS" pitchFamily="34" charset="0"/>
              </a:rPr>
              <a:t/>
            </a:r>
            <a:br>
              <a:rPr lang="tr-TR" dirty="0" smtClean="0">
                <a:latin typeface="Trebuchet MS" pitchFamily="34" charset="0"/>
              </a:rPr>
            </a:br>
            <a:endParaRPr lang="tr-TR" dirty="0">
              <a:latin typeface="Trebuchet MS" pitchFamily="34" charset="0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3575826" y="4071942"/>
            <a:ext cx="5100630" cy="1229266"/>
          </a:xfrm>
        </p:spPr>
        <p:txBody>
          <a:bodyPr>
            <a:normAutofit/>
          </a:bodyPr>
          <a:lstStyle/>
          <a:p>
            <a:endParaRPr lang="tr-TR" sz="1900" dirty="0" smtClean="0">
              <a:solidFill>
                <a:srgbClr val="C00000"/>
              </a:solidFill>
              <a:latin typeface="+mj-lt"/>
            </a:endParaRPr>
          </a:p>
          <a:p>
            <a:endParaRPr lang="tr-TR" dirty="0" smtClean="0"/>
          </a:p>
          <a:p>
            <a:r>
              <a:rPr lang="tr-TR" dirty="0" smtClean="0"/>
              <a:t>Doç. Dr. Ahmet Oğuz AKTÜRK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80526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Form </a:t>
            </a:r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İşlemleri</a:t>
            </a:r>
            <a:endParaRPr lang="tr-TR" sz="2800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sz="2600" i="1" dirty="0" smtClean="0">
                <a:solidFill>
                  <a:srgbClr val="C00000"/>
                </a:solidFill>
                <a:latin typeface="Trebuchet MS" pitchFamily="34" charset="0"/>
              </a:rPr>
              <a:t>Onay ve iptal butonları</a:t>
            </a:r>
            <a:endParaRPr lang="tr-TR" sz="2600" i="1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&lt;h1&gt;Üye Kayıt Formu:&lt;/h1&gt;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&lt;form name="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kayit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action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kayit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asp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method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get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Ad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Soyad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input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type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text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name="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kullanici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_adi" size="30"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maxlength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="20"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required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input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type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submit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value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="Gönder"&gt;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input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type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reset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value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="Temizle"&gt;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&lt;/form&gt;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112568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Form </a:t>
            </a: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İşlemleri</a:t>
            </a:r>
            <a:endParaRPr lang="tr-TR" sz="2600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E-mail ve URL kutuları</a:t>
            </a:r>
            <a:endParaRPr lang="tr-TR" i="1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Email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veya URL adres kutusu oluşturmak ve bunların kontrolünü sağlamak için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input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&gt;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etiketinin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type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özelliklerinden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email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ve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url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kullanılır.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80526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3700" dirty="0" smtClean="0">
                <a:solidFill>
                  <a:srgbClr val="C00000"/>
                </a:solidFill>
                <a:latin typeface="Trebuchet MS" pitchFamily="34" charset="0"/>
              </a:rPr>
              <a:t>Form </a:t>
            </a:r>
            <a:r>
              <a:rPr lang="tr-TR" sz="3700" dirty="0" smtClean="0">
                <a:solidFill>
                  <a:srgbClr val="C00000"/>
                </a:solidFill>
                <a:latin typeface="Trebuchet MS" pitchFamily="34" charset="0"/>
              </a:rPr>
              <a:t>İşlemleri</a:t>
            </a:r>
            <a:endParaRPr lang="tr-TR" sz="3700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sz="3400" i="1" dirty="0" smtClean="0">
                <a:solidFill>
                  <a:srgbClr val="C00000"/>
                </a:solidFill>
                <a:latin typeface="Trebuchet MS" pitchFamily="34" charset="0"/>
              </a:rPr>
              <a:t>E-mail ve URL kutuları</a:t>
            </a:r>
            <a:endParaRPr lang="tr-TR" sz="3400" i="1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&lt;h1&gt;Üye Kayıt Formu:&lt;/h1&gt;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&lt;form name="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kayit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action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kayit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asp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method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get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Ad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Soyad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input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type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text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name="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kullanici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_adi" size="30"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maxlength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="20"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required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E-mail: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input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type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email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name="eposta"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ideposta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required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Web sitesi: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input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type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url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name="adres"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idadres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Yaşınız: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input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type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number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name="yas"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idyas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input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type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submit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value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="Gönder"&gt;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input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type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reset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value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="Temizle"&gt;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&lt;/form&gt;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80526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3700" dirty="0" smtClean="0">
                <a:solidFill>
                  <a:srgbClr val="C00000"/>
                </a:solidFill>
                <a:latin typeface="Trebuchet MS" pitchFamily="34" charset="0"/>
              </a:rPr>
              <a:t>Form </a:t>
            </a:r>
            <a:r>
              <a:rPr lang="tr-TR" sz="3700" dirty="0" smtClean="0">
                <a:solidFill>
                  <a:srgbClr val="C00000"/>
                </a:solidFill>
                <a:latin typeface="Trebuchet MS" pitchFamily="34" charset="0"/>
              </a:rPr>
              <a:t>İşlemleri</a:t>
            </a:r>
            <a:endParaRPr lang="tr-TR" sz="3700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sz="3400" i="1" dirty="0" smtClean="0">
                <a:solidFill>
                  <a:srgbClr val="C00000"/>
                </a:solidFill>
                <a:latin typeface="Trebuchet MS" pitchFamily="34" charset="0"/>
              </a:rPr>
              <a:t>Form elemanlarının hizalanması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&lt;h1&gt;Form Elemanlarını Tablo ile Hizalama&lt;/h1&gt;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&lt;form name="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kayit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action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kayit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aspx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method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get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table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strike="sngStrik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frame</a:t>
            </a:r>
            <a:r>
              <a:rPr lang="tr-TR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strike="sngStrik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border</a:t>
            </a:r>
            <a:r>
              <a:rPr lang="tr-TR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strike="sngStrik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rules</a:t>
            </a:r>
            <a:r>
              <a:rPr lang="tr-TR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strike="sngStrik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all</a:t>
            </a:r>
            <a:r>
              <a:rPr lang="tr-TR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&lt;tr&gt;&lt;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&gt;Ad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Soyad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 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input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type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text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name="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kullanici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_adi"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required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&gt;&lt;/tr&gt;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&lt;tr&gt;&lt;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&gt;Şifre: 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input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type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password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name="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sifre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maxlength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="6"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minlength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="6"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required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&gt;&lt;/tr&gt;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&lt;tr&gt;&lt;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align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right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input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type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submit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value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="Gönder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input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type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reset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value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="Temizle"&gt;&lt;/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&gt;&lt;/tr&gt;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table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&lt;/form&gt;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805264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Form </a:t>
            </a: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İşlemleri</a:t>
            </a:r>
            <a:endParaRPr lang="tr-TR" sz="2600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Form elemanlarının ortak özellikleri</a:t>
            </a:r>
            <a:endParaRPr lang="tr-TR" i="1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268288" indent="-268288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size: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form elemanının genişliği</a:t>
            </a:r>
          </a:p>
          <a:p>
            <a:pPr marL="268288" indent="-268288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value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form elemanının değeri</a:t>
            </a:r>
          </a:p>
          <a:p>
            <a:pPr marL="268288" indent="-268288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placeholder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form elemanında bir açıklama metni görünmesini sağlar.</a:t>
            </a:r>
          </a:p>
          <a:p>
            <a:pPr marL="268288" indent="-268288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name: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form elemanının benzersiz adı.</a:t>
            </a:r>
          </a:p>
          <a:p>
            <a:pPr marL="268288" indent="-268288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id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form elemanının tanım kodu.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css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veya JS kodu uygulamak için kullanılır.</a:t>
            </a:r>
          </a:p>
          <a:p>
            <a:pPr marL="268288" indent="-268288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autofocus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sayfa açıldığında fare imlecinin form elemanını aktif etmesini sağlar.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805264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Form </a:t>
            </a: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İşlemleri</a:t>
            </a:r>
            <a:endParaRPr lang="tr-TR" sz="2600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Form elemanlarının ortak özellikleri</a:t>
            </a:r>
            <a:endParaRPr lang="tr-TR" i="1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268288" indent="-268288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autocomplete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formlara girilen verilerin daha önce girilen veriler dikkate alınarak tamamlanmasını sağlar.</a:t>
            </a:r>
          </a:p>
          <a:p>
            <a:pPr marL="268288" indent="-268288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maxlenght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form elemanına girilebilecek maksimum karakter miktarını belirler.</a:t>
            </a:r>
          </a:p>
          <a:p>
            <a:pPr marL="268288" indent="-268288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required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form elemanın mutlaka doldurulması gerektiğini belirtir. form elemanı boş bırakılırsa hata mesajı alırsınız.</a:t>
            </a:r>
          </a:p>
          <a:p>
            <a:pPr marL="268288" indent="-268288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disabled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form elemanının pasif hale getirilmesini ve kullanılmamasını sağlar.</a:t>
            </a: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805264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Form </a:t>
            </a: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İşlemleri</a:t>
            </a:r>
            <a:endParaRPr lang="tr-TR" sz="2600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Form elemanlarının ortak özellikleri</a:t>
            </a:r>
          </a:p>
          <a:p>
            <a:pPr marL="0" indent="0" algn="just">
              <a:buNone/>
            </a:pPr>
            <a:r>
              <a:rPr lang="tr-T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tr-T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&lt;html&gt;</a:t>
            </a:r>
          </a:p>
          <a:p>
            <a:pPr marL="0" indent="0" algn="just">
              <a:buNone/>
            </a:pPr>
            <a:r>
              <a:rPr lang="tr-T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&lt;body&gt;</a:t>
            </a:r>
          </a:p>
          <a:p>
            <a:pPr marL="0" indent="0" algn="just">
              <a:buNone/>
            </a:pPr>
            <a:r>
              <a:rPr lang="tr-T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&lt;h1&gt;Form Elemanlarını Ortak Özellikleri&lt;/h1&gt;</a:t>
            </a:r>
          </a:p>
          <a:p>
            <a:pPr marL="0" indent="0" algn="just">
              <a:buNone/>
            </a:pPr>
            <a:r>
              <a:rPr lang="tr-T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&lt;form </a:t>
            </a:r>
            <a:r>
              <a:rPr lang="tr-T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autocomplete</a:t>
            </a:r>
            <a:r>
              <a:rPr lang="tr-T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="on" &gt;</a:t>
            </a:r>
          </a:p>
          <a:p>
            <a:pPr marL="0" indent="0" algn="just">
              <a:buNone/>
            </a:pPr>
            <a:r>
              <a:rPr lang="tr-T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Ad </a:t>
            </a:r>
            <a:r>
              <a:rPr lang="tr-T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Soyad</a:t>
            </a:r>
            <a:r>
              <a:rPr lang="tr-T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 &lt;</a:t>
            </a:r>
            <a:r>
              <a:rPr lang="tr-T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input</a:t>
            </a:r>
            <a:r>
              <a:rPr lang="tr-T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type</a:t>
            </a:r>
            <a:r>
              <a:rPr lang="tr-T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text</a:t>
            </a:r>
            <a:r>
              <a:rPr lang="tr-T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name="</a:t>
            </a:r>
            <a:r>
              <a:rPr lang="tr-T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kullanici</a:t>
            </a:r>
            <a:r>
              <a:rPr lang="tr-T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_adi" </a:t>
            </a:r>
            <a:r>
              <a:rPr lang="tr-T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id</a:t>
            </a:r>
            <a:r>
              <a:rPr lang="tr-T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="idadi" </a:t>
            </a:r>
            <a:r>
              <a:rPr lang="tr-T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required</a:t>
            </a:r>
            <a:r>
              <a:rPr lang="tr-T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autofocus</a:t>
            </a:r>
            <a:r>
              <a:rPr lang="tr-T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sz="1800" strike="sngStrik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value</a:t>
            </a:r>
            <a:r>
              <a:rPr lang="tr-TR" sz="18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="Ali Can"</a:t>
            </a:r>
            <a:r>
              <a:rPr lang="tr-T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placeholder</a:t>
            </a:r>
            <a:r>
              <a:rPr lang="tr-T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="Adınızı Giriniz.." size="20" </a:t>
            </a:r>
            <a:r>
              <a:rPr lang="tr-T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maxlength</a:t>
            </a:r>
            <a:r>
              <a:rPr lang="tr-T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="10" &gt;</a:t>
            </a:r>
          </a:p>
          <a:p>
            <a:pPr marL="0" indent="0" algn="just">
              <a:buNone/>
            </a:pPr>
            <a:r>
              <a:rPr lang="tr-T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&lt;/form&gt;</a:t>
            </a:r>
          </a:p>
          <a:p>
            <a:pPr marL="0" indent="0" algn="just">
              <a:buNone/>
            </a:pPr>
            <a:r>
              <a:rPr lang="tr-T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&lt;/body&gt;</a:t>
            </a:r>
          </a:p>
          <a:p>
            <a:pPr marL="0" indent="0" algn="just">
              <a:buNone/>
            </a:pPr>
            <a:r>
              <a:rPr lang="tr-T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</a:t>
            </a:r>
            <a:r>
              <a:rPr lang="tr-T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80526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3100" dirty="0" smtClean="0">
                <a:solidFill>
                  <a:srgbClr val="C00000"/>
                </a:solidFill>
                <a:latin typeface="Trebuchet MS" pitchFamily="34" charset="0"/>
              </a:rPr>
              <a:t>Form </a:t>
            </a:r>
            <a:r>
              <a:rPr lang="tr-TR" sz="3100" dirty="0" smtClean="0">
                <a:solidFill>
                  <a:srgbClr val="C00000"/>
                </a:solidFill>
                <a:latin typeface="Trebuchet MS" pitchFamily="34" charset="0"/>
              </a:rPr>
              <a:t>İşlemleri</a:t>
            </a:r>
          </a:p>
          <a:p>
            <a:pPr marL="0" indent="0" algn="just">
              <a:buNone/>
            </a:pPr>
            <a:r>
              <a:rPr lang="tr-TR" sz="2800" i="1" dirty="0" smtClean="0">
                <a:solidFill>
                  <a:srgbClr val="C00000"/>
                </a:solidFill>
                <a:latin typeface="Trebuchet MS" pitchFamily="34" charset="0"/>
              </a:rPr>
              <a:t>Metin alanı &lt;</a:t>
            </a:r>
            <a:r>
              <a:rPr lang="tr-TR" sz="2800" i="1" dirty="0" err="1" smtClean="0">
                <a:solidFill>
                  <a:srgbClr val="C00000"/>
                </a:solidFill>
                <a:latin typeface="Trebuchet MS" pitchFamily="34" charset="0"/>
              </a:rPr>
              <a:t>text</a:t>
            </a:r>
            <a:r>
              <a:rPr lang="tr-TR" sz="2800" i="1" dirty="0" err="1" smtClean="0">
                <a:solidFill>
                  <a:srgbClr val="C00000"/>
                </a:solidFill>
                <a:latin typeface="Trebuchet MS" pitchFamily="34" charset="0"/>
              </a:rPr>
              <a:t>area</a:t>
            </a:r>
            <a:r>
              <a:rPr lang="tr-TR" sz="2800" i="1" dirty="0" smtClean="0">
                <a:solidFill>
                  <a:srgbClr val="C00000"/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Metin </a:t>
            </a:r>
            <a:r>
              <a:rPr lang="tr-T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kutusu tek satırlık veri girişi için kullanılırken, metin alanı çok satırlı veri girişi için kullanılır</a:t>
            </a:r>
            <a:r>
              <a:rPr lang="tr-T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&lt;h2&gt;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Textarea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&lt;/h2&gt;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&lt;p&gt;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textarea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öğesi çok satırlı bir giriş alanını tanımlar.&lt;/p&gt;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&lt;form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autocomplete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="on"&gt;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textarea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name="mesaj"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rows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="10"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cols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30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strike="sngStrik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readonly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style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width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:200px;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height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:400px;"&gt;Lütfen önerilerinizi buraya yazınız..&lt;/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textarea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input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type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submit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&lt;/form&gt;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805264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HTML dilinin oluşumunu açıklayabilme</a:t>
            </a: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HTML sayfalarını kayıt ederek görüntüleyebilme</a:t>
            </a:r>
          </a:p>
          <a:p>
            <a:pPr marL="0" indent="0" algn="just">
              <a:buNone/>
            </a:pPr>
            <a:endParaRPr lang="tr-TR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HTML ETİKETLERİ</a:t>
            </a: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3"/>
            </a:pPr>
            <a:r>
              <a:rPr lang="tr-T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HTML etiketlerinin tanımlayabilme</a:t>
            </a:r>
          </a:p>
          <a:p>
            <a:pPr marL="457200" indent="-45720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HTML 5 İLE GELEN YENİLİKLER, GRAFİKLER VE FORMLAR</a:t>
            </a: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4"/>
            </a:pPr>
            <a:r>
              <a:rPr lang="tr-T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HTML5 yapısının diğer versiyonlardan farkını ifade edebilme</a:t>
            </a: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4"/>
            </a:pPr>
            <a:r>
              <a:rPr lang="tr-T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5 HTML5 ile grafik ve form hazırlayabilme</a:t>
            </a:r>
          </a:p>
          <a:p>
            <a:pPr marL="457200" indent="-45720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algn="just">
              <a:buFont typeface="Wingdings" pitchFamily="2" charset="2"/>
              <a:buNone/>
            </a:pPr>
            <a:endParaRPr lang="tr-TR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İÇERİK: HTML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472608"/>
          </a:xfrm>
        </p:spPr>
        <p:txBody>
          <a:bodyPr>
            <a:normAutofit lnSpcReduction="10000"/>
          </a:bodyPr>
          <a:lstStyle/>
          <a:p>
            <a:pPr marL="95250" indent="-9525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Form İşlemleri</a:t>
            </a:r>
            <a:endParaRPr lang="tr-TR" sz="2600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-95250" algn="just">
              <a:buFont typeface="Wingdings" pitchFamily="2" charset="2"/>
              <a:buNone/>
              <a:defRPr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Bu bölümde;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Form Oluşturma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Metin Kutusu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Onay ve İptal Butonları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Parola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,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Email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ve URL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Kutuları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Form Elemanlarının Hizalanması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Form Elemanlarının Ortak Özellikleri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Metin Alanı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Seçenek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ve Onay Düğmeleri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Seçenek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Listesi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Dosya Yükleme Elemanı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Gizli Form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Alanları</a:t>
            </a: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4644008" cy="5112568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Form </a:t>
            </a: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İşlemleri</a:t>
            </a:r>
            <a:endParaRPr lang="tr-TR" sz="2600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Form oluşturma &lt;form&gt;</a:t>
            </a:r>
            <a:endParaRPr lang="tr-TR" i="1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Ziyaretçiden veri almaya yarayan metin kutusu, seçenek kutusu veya buton gibi elemanlardan oluşan kodlara form denir.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İnterneti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gazete, dergi veya televizyon gibi diğer ortamlardan ayıran en önemli özellik formlardır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</a:t>
            </a:r>
          </a:p>
          <a:p>
            <a:pPr marL="0" indent="0" algn="just"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 r="7398"/>
          <a:stretch>
            <a:fillRect/>
          </a:stretch>
        </p:blipFill>
        <p:spPr bwMode="auto">
          <a:xfrm>
            <a:off x="5050937" y="1700808"/>
            <a:ext cx="3697527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112568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Form </a:t>
            </a: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İşlemleri</a:t>
            </a:r>
            <a:endParaRPr lang="tr-TR" sz="2600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Form oluşturma &lt;form&gt;</a:t>
            </a:r>
            <a:endParaRPr lang="tr-TR" i="1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Form oluşturmak için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&lt;form&gt;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etiketi kullanılır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Forma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isim vermek için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name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, forma girilen verilerin hangi sayfaya gönderileceğini belirlemek için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action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, verilerin hedef sayfaya gönderilme yöntemini belirlemek için ise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method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özelliği kullanılır.</a:t>
            </a: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	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&lt;form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name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kayit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action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degerlendir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asp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method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get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	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&lt;/form&gt;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&lt;/body&gt;</a:t>
            </a: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54461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Form </a:t>
            </a:r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İşlemleri</a:t>
            </a:r>
            <a:endParaRPr lang="tr-TR" sz="2800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sz="2600" i="1" dirty="0" smtClean="0">
                <a:solidFill>
                  <a:srgbClr val="C00000"/>
                </a:solidFill>
                <a:latin typeface="Trebuchet MS" pitchFamily="34" charset="0"/>
              </a:rPr>
              <a:t>Form oluşturma &lt;form&gt;</a:t>
            </a:r>
            <a:endParaRPr lang="tr-TR" sz="2600" i="1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&lt;h1&gt;Üye Kayıt Formu:&lt;/h1&gt;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&lt;form name="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kayit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action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kayit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asp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method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get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Ad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Soyad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input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type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text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name="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kullanici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_adi"&gt;&lt;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input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type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submit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value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="Gönder"&gt;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&lt;/form&gt;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112568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Form </a:t>
            </a: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İşlemleri</a:t>
            </a:r>
            <a:endParaRPr lang="tr-TR" sz="2600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Metin kutusu</a:t>
            </a:r>
            <a:endParaRPr lang="tr-TR" i="1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Ziyaretçiden sayısal veya sözel veriler almak için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kullanılır.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Metin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kutusunun sözdizimi aşağıdaki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gibidir: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	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&lt;form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name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kayit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action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degerlendir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asp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method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get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	Ad: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input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type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text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name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="ad"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size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="30"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maxlenght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="10"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required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	&lt;/form&gt;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&lt;/body&gt;</a:t>
            </a: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61662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Form </a:t>
            </a:r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İşlemleri</a:t>
            </a:r>
            <a:endParaRPr lang="tr-TR" sz="2800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sz="2600" i="1" dirty="0" smtClean="0">
                <a:solidFill>
                  <a:srgbClr val="C00000"/>
                </a:solidFill>
                <a:latin typeface="Trebuchet MS" pitchFamily="34" charset="0"/>
              </a:rPr>
              <a:t>Metin kutusu</a:t>
            </a:r>
            <a:endParaRPr lang="tr-TR" sz="2600" i="1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DOCTYPE 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&lt;h1&gt;Üye Kayıt Formu:&lt;/h1&gt;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&lt;form name="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kayit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action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kayit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asp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method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get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Ad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Soyad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input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type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text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name="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kullanici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_adi" size="30"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maxlength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="20"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value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="Adınızı ve Soyadınızı Giriniz.."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required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input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type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submit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value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="Gönder"&gt;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&lt;/form&gt;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11256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Form </a:t>
            </a: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İşlemleri</a:t>
            </a:r>
            <a:endParaRPr lang="tr-TR" sz="2600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Onay ve iptal butonları</a:t>
            </a:r>
            <a:endParaRPr lang="tr-TR" i="1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Forma girilen verilerin onaylanması ve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action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ile belirlenen sayfaya gönderilmesi için onay (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submit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) butonu, formun temizlenmesi için ise iptal (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reset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) butonu kullanılır.</a:t>
            </a: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	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&lt;form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name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kayit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action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degerlendir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asp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method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get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	Ad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Soyad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input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type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text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name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adsoyad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		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input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type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submit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value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="Gönder"&gt;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		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input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type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reset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value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=“İptal"&gt;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	&lt;/form&gt;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&lt;/body&gt;</a:t>
            </a: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Cumb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13699</TotalTime>
  <Words>1292</Words>
  <Application>Microsoft Office PowerPoint</Application>
  <PresentationFormat>Ekran Gösterisi (4:3)</PresentationFormat>
  <Paragraphs>220</Paragraphs>
  <Slides>17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18" baseType="lpstr">
      <vt:lpstr>Cumba</vt:lpstr>
      <vt:lpstr>WEB TASARIMI    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Eğitimle İlgili </dc:title>
  <dc:creator>AOguz</dc:creator>
  <cp:lastModifiedBy>Akturk</cp:lastModifiedBy>
  <cp:revision>933</cp:revision>
  <dcterms:created xsi:type="dcterms:W3CDTF">2012-10-12T19:56:05Z</dcterms:created>
  <dcterms:modified xsi:type="dcterms:W3CDTF">2022-11-01T11:27:03Z</dcterms:modified>
</cp:coreProperties>
</file>