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sldIdLst>
    <p:sldId id="256" r:id="rId2"/>
    <p:sldId id="527" r:id="rId3"/>
    <p:sldId id="657" r:id="rId4"/>
    <p:sldId id="734" r:id="rId5"/>
    <p:sldId id="739" r:id="rId6"/>
    <p:sldId id="740" r:id="rId7"/>
    <p:sldId id="741" r:id="rId8"/>
    <p:sldId id="742" r:id="rId9"/>
    <p:sldId id="743" r:id="rId10"/>
    <p:sldId id="744" r:id="rId11"/>
    <p:sldId id="746" r:id="rId12"/>
    <p:sldId id="745" r:id="rId13"/>
    <p:sldId id="747" r:id="rId14"/>
    <p:sldId id="748" r:id="rId15"/>
    <p:sldId id="749" r:id="rId16"/>
    <p:sldId id="750" r:id="rId17"/>
    <p:sldId id="751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2832" autoAdjust="0"/>
  </p:normalViewPr>
  <p:slideViewPr>
    <p:cSldViewPr>
      <p:cViewPr>
        <p:scale>
          <a:sx n="60" d="100"/>
          <a:sy n="60" d="100"/>
        </p:scale>
        <p:origin x="-156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23E4-09D3-427C-831B-50E8FBA1AE8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E9089-F4C1-4077-A4CA-AC31FC2677E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tr-T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tr-T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tr-T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:2px </a:t>
            </a:r>
            <a:r>
              <a:rPr lang="tr-T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</a:t>
            </a:r>
            <a:r>
              <a:rPr lang="tr-T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tr-T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tr-T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tr-T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tr-T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:2px </a:t>
            </a:r>
            <a:r>
              <a:rPr lang="tr-T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</a:t>
            </a:r>
            <a:r>
              <a:rPr lang="tr-T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tr-T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4122C9-FD2B-41C6-8277-5965C8284F6C}" type="datetimeFigureOut">
              <a:rPr lang="tr-TR" smtClean="0"/>
              <a:pPr/>
              <a:t>25.11.2022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smtClean="0">
                <a:latin typeface="Trebuchet MS" pitchFamily="34" charset="0"/>
              </a:rPr>
              <a:t>WEB TASARIMI</a:t>
            </a:r>
            <a:br>
              <a:rPr lang="tr-TR" dirty="0" smtClean="0">
                <a:latin typeface="Trebuchet MS" pitchFamily="34" charset="0"/>
              </a:rPr>
            </a:br>
            <a:r>
              <a:rPr lang="tr-TR" dirty="0" smtClean="0">
                <a:latin typeface="Trebuchet MS" pitchFamily="34" charset="0"/>
              </a:rPr>
              <a:t> </a:t>
            </a:r>
            <a:br>
              <a:rPr lang="tr-TR" dirty="0" smtClean="0">
                <a:latin typeface="Trebuchet MS" pitchFamily="34" charset="0"/>
              </a:rPr>
            </a:br>
            <a:r>
              <a:rPr lang="tr-TR" dirty="0" smtClean="0">
                <a:latin typeface="Trebuchet MS" pitchFamily="34" charset="0"/>
              </a:rPr>
              <a:t/>
            </a:r>
            <a:br>
              <a:rPr lang="tr-TR" dirty="0" smtClean="0">
                <a:latin typeface="Trebuchet MS" pitchFamily="34" charset="0"/>
              </a:rPr>
            </a:br>
            <a:endParaRPr lang="tr-TR" dirty="0">
              <a:latin typeface="Trebuchet MS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3575826" y="4071942"/>
            <a:ext cx="5100630" cy="1229266"/>
          </a:xfrm>
        </p:spPr>
        <p:txBody>
          <a:bodyPr>
            <a:normAutofit/>
          </a:bodyPr>
          <a:lstStyle/>
          <a:p>
            <a:endParaRPr lang="tr-TR" sz="1900" dirty="0" smtClean="0">
              <a:solidFill>
                <a:srgbClr val="C00000"/>
              </a:solidFill>
              <a:latin typeface="+mj-lt"/>
            </a:endParaRPr>
          </a:p>
          <a:p>
            <a:endParaRPr lang="tr-TR" dirty="0" smtClean="0"/>
          </a:p>
          <a:p>
            <a:r>
              <a:rPr lang="tr-TR" dirty="0" smtClean="0"/>
              <a:t>Doç. Dr. Ahmet Oğuz AKTÜRK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Video ve Ses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Ses İşlemleri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audio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Bir web sayfasına ses eklemek için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audio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 kullanılır.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audio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etiketini tam olarak destekleyen ilk tarayıcı sürümleri aşağıdaki gibidir.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Sayfaya sesleri eklemek için aşağıdaki gibi bir kod kullanılır.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0070C0"/>
                </a:solidFill>
                <a:latin typeface="Trebuchet MS" pitchFamily="34" charset="0"/>
              </a:rPr>
              <a:t>audio</a:t>
            </a: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controls</a:t>
            </a: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  &lt;</a:t>
            </a:r>
            <a:r>
              <a:rPr lang="tr-TR" dirty="0" err="1" smtClean="0">
                <a:solidFill>
                  <a:srgbClr val="0070C0"/>
                </a:solidFill>
                <a:latin typeface="Trebuchet MS" pitchFamily="34" charset="0"/>
              </a:rPr>
              <a:t>source</a:t>
            </a: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=“ses/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horse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ogg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audio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ogg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</a:t>
            </a: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0070C0"/>
                </a:solidFill>
                <a:latin typeface="Trebuchet MS" pitchFamily="34" charset="0"/>
              </a:rPr>
              <a:t>source</a:t>
            </a: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=“ses/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horse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.mp3"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audio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mpeg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&lt;/</a:t>
            </a:r>
            <a:r>
              <a:rPr lang="tr-TR" dirty="0" err="1" smtClean="0">
                <a:solidFill>
                  <a:srgbClr val="0070C0"/>
                </a:solidFill>
                <a:latin typeface="Trebuchet MS" pitchFamily="34" charset="0"/>
              </a:rPr>
              <a:t>audio</a:t>
            </a: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172197"/>
            <a:ext cx="84010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489654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Video ve Ses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Ses İşlemleri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audio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Farklı tarayıcılar tarafından desteklenen 3 farklı video formatı vardır. Bunlar;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MP3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Waw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Ogg</a:t>
            </a: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37098"/>
            <a:ext cx="84105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Video ve Ses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Ses İşlemleri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audio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&lt;h1&gt;Ses Ekleme&lt;/h1&gt;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audio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="ses/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superepic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.mp3"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autoplay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controls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loop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preload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auto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audio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Video ve Ses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Ses İşlemleri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audio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tr-TR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audio&gt;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etiketinin özellikleri aşağıdaki gibidir.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Sesin adresini belirler.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autoplay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 açıldığında ses oynamaya başlar.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controls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Kontrol düğmelerinin görünmesini sağlar.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loop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Sesin sürekli oynamasını sağlar.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preload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Play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düğmesine basmadan, sayfa açıldığında ses indirilmeye başlanır.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muted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Sesin kısılmış halde başlamasını sağlar.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4392488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Çerçeve Kullanımı 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iframe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iframe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Bir web sayfası içerisinde başka bir web sayfasını görüntülemek için kullanılır. Genel kullanımı: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iframe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için her zaman bir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eklemek ekran okuyucuların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içeriğini okumasını sağlar.</a:t>
            </a:r>
          </a:p>
          <a:p>
            <a:pPr marL="441325" indent="-346075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2420888"/>
            <a:ext cx="797926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112568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Çerçeve Kullanımı 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iframe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frame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.html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="background-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color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rgb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(252, 197, 96);"&gt;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&lt;h2&gt;Bu sayfa bir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içerisinde görüntülenecek&lt;/h2&gt;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Çerçeve Kullanımı &lt;</a:t>
            </a:r>
            <a:r>
              <a:rPr lang="tr-TR" sz="2800" dirty="0" err="1" smtClean="0">
                <a:solidFill>
                  <a:srgbClr val="C00000"/>
                </a:solidFill>
                <a:latin typeface="Trebuchet MS" pitchFamily="34" charset="0"/>
              </a:rPr>
              <a:t>iframe</a:t>
            </a: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iframe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.html</a:t>
            </a:r>
          </a:p>
          <a:p>
            <a:pPr marL="0" indent="0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&lt;h2&gt;IFRAME Kullanımı&lt;/h2&gt;</a:t>
            </a:r>
          </a:p>
          <a:p>
            <a:pPr marL="0" indent="0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&lt;p&gt;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iframe'in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boyutunu belirtmek için yükseklik ve genişlik niteliklerini kullanabilirsiniz.&lt;/p&gt;</a:t>
            </a:r>
          </a:p>
          <a:p>
            <a:pPr marL="0" indent="0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frame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height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="400"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="600"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Örneği" </a:t>
            </a:r>
            <a:r>
              <a:rPr lang="tr-TR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none</a:t>
            </a:r>
            <a:r>
              <a:rPr lang="tr-TR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;" name="</a:t>
            </a:r>
            <a:r>
              <a:rPr lang="tr-TR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</a:t>
            </a:r>
            <a:r>
              <a:rPr lang="tr-TR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_a"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&lt;p&gt;&lt;a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="https://www.erbakan.edu.tr"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target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_a"&gt;Necmettin Erbakan Üniversitesi&lt;/a&gt;&lt;/p&gt;</a:t>
            </a:r>
          </a:p>
          <a:p>
            <a:pPr marL="0" indent="0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&lt;p&gt;Bir bağlantının hedef niteliği bir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iframe'in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adıyla eşleştiğinde, bağlantı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iframe'de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açılır.&lt;/p&gt;</a:t>
            </a:r>
          </a:p>
          <a:p>
            <a:pPr marL="0" indent="0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544616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Çerçeve Kullanımı 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iframe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Harici 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YouTube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 videosu ekleme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&lt;h2&gt;IFRAME Kullanımı&lt;/h2&gt;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&lt;p&gt;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iframe'in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boyutunu belirtmek için yükseklik ve genişlik niteliklerini kullanabilirsiniz.&lt;/p&gt;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="https://www.youtube.com/embed/J5S751k_d0M"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height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="400"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="600"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YouTube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video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player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frameborder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="0"&gt;&lt;/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iframe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dilinin oluşumunu açıklayabilme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sayfalarını kayıt ederek görüntüleyebilme</a:t>
            </a:r>
          </a:p>
          <a:p>
            <a:pPr marL="0" indent="0" algn="just">
              <a:buNone/>
            </a:pP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ETİKETLERİ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3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etiketlerinin tanımlayabilme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5 İLE GELEN YENİLİKLER, GRAFİKLER VE FORMLAR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HTML5 yapısının diğer versiyonlardan farkını ifade edebilme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5 HTML5 ile grafik ve form hazırlayabilme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tr-T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İÇERİK: HTML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472608"/>
          </a:xfrm>
        </p:spPr>
        <p:txBody>
          <a:bodyPr>
            <a:normAutofit/>
          </a:bodyPr>
          <a:lstStyle/>
          <a:p>
            <a:pPr marL="95250" indent="-9525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Video ve Ses İşlemleri</a:t>
            </a:r>
          </a:p>
          <a:p>
            <a:pPr marL="0" indent="-95250" algn="just">
              <a:buFont typeface="Wingdings" pitchFamily="2" charset="2"/>
              <a:buNone/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Bu bölümde;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Yaygın Dosya Formatları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Ses İşlemleri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Video İşlemleri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Çerçeve kullanımı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Video ve Ses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Yaygın Dosya Formatları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HTML5’den önce farklı ses ve video türleri için farklı eklentiler kullanılıyordu. Eğer bilgisayarda bu eklentiler yoksa dosyalar çalışmıyordu.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HTML5 ile birlikte ses ve video dosyaları doğrudan desteklendi. Böylece, eklenti yüklemeden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çokluortam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dosyaları çalışmaktadır.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HTML5 ile birlikte aşağıdaki formatlar belirlendi ve bunların kullanılması önerildi.</a:t>
            </a:r>
          </a:p>
          <a:p>
            <a:pPr marL="807085" lvl="1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Ses Dosyaları: MP3, WAV ve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Ogg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807085" lvl="1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Video Dosyaları: MP4,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WebM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Ogg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472608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Video ve Ses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Video İşlemleri &lt;video&gt;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Bir web sayfasında video göstermek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&lt;video&gt;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 kullanılır.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&lt;video&gt;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etiketini tam olarak destekleyen ilk tarayıcı sürümleri aşağıdaki gibidir.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Sayfada video göstermek için aşağıdaki gibi bir kod kullanılır.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12976"/>
            <a:ext cx="84201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5373216"/>
            <a:ext cx="577092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Video ve Ses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Video İşlemleri &lt;video&gt;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&lt;h1&gt;Video Ekleme&lt;/h1&gt;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&lt;video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="video/basket.mp4"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autoplay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controls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loop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="400" </a:t>
            </a:r>
            <a:r>
              <a:rPr lang="tr-T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poster="resimler/araba.</a:t>
            </a:r>
            <a:r>
              <a:rPr lang="tr-TR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jpg</a:t>
            </a:r>
            <a:r>
              <a:rPr lang="tr-T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&gt;&lt;/video&gt;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489654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Video ve Ses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Video İşlemleri &lt;video&gt;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Farklı tarayıcılar tarafından desteklenen 3 farklı video formatı vardır. Bunlar;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MP4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WebM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Ogg</a:t>
            </a: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63391"/>
            <a:ext cx="84963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472608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Video ve Ses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Video İşlemleri &lt;video&gt;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Farklı tarayıcılarda sorun yaşamamak için aşağıdaki video ekleme yöntemi kullanılabilir.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984" y="3088754"/>
            <a:ext cx="7695416" cy="142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Video ve Ses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Video İşlemleri &lt;video&gt;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&lt;video&gt; etiketinin özellikleri aşağıdaki gibidir.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Videonun adresini belirler.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height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Videonun yüksekliğini belirler.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Videonun genişliğini belirler.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autoplay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 açıldığında video oynamaya başlar.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controls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Kontrol düğmelerinin görünmesini sağlar.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loop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Videonun sürekli oynamasını sağlar.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preload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Play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düğmesine basmadan, sayfa açıldığında video indirilmeye başlanır.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muted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Videonun sesi kısılmış halde başlamasını sağlar.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poster: </a:t>
            </a:r>
            <a:r>
              <a:rPr lang="nn-NO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Video indirilirken veya kullanıcı oynat düğmesine basana kadar gösterilecek bir resmi belirtir.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15324</TotalTime>
  <Words>960</Words>
  <Application>Microsoft Office PowerPoint</Application>
  <PresentationFormat>Ekran Gösterisi (4:3)</PresentationFormat>
  <Paragraphs>184</Paragraphs>
  <Slides>17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Cumba</vt:lpstr>
      <vt:lpstr>WEB TASARIMI   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Eğitimle İlgili </dc:title>
  <dc:creator>AOguz</dc:creator>
  <cp:lastModifiedBy>Akturk</cp:lastModifiedBy>
  <cp:revision>999</cp:revision>
  <dcterms:created xsi:type="dcterms:W3CDTF">2012-10-12T19:56:05Z</dcterms:created>
  <dcterms:modified xsi:type="dcterms:W3CDTF">2022-11-25T13:45:34Z</dcterms:modified>
</cp:coreProperties>
</file>