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6DB9-1827-4E8A-8649-FB1A47F1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679E-5999-461F-9F73-1839957A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F8C8-914A-4882-A8D0-034A7061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C672-E209-47F4-9E17-784E2F5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4FB3-6BE4-4020-B849-EDE8F517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7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A0B0-B3B9-45AB-9245-524DBC65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F5A58-D166-4425-AF1C-F5511B75B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A3C5-6644-4EF7-B14A-53A2515C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49C4-4A56-48C5-BD65-F1E03ED6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2978-4BF3-4BC6-A430-E4679BC4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861C0-B673-4C77-817A-0405B0689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C9F1C-2BA3-4034-99C2-885F3A8A3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4EEE-9E90-4C26-9B7E-4DAB7145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7280-34DD-4172-A80E-B5C55A9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821C-112A-4412-919A-5EC5562B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7D85-A84F-4D9F-9554-3127E96B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F426-EAF9-438B-BEC1-85D4A2C0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F51F-0F1F-421A-9563-13186BDE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43D7-7252-428C-8E2A-D17A0BD6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A9ED-2F3C-4817-8F06-070469E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F49C-BCCE-4143-A20A-F61A4FD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55-EC5A-4C0E-8795-9704405A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973B-1ECD-45DB-8B9A-4A5A1841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9568-80D2-4DE9-B0A6-E6E81DFD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FD39-DBA7-4BC8-BA88-645F1BF8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2D5-0605-44CB-8071-FE09D641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678-CD93-4F4C-9248-EC3EB11B3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53442-CB83-4F10-93EE-C71DAF8A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110F-86A2-40CB-BC43-3820ECD0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049E0-EF08-4D55-BD08-7988F301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B3102-CDC0-48F1-91A9-634A15CB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E45-071C-4A72-A27F-466ACD2B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524FA-5A93-423D-8C89-1A2A514A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07C72-7CE5-4B6A-94E9-B1E6F6476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1F079-6ACF-4E3F-BE96-0A37FA61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C2E3E-768B-4FFD-9802-F88745975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C68AC-DB33-4062-BFE7-09DFF26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8AFDB-1025-4B7A-ACE0-98A0CFC2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2763E-5357-4C02-9B8B-2D1D3043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FDD2-FAAE-4A09-9CCE-53195D4B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B6301-C775-4776-9F81-BC3E0E09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B38FD-D8FE-4644-8A81-9807B2F1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86F5F-AF2B-4F11-A5A7-BF2610D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54275-5E55-4C81-96FA-D306BE0F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19D33-1A62-4004-B7D0-FD53A83C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8ACF-0568-4C8D-BBCC-236B204C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867B-3CD0-4724-A59A-8A67F51B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A575-D886-4DDB-A8DD-FE0FB84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3AC97-3C58-47C7-BD4F-0A0A17293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50258-B827-4DB0-90E4-4EC4E5B0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09D6-6CE3-4CC1-A3AD-F02736E6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37D05-C398-4798-A575-D1C300F0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8AA3-7C90-4F6A-AF3D-941857E8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A1396-BA2D-4F34-A6B5-288D93791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A2C5D-85E2-48D7-B3B0-B3BA25A9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950BD-6A33-4A2C-86BA-1467E86B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EF86-80E9-4021-9EC9-3E0ABB69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6C153-77F9-43B4-AA27-8BD44781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4B07E-95B1-4AFE-AD75-A01C7D2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EC73-8A12-4D45-A8AB-24597CA9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DB80-38DC-4A47-942F-8B0FB0E1D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73A0-AC6C-4256-9A56-AE4125817C1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D15D-8504-4D7C-AE3C-B443A14F3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D1E24-6B9F-47F9-9394-396A63A9F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BC86-0E6B-4E26-8E06-91B59B2B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3CB57-3E02-4BDB-BEAF-A94A49E1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Group Project: &lt;project name&gt;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43BF1-652F-44EA-999F-535FD69B3222}"/>
              </a:ext>
            </a:extLst>
          </p:cNvPr>
          <p:cNvSpPr txBox="1"/>
          <p:nvPr/>
        </p:nvSpPr>
        <p:spPr>
          <a:xfrm>
            <a:off x="609600" y="832022"/>
            <a:ext cx="11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&lt;provide objective of what you are trying to do, including business problem you’re trying to solve&gt;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A47B9-04B3-492B-B18F-61B80DB9FF0B}"/>
              </a:ext>
            </a:extLst>
          </p:cNvPr>
          <p:cNvSpPr txBox="1"/>
          <p:nvPr/>
        </p:nvSpPr>
        <p:spPr>
          <a:xfrm>
            <a:off x="724930" y="2125363"/>
            <a:ext cx="4670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1A0D3-22C2-4D9D-9C66-1E6731E6F833}"/>
              </a:ext>
            </a:extLst>
          </p:cNvPr>
          <p:cNvSpPr txBox="1"/>
          <p:nvPr/>
        </p:nvSpPr>
        <p:spPr>
          <a:xfrm>
            <a:off x="5840626" y="2125363"/>
            <a:ext cx="5428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Sets (source):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&lt;name&gt;: &lt;what does it contain&gt;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5B9F1-DFEF-4317-9052-89B4D941D1BF}"/>
              </a:ext>
            </a:extLst>
          </p:cNvPr>
          <p:cNvSpPr txBox="1"/>
          <p:nvPr/>
        </p:nvSpPr>
        <p:spPr>
          <a:xfrm>
            <a:off x="724930" y="4094205"/>
            <a:ext cx="549463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Team Formation: 		&lt;due: March 5&gt;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Proposal Submission: 	&lt;due: March 12&gt;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Case 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Wrangling &amp;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Midterm Report:		&lt;due: March 31&gt;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Presentation:	&lt;due: April 23&gt;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Report:		&lt;due: April 30&gt;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7961-C5B8-4534-AC44-AEB8D512B582}"/>
              </a:ext>
            </a:extLst>
          </p:cNvPr>
          <p:cNvSpPr txBox="1"/>
          <p:nvPr/>
        </p:nvSpPr>
        <p:spPr>
          <a:xfrm>
            <a:off x="7488195" y="4094205"/>
            <a:ext cx="404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Concerns/ Questions/ Roadblocks: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4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Project: &lt;project name&gt;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Project: &lt;project name&gt;</dc:title>
  <dc:creator>Anu Brookins</dc:creator>
  <cp:lastModifiedBy>yeklou_uncc@APPORTO.COM</cp:lastModifiedBy>
  <cp:revision>1</cp:revision>
  <dcterms:created xsi:type="dcterms:W3CDTF">2021-03-01T03:34:16Z</dcterms:created>
  <dcterms:modified xsi:type="dcterms:W3CDTF">2021-05-01T03:52:25Z</dcterms:modified>
</cp:coreProperties>
</file>