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8" r:id="rId4"/>
    <p:sldId id="257" r:id="rId5"/>
    <p:sldId id="259" r:id="rId6"/>
    <p:sldId id="260" r:id="rId7"/>
    <p:sldId id="266" r:id="rId8"/>
    <p:sldId id="265" r:id="rId9"/>
    <p:sldId id="268" r:id="rId10"/>
    <p:sldId id="270" r:id="rId11"/>
    <p:sldId id="26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E5B181F-2B19-4DCF-9D68-19493E741DFB}" type="doc">
      <dgm:prSet loTypeId="urn:microsoft.com/office/officeart/2008/layout/LinedList" loCatId="list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8625579F-C258-404C-ABC5-FE2EB6900AEC}">
      <dgm:prSet custT="1"/>
      <dgm:spPr/>
      <dgm:t>
        <a:bodyPr/>
        <a:lstStyle/>
        <a:p>
          <a:r>
            <a:rPr lang="en-US" sz="1600" b="1" i="0" dirty="0"/>
            <a:t>In this project</a:t>
          </a:r>
          <a:r>
            <a:rPr lang="en-US" sz="1600" b="0" i="0" dirty="0"/>
            <a:t>, </a:t>
          </a:r>
        </a:p>
        <a:p>
          <a:r>
            <a:rPr lang="en-US" sz="1600" b="0" i="0" dirty="0"/>
            <a:t>we aim to explore how the Complex Adaptive System (CAS) approach can enhance stress testing methodologies in the banking sector. </a:t>
          </a:r>
          <a:endParaRPr lang="en-US" sz="1600" dirty="0"/>
        </a:p>
      </dgm:t>
    </dgm:pt>
    <dgm:pt modelId="{796EE268-53FE-4E1B-B119-DCE2BBC3C81D}" type="parTrans" cxnId="{4B0E6A21-5EBB-4C19-8D07-623EE251D893}">
      <dgm:prSet/>
      <dgm:spPr/>
      <dgm:t>
        <a:bodyPr/>
        <a:lstStyle/>
        <a:p>
          <a:endParaRPr lang="en-US"/>
        </a:p>
      </dgm:t>
    </dgm:pt>
    <dgm:pt modelId="{557A9270-80C5-45CE-89C3-D3FEAE09A058}" type="sibTrans" cxnId="{4B0E6A21-5EBB-4C19-8D07-623EE251D893}">
      <dgm:prSet/>
      <dgm:spPr/>
      <dgm:t>
        <a:bodyPr/>
        <a:lstStyle/>
        <a:p>
          <a:endParaRPr lang="en-US"/>
        </a:p>
      </dgm:t>
    </dgm:pt>
    <dgm:pt modelId="{4F8A2530-EE1F-47C0-B8FA-1C55DC046399}">
      <dgm:prSet/>
      <dgm:spPr/>
      <dgm:t>
        <a:bodyPr/>
        <a:lstStyle/>
        <a:p>
          <a:r>
            <a:rPr lang="en-US" b="0" i="0"/>
            <a:t> </a:t>
          </a:r>
          <a:endParaRPr lang="en-US"/>
        </a:p>
      </dgm:t>
    </dgm:pt>
    <dgm:pt modelId="{85D27AC7-1F06-4348-B58C-9D1911AF9216}" type="parTrans" cxnId="{2B54F4FE-F4CE-41E3-8F6D-8C46A3591221}">
      <dgm:prSet/>
      <dgm:spPr/>
      <dgm:t>
        <a:bodyPr/>
        <a:lstStyle/>
        <a:p>
          <a:endParaRPr lang="en-US"/>
        </a:p>
      </dgm:t>
    </dgm:pt>
    <dgm:pt modelId="{6E4D3D75-4035-4E44-9D48-269B058B5555}" type="sibTrans" cxnId="{2B54F4FE-F4CE-41E3-8F6D-8C46A3591221}">
      <dgm:prSet/>
      <dgm:spPr/>
      <dgm:t>
        <a:bodyPr/>
        <a:lstStyle/>
        <a:p>
          <a:endParaRPr lang="en-US"/>
        </a:p>
      </dgm:t>
    </dgm:pt>
    <dgm:pt modelId="{FC58EB2E-470C-4FC5-8C2F-3116B43C9752}">
      <dgm:prSet custT="1"/>
      <dgm:spPr/>
      <dgm:t>
        <a:bodyPr/>
        <a:lstStyle/>
        <a:p>
          <a:r>
            <a:rPr lang="en-US" sz="1600" b="1" dirty="0"/>
            <a:t>To accomplish this, </a:t>
          </a:r>
        </a:p>
        <a:p>
          <a:r>
            <a:rPr lang="en-US" sz="1600" b="0" i="0" dirty="0"/>
            <a:t>we have utilized NetLogo, a powerful agent-based modeling and simulation platform, to develop and analyze our stress testing model. </a:t>
          </a:r>
          <a:endParaRPr lang="en-US" sz="1600" dirty="0"/>
        </a:p>
      </dgm:t>
    </dgm:pt>
    <dgm:pt modelId="{CE967C98-35AF-4813-919A-C61834070407}" type="parTrans" cxnId="{4850A07A-2A8C-440D-A03D-CD0F1D55D454}">
      <dgm:prSet/>
      <dgm:spPr/>
      <dgm:t>
        <a:bodyPr/>
        <a:lstStyle/>
        <a:p>
          <a:endParaRPr lang="en-US"/>
        </a:p>
      </dgm:t>
    </dgm:pt>
    <dgm:pt modelId="{E6875BD5-33AE-4178-AC92-C41E41CD893F}" type="sibTrans" cxnId="{4850A07A-2A8C-440D-A03D-CD0F1D55D454}">
      <dgm:prSet/>
      <dgm:spPr/>
      <dgm:t>
        <a:bodyPr/>
        <a:lstStyle/>
        <a:p>
          <a:endParaRPr lang="en-US"/>
        </a:p>
      </dgm:t>
    </dgm:pt>
    <dgm:pt modelId="{409C2153-EC97-4005-9D2C-A6EEECE14578}">
      <dgm:prSet/>
      <dgm:spPr/>
      <dgm:t>
        <a:bodyPr/>
        <a:lstStyle/>
        <a:p>
          <a:r>
            <a:rPr lang="en-US" b="0" i="0"/>
            <a:t> </a:t>
          </a:r>
          <a:endParaRPr lang="en-US"/>
        </a:p>
      </dgm:t>
    </dgm:pt>
    <dgm:pt modelId="{C2E332F8-731F-47D4-9954-057CE27BB3E7}" type="parTrans" cxnId="{D8C41F2B-0274-47AE-8CC0-58B2AB6C971E}">
      <dgm:prSet/>
      <dgm:spPr/>
      <dgm:t>
        <a:bodyPr/>
        <a:lstStyle/>
        <a:p>
          <a:endParaRPr lang="en-US"/>
        </a:p>
      </dgm:t>
    </dgm:pt>
    <dgm:pt modelId="{D3242B00-BE65-47DB-A856-D019F45DEE77}" type="sibTrans" cxnId="{D8C41F2B-0274-47AE-8CC0-58B2AB6C971E}">
      <dgm:prSet/>
      <dgm:spPr/>
      <dgm:t>
        <a:bodyPr/>
        <a:lstStyle/>
        <a:p>
          <a:endParaRPr lang="en-US"/>
        </a:p>
      </dgm:t>
    </dgm:pt>
    <dgm:pt modelId="{517E5FB1-C342-4DDB-AB1F-EDE8691FC520}">
      <dgm:prSet custT="1"/>
      <dgm:spPr/>
      <dgm:t>
        <a:bodyPr/>
        <a:lstStyle/>
        <a:p>
          <a:r>
            <a:rPr lang="en-US" sz="1600" b="1" dirty="0"/>
            <a:t>Throughout this presentation, </a:t>
          </a:r>
        </a:p>
        <a:p>
          <a:r>
            <a:rPr lang="en-US" sz="1600" b="0" i="0" dirty="0"/>
            <a:t>we will delve into the concepts of CAS, agent-based modeling, and stress testing to showcase the effectiveness of this approach in improving the stability and risk management practices within the banking industry.</a:t>
          </a:r>
          <a:endParaRPr lang="en-US" sz="1600" dirty="0"/>
        </a:p>
      </dgm:t>
    </dgm:pt>
    <dgm:pt modelId="{B2AB849F-7A1C-4880-A300-838C51D3295A}" type="parTrans" cxnId="{6069DBA0-9167-4D92-BB48-2546DBA6FE97}">
      <dgm:prSet/>
      <dgm:spPr/>
      <dgm:t>
        <a:bodyPr/>
        <a:lstStyle/>
        <a:p>
          <a:endParaRPr lang="en-US"/>
        </a:p>
      </dgm:t>
    </dgm:pt>
    <dgm:pt modelId="{9DB9FA2C-F92E-464A-B931-7ED7ED462507}" type="sibTrans" cxnId="{6069DBA0-9167-4D92-BB48-2546DBA6FE97}">
      <dgm:prSet/>
      <dgm:spPr/>
      <dgm:t>
        <a:bodyPr/>
        <a:lstStyle/>
        <a:p>
          <a:endParaRPr lang="en-US"/>
        </a:p>
      </dgm:t>
    </dgm:pt>
    <dgm:pt modelId="{8B31ABAD-AB8A-4364-955D-80558499392C}" type="pres">
      <dgm:prSet presAssocID="{4E5B181F-2B19-4DCF-9D68-19493E741DFB}" presName="vert0" presStyleCnt="0">
        <dgm:presLayoutVars>
          <dgm:dir/>
          <dgm:animOne val="branch"/>
          <dgm:animLvl val="lvl"/>
        </dgm:presLayoutVars>
      </dgm:prSet>
      <dgm:spPr/>
    </dgm:pt>
    <dgm:pt modelId="{C057E36B-C05D-4D0D-A70C-FF801832C850}" type="pres">
      <dgm:prSet presAssocID="{8625579F-C258-404C-ABC5-FE2EB6900AEC}" presName="thickLine" presStyleLbl="alignNode1" presStyleIdx="0" presStyleCnt="5"/>
      <dgm:spPr/>
    </dgm:pt>
    <dgm:pt modelId="{871455BC-FDB3-4F43-988C-B71C35976469}" type="pres">
      <dgm:prSet presAssocID="{8625579F-C258-404C-ABC5-FE2EB6900AEC}" presName="horz1" presStyleCnt="0"/>
      <dgm:spPr/>
    </dgm:pt>
    <dgm:pt modelId="{C7C25A45-9C9F-4F40-BD96-D6E66C0CDC99}" type="pres">
      <dgm:prSet presAssocID="{8625579F-C258-404C-ABC5-FE2EB6900AEC}" presName="tx1" presStyleLbl="revTx" presStyleIdx="0" presStyleCnt="5" custScaleY="136703"/>
      <dgm:spPr/>
    </dgm:pt>
    <dgm:pt modelId="{7F9A92A2-6421-4FD0-8910-2EE16AE1B14B}" type="pres">
      <dgm:prSet presAssocID="{8625579F-C258-404C-ABC5-FE2EB6900AEC}" presName="vert1" presStyleCnt="0"/>
      <dgm:spPr/>
    </dgm:pt>
    <dgm:pt modelId="{478FA063-4B5A-4C3D-935B-18F93AC79C34}" type="pres">
      <dgm:prSet presAssocID="{4F8A2530-EE1F-47C0-B8FA-1C55DC046399}" presName="thickLine" presStyleLbl="alignNode1" presStyleIdx="1" presStyleCnt="5"/>
      <dgm:spPr/>
    </dgm:pt>
    <dgm:pt modelId="{FCF36493-4A0F-4505-B8B3-BE28A0D1D54E}" type="pres">
      <dgm:prSet presAssocID="{4F8A2530-EE1F-47C0-B8FA-1C55DC046399}" presName="horz1" presStyleCnt="0"/>
      <dgm:spPr/>
    </dgm:pt>
    <dgm:pt modelId="{1E57EE7D-F081-4137-A6C1-EA9329A12F55}" type="pres">
      <dgm:prSet presAssocID="{4F8A2530-EE1F-47C0-B8FA-1C55DC046399}" presName="tx1" presStyleLbl="revTx" presStyleIdx="1" presStyleCnt="5"/>
      <dgm:spPr/>
    </dgm:pt>
    <dgm:pt modelId="{AB4B9947-F0A1-4CF2-82A7-43818635B145}" type="pres">
      <dgm:prSet presAssocID="{4F8A2530-EE1F-47C0-B8FA-1C55DC046399}" presName="vert1" presStyleCnt="0"/>
      <dgm:spPr/>
    </dgm:pt>
    <dgm:pt modelId="{CC54B8E4-EE58-47CB-97C6-018CD88FFEBE}" type="pres">
      <dgm:prSet presAssocID="{FC58EB2E-470C-4FC5-8C2F-3116B43C9752}" presName="thickLine" presStyleLbl="alignNode1" presStyleIdx="2" presStyleCnt="5"/>
      <dgm:spPr/>
    </dgm:pt>
    <dgm:pt modelId="{9EBD68C5-4A1C-4A86-9D72-5387C5070770}" type="pres">
      <dgm:prSet presAssocID="{FC58EB2E-470C-4FC5-8C2F-3116B43C9752}" presName="horz1" presStyleCnt="0"/>
      <dgm:spPr/>
    </dgm:pt>
    <dgm:pt modelId="{C66800C8-9399-4A84-A0BE-BF60E9D8115A}" type="pres">
      <dgm:prSet presAssocID="{FC58EB2E-470C-4FC5-8C2F-3116B43C9752}" presName="tx1" presStyleLbl="revTx" presStyleIdx="2" presStyleCnt="5" custScaleY="133223"/>
      <dgm:spPr/>
    </dgm:pt>
    <dgm:pt modelId="{DE42AB62-7FAF-41E4-B9B3-DFA9E7E7F4D6}" type="pres">
      <dgm:prSet presAssocID="{FC58EB2E-470C-4FC5-8C2F-3116B43C9752}" presName="vert1" presStyleCnt="0"/>
      <dgm:spPr/>
    </dgm:pt>
    <dgm:pt modelId="{99B29D16-3DF3-4529-A458-04FC3122E806}" type="pres">
      <dgm:prSet presAssocID="{409C2153-EC97-4005-9D2C-A6EEECE14578}" presName="thickLine" presStyleLbl="alignNode1" presStyleIdx="3" presStyleCnt="5"/>
      <dgm:spPr/>
    </dgm:pt>
    <dgm:pt modelId="{AA26816E-1069-4262-9938-53B12E91ECBA}" type="pres">
      <dgm:prSet presAssocID="{409C2153-EC97-4005-9D2C-A6EEECE14578}" presName="horz1" presStyleCnt="0"/>
      <dgm:spPr/>
    </dgm:pt>
    <dgm:pt modelId="{56F8F893-028C-4C06-817B-8D83DCE145E0}" type="pres">
      <dgm:prSet presAssocID="{409C2153-EC97-4005-9D2C-A6EEECE14578}" presName="tx1" presStyleLbl="revTx" presStyleIdx="3" presStyleCnt="5"/>
      <dgm:spPr/>
    </dgm:pt>
    <dgm:pt modelId="{AB154FA5-BA14-43F9-B74B-3D1C6AA57A09}" type="pres">
      <dgm:prSet presAssocID="{409C2153-EC97-4005-9D2C-A6EEECE14578}" presName="vert1" presStyleCnt="0"/>
      <dgm:spPr/>
    </dgm:pt>
    <dgm:pt modelId="{10660A53-E3A0-4C6C-8061-93C1161CEFB7}" type="pres">
      <dgm:prSet presAssocID="{517E5FB1-C342-4DDB-AB1F-EDE8691FC520}" presName="thickLine" presStyleLbl="alignNode1" presStyleIdx="4" presStyleCnt="5"/>
      <dgm:spPr/>
    </dgm:pt>
    <dgm:pt modelId="{CDD8F4E1-1446-4BDA-840F-6E57291FB614}" type="pres">
      <dgm:prSet presAssocID="{517E5FB1-C342-4DDB-AB1F-EDE8691FC520}" presName="horz1" presStyleCnt="0"/>
      <dgm:spPr/>
    </dgm:pt>
    <dgm:pt modelId="{7FCA205A-2F66-426E-8119-970D36C5A074}" type="pres">
      <dgm:prSet presAssocID="{517E5FB1-C342-4DDB-AB1F-EDE8691FC520}" presName="tx1" presStyleLbl="revTx" presStyleIdx="4" presStyleCnt="5"/>
      <dgm:spPr/>
    </dgm:pt>
    <dgm:pt modelId="{765B7EAC-A016-4C71-8ADE-C2DD514F9247}" type="pres">
      <dgm:prSet presAssocID="{517E5FB1-C342-4DDB-AB1F-EDE8691FC520}" presName="vert1" presStyleCnt="0"/>
      <dgm:spPr/>
    </dgm:pt>
  </dgm:ptLst>
  <dgm:cxnLst>
    <dgm:cxn modelId="{98DA5E07-074F-4CBB-9181-B5E06440AEA1}" type="presOf" srcId="{517E5FB1-C342-4DDB-AB1F-EDE8691FC520}" destId="{7FCA205A-2F66-426E-8119-970D36C5A074}" srcOrd="0" destOrd="0" presId="urn:microsoft.com/office/officeart/2008/layout/LinedList"/>
    <dgm:cxn modelId="{2CC4920A-AED7-48E3-8701-56C65E310F07}" type="presOf" srcId="{FC58EB2E-470C-4FC5-8C2F-3116B43C9752}" destId="{C66800C8-9399-4A84-A0BE-BF60E9D8115A}" srcOrd="0" destOrd="0" presId="urn:microsoft.com/office/officeart/2008/layout/LinedList"/>
    <dgm:cxn modelId="{4B0E6A21-5EBB-4C19-8D07-623EE251D893}" srcId="{4E5B181F-2B19-4DCF-9D68-19493E741DFB}" destId="{8625579F-C258-404C-ABC5-FE2EB6900AEC}" srcOrd="0" destOrd="0" parTransId="{796EE268-53FE-4E1B-B119-DCE2BBC3C81D}" sibTransId="{557A9270-80C5-45CE-89C3-D3FEAE09A058}"/>
    <dgm:cxn modelId="{D8C41F2B-0274-47AE-8CC0-58B2AB6C971E}" srcId="{4E5B181F-2B19-4DCF-9D68-19493E741DFB}" destId="{409C2153-EC97-4005-9D2C-A6EEECE14578}" srcOrd="3" destOrd="0" parTransId="{C2E332F8-731F-47D4-9954-057CE27BB3E7}" sibTransId="{D3242B00-BE65-47DB-A856-D019F45DEE77}"/>
    <dgm:cxn modelId="{4DAA8F2D-478E-4AB4-B427-5B2B38D42AB2}" type="presOf" srcId="{409C2153-EC97-4005-9D2C-A6EEECE14578}" destId="{56F8F893-028C-4C06-817B-8D83DCE145E0}" srcOrd="0" destOrd="0" presId="urn:microsoft.com/office/officeart/2008/layout/LinedList"/>
    <dgm:cxn modelId="{490EF940-3059-4EE4-B06A-B0CE4F0F0B7D}" type="presOf" srcId="{8625579F-C258-404C-ABC5-FE2EB6900AEC}" destId="{C7C25A45-9C9F-4F40-BD96-D6E66C0CDC99}" srcOrd="0" destOrd="0" presId="urn:microsoft.com/office/officeart/2008/layout/LinedList"/>
    <dgm:cxn modelId="{2AAE0062-BFFC-4C80-8584-5DE8AFBDB2D9}" type="presOf" srcId="{4F8A2530-EE1F-47C0-B8FA-1C55DC046399}" destId="{1E57EE7D-F081-4137-A6C1-EA9329A12F55}" srcOrd="0" destOrd="0" presId="urn:microsoft.com/office/officeart/2008/layout/LinedList"/>
    <dgm:cxn modelId="{BA8C6246-7E8E-42D2-A9B9-64866FB6BEE4}" type="presOf" srcId="{4E5B181F-2B19-4DCF-9D68-19493E741DFB}" destId="{8B31ABAD-AB8A-4364-955D-80558499392C}" srcOrd="0" destOrd="0" presId="urn:microsoft.com/office/officeart/2008/layout/LinedList"/>
    <dgm:cxn modelId="{4850A07A-2A8C-440D-A03D-CD0F1D55D454}" srcId="{4E5B181F-2B19-4DCF-9D68-19493E741DFB}" destId="{FC58EB2E-470C-4FC5-8C2F-3116B43C9752}" srcOrd="2" destOrd="0" parTransId="{CE967C98-35AF-4813-919A-C61834070407}" sibTransId="{E6875BD5-33AE-4178-AC92-C41E41CD893F}"/>
    <dgm:cxn modelId="{6069DBA0-9167-4D92-BB48-2546DBA6FE97}" srcId="{4E5B181F-2B19-4DCF-9D68-19493E741DFB}" destId="{517E5FB1-C342-4DDB-AB1F-EDE8691FC520}" srcOrd="4" destOrd="0" parTransId="{B2AB849F-7A1C-4880-A300-838C51D3295A}" sibTransId="{9DB9FA2C-F92E-464A-B931-7ED7ED462507}"/>
    <dgm:cxn modelId="{2B54F4FE-F4CE-41E3-8F6D-8C46A3591221}" srcId="{4E5B181F-2B19-4DCF-9D68-19493E741DFB}" destId="{4F8A2530-EE1F-47C0-B8FA-1C55DC046399}" srcOrd="1" destOrd="0" parTransId="{85D27AC7-1F06-4348-B58C-9D1911AF9216}" sibTransId="{6E4D3D75-4035-4E44-9D48-269B058B5555}"/>
    <dgm:cxn modelId="{E823A562-25D7-41B5-8131-470F80482EC9}" type="presParOf" srcId="{8B31ABAD-AB8A-4364-955D-80558499392C}" destId="{C057E36B-C05D-4D0D-A70C-FF801832C850}" srcOrd="0" destOrd="0" presId="urn:microsoft.com/office/officeart/2008/layout/LinedList"/>
    <dgm:cxn modelId="{A449FB1B-A07A-432C-9377-1C4BF604B1DC}" type="presParOf" srcId="{8B31ABAD-AB8A-4364-955D-80558499392C}" destId="{871455BC-FDB3-4F43-988C-B71C35976469}" srcOrd="1" destOrd="0" presId="urn:microsoft.com/office/officeart/2008/layout/LinedList"/>
    <dgm:cxn modelId="{7B4E0D98-F476-497C-8C99-0135D1318F7C}" type="presParOf" srcId="{871455BC-FDB3-4F43-988C-B71C35976469}" destId="{C7C25A45-9C9F-4F40-BD96-D6E66C0CDC99}" srcOrd="0" destOrd="0" presId="urn:microsoft.com/office/officeart/2008/layout/LinedList"/>
    <dgm:cxn modelId="{B8D70CEB-0752-44DA-8593-642A0BB4FF0D}" type="presParOf" srcId="{871455BC-FDB3-4F43-988C-B71C35976469}" destId="{7F9A92A2-6421-4FD0-8910-2EE16AE1B14B}" srcOrd="1" destOrd="0" presId="urn:microsoft.com/office/officeart/2008/layout/LinedList"/>
    <dgm:cxn modelId="{81A5E5AD-8635-484D-8649-880081086F8E}" type="presParOf" srcId="{8B31ABAD-AB8A-4364-955D-80558499392C}" destId="{478FA063-4B5A-4C3D-935B-18F93AC79C34}" srcOrd="2" destOrd="0" presId="urn:microsoft.com/office/officeart/2008/layout/LinedList"/>
    <dgm:cxn modelId="{0A5C3338-C485-483C-85EB-37467854A80F}" type="presParOf" srcId="{8B31ABAD-AB8A-4364-955D-80558499392C}" destId="{FCF36493-4A0F-4505-B8B3-BE28A0D1D54E}" srcOrd="3" destOrd="0" presId="urn:microsoft.com/office/officeart/2008/layout/LinedList"/>
    <dgm:cxn modelId="{FE36C21F-5683-43AF-BB1A-34F781AC67FC}" type="presParOf" srcId="{FCF36493-4A0F-4505-B8B3-BE28A0D1D54E}" destId="{1E57EE7D-F081-4137-A6C1-EA9329A12F55}" srcOrd="0" destOrd="0" presId="urn:microsoft.com/office/officeart/2008/layout/LinedList"/>
    <dgm:cxn modelId="{90D3046C-9382-4DCB-82EC-9F841D2974EB}" type="presParOf" srcId="{FCF36493-4A0F-4505-B8B3-BE28A0D1D54E}" destId="{AB4B9947-F0A1-4CF2-82A7-43818635B145}" srcOrd="1" destOrd="0" presId="urn:microsoft.com/office/officeart/2008/layout/LinedList"/>
    <dgm:cxn modelId="{6FB31893-807C-44A4-9297-54A109D38BE0}" type="presParOf" srcId="{8B31ABAD-AB8A-4364-955D-80558499392C}" destId="{CC54B8E4-EE58-47CB-97C6-018CD88FFEBE}" srcOrd="4" destOrd="0" presId="urn:microsoft.com/office/officeart/2008/layout/LinedList"/>
    <dgm:cxn modelId="{95C3C57B-F7AC-4364-8E4B-CDABD8DDE0AC}" type="presParOf" srcId="{8B31ABAD-AB8A-4364-955D-80558499392C}" destId="{9EBD68C5-4A1C-4A86-9D72-5387C5070770}" srcOrd="5" destOrd="0" presId="urn:microsoft.com/office/officeart/2008/layout/LinedList"/>
    <dgm:cxn modelId="{3FC56DD2-23A0-4DE1-9410-6491BEB7C4C0}" type="presParOf" srcId="{9EBD68C5-4A1C-4A86-9D72-5387C5070770}" destId="{C66800C8-9399-4A84-A0BE-BF60E9D8115A}" srcOrd="0" destOrd="0" presId="urn:microsoft.com/office/officeart/2008/layout/LinedList"/>
    <dgm:cxn modelId="{9C974053-FBA4-4BD1-8A91-3C435E9623B9}" type="presParOf" srcId="{9EBD68C5-4A1C-4A86-9D72-5387C5070770}" destId="{DE42AB62-7FAF-41E4-B9B3-DFA9E7E7F4D6}" srcOrd="1" destOrd="0" presId="urn:microsoft.com/office/officeart/2008/layout/LinedList"/>
    <dgm:cxn modelId="{3FE82767-B512-4F08-9C9C-00DFB18B818E}" type="presParOf" srcId="{8B31ABAD-AB8A-4364-955D-80558499392C}" destId="{99B29D16-3DF3-4529-A458-04FC3122E806}" srcOrd="6" destOrd="0" presId="urn:microsoft.com/office/officeart/2008/layout/LinedList"/>
    <dgm:cxn modelId="{D0C18E62-8993-4FEA-AB2B-444A5F2BDC94}" type="presParOf" srcId="{8B31ABAD-AB8A-4364-955D-80558499392C}" destId="{AA26816E-1069-4262-9938-53B12E91ECBA}" srcOrd="7" destOrd="0" presId="urn:microsoft.com/office/officeart/2008/layout/LinedList"/>
    <dgm:cxn modelId="{723BB203-FB4A-4C1E-ACF5-0800667C514E}" type="presParOf" srcId="{AA26816E-1069-4262-9938-53B12E91ECBA}" destId="{56F8F893-028C-4C06-817B-8D83DCE145E0}" srcOrd="0" destOrd="0" presId="urn:microsoft.com/office/officeart/2008/layout/LinedList"/>
    <dgm:cxn modelId="{BA40C8BC-4E02-4CA1-A9E2-8E56BFB001CA}" type="presParOf" srcId="{AA26816E-1069-4262-9938-53B12E91ECBA}" destId="{AB154FA5-BA14-43F9-B74B-3D1C6AA57A09}" srcOrd="1" destOrd="0" presId="urn:microsoft.com/office/officeart/2008/layout/LinedList"/>
    <dgm:cxn modelId="{0CA8E108-A05D-4CA0-A4DA-87CB318F8715}" type="presParOf" srcId="{8B31ABAD-AB8A-4364-955D-80558499392C}" destId="{10660A53-E3A0-4C6C-8061-93C1161CEFB7}" srcOrd="8" destOrd="0" presId="urn:microsoft.com/office/officeart/2008/layout/LinedList"/>
    <dgm:cxn modelId="{79F52DE8-43DF-466C-BAA4-FEF7D31F6A0F}" type="presParOf" srcId="{8B31ABAD-AB8A-4364-955D-80558499392C}" destId="{CDD8F4E1-1446-4BDA-840F-6E57291FB614}" srcOrd="9" destOrd="0" presId="urn:microsoft.com/office/officeart/2008/layout/LinedList"/>
    <dgm:cxn modelId="{57604CE3-D1AE-42EC-AD64-DBC973063B20}" type="presParOf" srcId="{CDD8F4E1-1446-4BDA-840F-6E57291FB614}" destId="{7FCA205A-2F66-426E-8119-970D36C5A074}" srcOrd="0" destOrd="0" presId="urn:microsoft.com/office/officeart/2008/layout/LinedList"/>
    <dgm:cxn modelId="{87E38FF5-544C-4B1C-A519-6421DEE2BC0B}" type="presParOf" srcId="{CDD8F4E1-1446-4BDA-840F-6E57291FB614}" destId="{765B7EAC-A016-4C71-8ADE-C2DD514F9247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E22F1D5-7284-42EF-A69D-7B5B66C3849C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0598D55-F0AC-49F1-B4DE-3D010B9A3D5D}">
      <dgm:prSet/>
      <dgm:spPr/>
      <dgm:t>
        <a:bodyPr/>
        <a:lstStyle/>
        <a:p>
          <a:r>
            <a:rPr lang="en-US" b="0" i="0" dirty="0"/>
            <a:t>Attributes for Deposit Account Agents in Stress Testing:</a:t>
          </a:r>
        </a:p>
      </dgm:t>
    </dgm:pt>
    <dgm:pt modelId="{DEB5CCE4-6416-49FC-B441-ACFD29B80976}" type="parTrans" cxnId="{813AE078-A797-47C8-8E95-2C23083EE59E}">
      <dgm:prSet/>
      <dgm:spPr/>
      <dgm:t>
        <a:bodyPr/>
        <a:lstStyle/>
        <a:p>
          <a:endParaRPr lang="en-US"/>
        </a:p>
      </dgm:t>
    </dgm:pt>
    <dgm:pt modelId="{BD5F7328-AF6D-46C0-8ACF-AD11444A66A6}" type="sibTrans" cxnId="{813AE078-A797-47C8-8E95-2C23083EE59E}">
      <dgm:prSet/>
      <dgm:spPr/>
      <dgm:t>
        <a:bodyPr/>
        <a:lstStyle/>
        <a:p>
          <a:endParaRPr lang="en-US"/>
        </a:p>
      </dgm:t>
    </dgm:pt>
    <dgm:pt modelId="{CDC958DF-E7CC-4364-92C8-17E178C8BEBA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 b="0" i="0" dirty="0"/>
            <a:t>Balance</a:t>
          </a:r>
        </a:p>
      </dgm:t>
    </dgm:pt>
    <dgm:pt modelId="{3AA06AFC-45AB-4AC0-B45A-F4819EADC53F}" type="parTrans" cxnId="{C06B79BA-A7A5-4CF0-94FE-D7EF3C100A5C}">
      <dgm:prSet/>
      <dgm:spPr/>
      <dgm:t>
        <a:bodyPr/>
        <a:lstStyle/>
        <a:p>
          <a:endParaRPr lang="en-US"/>
        </a:p>
      </dgm:t>
    </dgm:pt>
    <dgm:pt modelId="{8CCE81ED-0689-4200-B0C3-75E396430B20}" type="sibTrans" cxnId="{C06B79BA-A7A5-4CF0-94FE-D7EF3C100A5C}">
      <dgm:prSet/>
      <dgm:spPr/>
      <dgm:t>
        <a:bodyPr/>
        <a:lstStyle/>
        <a:p>
          <a:endParaRPr lang="en-US"/>
        </a:p>
      </dgm:t>
    </dgm:pt>
    <dgm:pt modelId="{DF51C9A3-57DD-4E8C-A26A-B953D46BA764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 b="0" i="0" dirty="0"/>
            <a:t>Default Risk</a:t>
          </a:r>
        </a:p>
      </dgm:t>
    </dgm:pt>
    <dgm:pt modelId="{9BD3D6DA-3454-4A45-96EC-86E544E3F3F8}" type="parTrans" cxnId="{CE819F09-E042-431E-9062-C916C23A6719}">
      <dgm:prSet/>
      <dgm:spPr/>
      <dgm:t>
        <a:bodyPr/>
        <a:lstStyle/>
        <a:p>
          <a:endParaRPr lang="en-US"/>
        </a:p>
      </dgm:t>
    </dgm:pt>
    <dgm:pt modelId="{EF485AEA-FBB5-4529-94F1-9539529210D4}" type="sibTrans" cxnId="{CE819F09-E042-431E-9062-C916C23A6719}">
      <dgm:prSet/>
      <dgm:spPr/>
      <dgm:t>
        <a:bodyPr/>
        <a:lstStyle/>
        <a:p>
          <a:endParaRPr lang="en-US"/>
        </a:p>
      </dgm:t>
    </dgm:pt>
    <dgm:pt modelId="{7A39090C-F938-437D-A068-8368EB0B25BB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 b="0" i="0" dirty="0"/>
            <a:t>Liquidity</a:t>
          </a:r>
        </a:p>
      </dgm:t>
    </dgm:pt>
    <dgm:pt modelId="{179F553C-D8D5-4A8F-8311-DC8138C362C7}" type="parTrans" cxnId="{7A028DD8-8FCF-42A8-90F7-C7578235BA8A}">
      <dgm:prSet/>
      <dgm:spPr/>
      <dgm:t>
        <a:bodyPr/>
        <a:lstStyle/>
        <a:p>
          <a:endParaRPr lang="en-US"/>
        </a:p>
      </dgm:t>
    </dgm:pt>
    <dgm:pt modelId="{7FE94D12-64AB-46CC-8430-584BDDC9EE1C}" type="sibTrans" cxnId="{7A028DD8-8FCF-42A8-90F7-C7578235BA8A}">
      <dgm:prSet/>
      <dgm:spPr/>
      <dgm:t>
        <a:bodyPr/>
        <a:lstStyle/>
        <a:p>
          <a:endParaRPr lang="en-US"/>
        </a:p>
      </dgm:t>
    </dgm:pt>
    <dgm:pt modelId="{6EA39990-5B9E-40F3-BCDE-FB08A45C0BAD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 b="0" i="0" dirty="0"/>
            <a:t>Withdrawal Rate</a:t>
          </a:r>
        </a:p>
      </dgm:t>
    </dgm:pt>
    <dgm:pt modelId="{B31E655C-1811-4A84-8D0B-193459753508}" type="parTrans" cxnId="{0D79157B-85AD-4327-8C57-CCC860D58545}">
      <dgm:prSet/>
      <dgm:spPr/>
      <dgm:t>
        <a:bodyPr/>
        <a:lstStyle/>
        <a:p>
          <a:endParaRPr lang="en-US"/>
        </a:p>
      </dgm:t>
    </dgm:pt>
    <dgm:pt modelId="{F4CB31D7-412B-4C36-91FD-F95432DE3E54}" type="sibTrans" cxnId="{0D79157B-85AD-4327-8C57-CCC860D58545}">
      <dgm:prSet/>
      <dgm:spPr/>
      <dgm:t>
        <a:bodyPr/>
        <a:lstStyle/>
        <a:p>
          <a:endParaRPr lang="en-US"/>
        </a:p>
      </dgm:t>
    </dgm:pt>
    <dgm:pt modelId="{410B249E-5D95-48D9-A466-E728599E24BE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 b="0" i="0" dirty="0"/>
            <a:t>Interest Rate</a:t>
          </a:r>
        </a:p>
      </dgm:t>
    </dgm:pt>
    <dgm:pt modelId="{0A98C8B3-1B1E-46EC-9298-A1668AD25416}" type="parTrans" cxnId="{207789C0-8D47-43A8-8826-EFF70B502513}">
      <dgm:prSet/>
      <dgm:spPr/>
      <dgm:t>
        <a:bodyPr/>
        <a:lstStyle/>
        <a:p>
          <a:endParaRPr lang="en-US"/>
        </a:p>
      </dgm:t>
    </dgm:pt>
    <dgm:pt modelId="{3084DD81-851A-4123-9860-95E9C0EA7232}" type="sibTrans" cxnId="{207789C0-8D47-43A8-8826-EFF70B502513}">
      <dgm:prSet/>
      <dgm:spPr/>
      <dgm:t>
        <a:bodyPr/>
        <a:lstStyle/>
        <a:p>
          <a:endParaRPr lang="en-US"/>
        </a:p>
      </dgm:t>
    </dgm:pt>
    <dgm:pt modelId="{590D0E6C-DA43-4CBA-8AA3-4B048A370623}">
      <dgm:prSet/>
      <dgm:spPr/>
      <dgm:t>
        <a:bodyPr/>
        <a:lstStyle/>
        <a:p>
          <a:r>
            <a:rPr lang="en-US" b="0" i="0" dirty="0"/>
            <a:t>Attributes for Loan Account Agents in Stress Testing:</a:t>
          </a:r>
        </a:p>
      </dgm:t>
    </dgm:pt>
    <dgm:pt modelId="{5F7B4B6C-8F17-47BC-8104-599F2A06E87F}" type="parTrans" cxnId="{7AF6A126-C204-4C5A-9265-305613385BD5}">
      <dgm:prSet/>
      <dgm:spPr/>
      <dgm:t>
        <a:bodyPr/>
        <a:lstStyle/>
        <a:p>
          <a:endParaRPr lang="en-US"/>
        </a:p>
      </dgm:t>
    </dgm:pt>
    <dgm:pt modelId="{7A283F3E-59C4-4BE3-872A-B48096CCFA5F}" type="sibTrans" cxnId="{7AF6A126-C204-4C5A-9265-305613385BD5}">
      <dgm:prSet/>
      <dgm:spPr/>
      <dgm:t>
        <a:bodyPr/>
        <a:lstStyle/>
        <a:p>
          <a:endParaRPr lang="en-US"/>
        </a:p>
      </dgm:t>
    </dgm:pt>
    <dgm:pt modelId="{345DB639-D68B-4DED-AC51-8F4E1D34C04E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 b="0" i="0" dirty="0"/>
            <a:t>Balance</a:t>
          </a:r>
        </a:p>
      </dgm:t>
    </dgm:pt>
    <dgm:pt modelId="{B911C48F-2041-4BF4-A339-DFE1D526A1A2}" type="parTrans" cxnId="{8B7EED08-AA91-447E-A33C-8E6DF6833177}">
      <dgm:prSet/>
      <dgm:spPr/>
      <dgm:t>
        <a:bodyPr/>
        <a:lstStyle/>
        <a:p>
          <a:endParaRPr lang="en-US"/>
        </a:p>
      </dgm:t>
    </dgm:pt>
    <dgm:pt modelId="{DB5B2EA2-D591-4B8C-94BA-8453A31CD079}" type="sibTrans" cxnId="{8B7EED08-AA91-447E-A33C-8E6DF6833177}">
      <dgm:prSet/>
      <dgm:spPr/>
      <dgm:t>
        <a:bodyPr/>
        <a:lstStyle/>
        <a:p>
          <a:endParaRPr lang="en-US"/>
        </a:p>
      </dgm:t>
    </dgm:pt>
    <dgm:pt modelId="{BDBDF16A-BE79-4386-A1ED-E46A89241C82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 b="0" i="0" dirty="0"/>
            <a:t>Default Risk</a:t>
          </a:r>
        </a:p>
      </dgm:t>
    </dgm:pt>
    <dgm:pt modelId="{BAFF9136-A873-4844-9FE7-39503AF2D400}" type="parTrans" cxnId="{4D3AE29E-8077-44E8-8FA8-220AE09521FF}">
      <dgm:prSet/>
      <dgm:spPr/>
      <dgm:t>
        <a:bodyPr/>
        <a:lstStyle/>
        <a:p>
          <a:endParaRPr lang="en-US"/>
        </a:p>
      </dgm:t>
    </dgm:pt>
    <dgm:pt modelId="{BA11525D-02CF-4CD0-8DE6-DBE6BE80CC91}" type="sibTrans" cxnId="{4D3AE29E-8077-44E8-8FA8-220AE09521FF}">
      <dgm:prSet/>
      <dgm:spPr/>
      <dgm:t>
        <a:bodyPr/>
        <a:lstStyle/>
        <a:p>
          <a:endParaRPr lang="en-US"/>
        </a:p>
      </dgm:t>
    </dgm:pt>
    <dgm:pt modelId="{AFA270FC-E55B-4687-A987-8DD94621EC84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 b="0" i="0" dirty="0"/>
            <a:t>Interest Rate</a:t>
          </a:r>
        </a:p>
      </dgm:t>
    </dgm:pt>
    <dgm:pt modelId="{2874921F-3BB5-4AD3-9AAB-F9E924FB41CB}" type="parTrans" cxnId="{2DB54621-6BB2-4408-B236-07DA79890B6F}">
      <dgm:prSet/>
      <dgm:spPr/>
      <dgm:t>
        <a:bodyPr/>
        <a:lstStyle/>
        <a:p>
          <a:endParaRPr lang="en-US"/>
        </a:p>
      </dgm:t>
    </dgm:pt>
    <dgm:pt modelId="{BE2887C1-A47E-404F-80DC-B49A41D987D8}" type="sibTrans" cxnId="{2DB54621-6BB2-4408-B236-07DA79890B6F}">
      <dgm:prSet/>
      <dgm:spPr/>
      <dgm:t>
        <a:bodyPr/>
        <a:lstStyle/>
        <a:p>
          <a:endParaRPr lang="en-US"/>
        </a:p>
      </dgm:t>
    </dgm:pt>
    <dgm:pt modelId="{CED0A38D-C22C-42F6-A80A-AA20AF156C41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 b="0" i="0" dirty="0"/>
            <a:t>Repayment Schedule</a:t>
          </a:r>
        </a:p>
      </dgm:t>
    </dgm:pt>
    <dgm:pt modelId="{AD2EE8FB-A526-46EB-9FDB-2B0BEBF0EE20}" type="parTrans" cxnId="{89D067A4-3E81-482D-87D4-03C687B9CB18}">
      <dgm:prSet/>
      <dgm:spPr/>
      <dgm:t>
        <a:bodyPr/>
        <a:lstStyle/>
        <a:p>
          <a:endParaRPr lang="en-US"/>
        </a:p>
      </dgm:t>
    </dgm:pt>
    <dgm:pt modelId="{6904A887-9FDC-40FD-9B30-B66C6E57F4CD}" type="sibTrans" cxnId="{89D067A4-3E81-482D-87D4-03C687B9CB18}">
      <dgm:prSet/>
      <dgm:spPr/>
      <dgm:t>
        <a:bodyPr/>
        <a:lstStyle/>
        <a:p>
          <a:endParaRPr lang="en-US"/>
        </a:p>
      </dgm:t>
    </dgm:pt>
    <dgm:pt modelId="{F9FF52EA-54F4-4C82-A130-5733F30EB0C7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 b="0" i="0" dirty="0"/>
            <a:t>Collateral Value</a:t>
          </a:r>
        </a:p>
      </dgm:t>
    </dgm:pt>
    <dgm:pt modelId="{2D063F07-3E51-433E-9823-DAB75FC792F7}" type="parTrans" cxnId="{2E3F723C-C8A2-40E1-9D44-80336C8B341D}">
      <dgm:prSet/>
      <dgm:spPr/>
      <dgm:t>
        <a:bodyPr/>
        <a:lstStyle/>
        <a:p>
          <a:endParaRPr lang="en-US"/>
        </a:p>
      </dgm:t>
    </dgm:pt>
    <dgm:pt modelId="{044C627F-BBDF-4285-9EB6-5CC8D38D632B}" type="sibTrans" cxnId="{2E3F723C-C8A2-40E1-9D44-80336C8B341D}">
      <dgm:prSet/>
      <dgm:spPr/>
      <dgm:t>
        <a:bodyPr/>
        <a:lstStyle/>
        <a:p>
          <a:endParaRPr lang="en-US"/>
        </a:p>
      </dgm:t>
    </dgm:pt>
    <dgm:pt modelId="{5B24988E-3924-4ADE-9071-0C9DCF3DE209}">
      <dgm:prSet/>
      <dgm:spPr/>
      <dgm:t>
        <a:bodyPr/>
        <a:lstStyle/>
        <a:p>
          <a:r>
            <a:rPr lang="en-US" b="0" i="0" dirty="0"/>
            <a:t>Attributes for Investment Account Agents in Stress Testing:</a:t>
          </a:r>
        </a:p>
      </dgm:t>
    </dgm:pt>
    <dgm:pt modelId="{0E2EAD33-743D-4721-B966-F5DC089E531F}" type="parTrans" cxnId="{4007D9CB-7DDD-4FC1-920A-54EB53D44D7F}">
      <dgm:prSet/>
      <dgm:spPr/>
      <dgm:t>
        <a:bodyPr/>
        <a:lstStyle/>
        <a:p>
          <a:endParaRPr lang="en-US"/>
        </a:p>
      </dgm:t>
    </dgm:pt>
    <dgm:pt modelId="{68239206-B82D-4D6E-8047-CE83F0150F64}" type="sibTrans" cxnId="{4007D9CB-7DDD-4FC1-920A-54EB53D44D7F}">
      <dgm:prSet/>
      <dgm:spPr/>
      <dgm:t>
        <a:bodyPr/>
        <a:lstStyle/>
        <a:p>
          <a:endParaRPr lang="en-US"/>
        </a:p>
      </dgm:t>
    </dgm:pt>
    <dgm:pt modelId="{FB7745C8-8FD2-4BDA-89AB-7343D09BDF67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 b="0" i="0" dirty="0"/>
            <a:t>Balance</a:t>
          </a:r>
        </a:p>
      </dgm:t>
    </dgm:pt>
    <dgm:pt modelId="{67A82452-0B2F-4734-B6D8-6A22042EE564}" type="parTrans" cxnId="{76FE1542-F47E-44A9-AFCD-7C890DF13736}">
      <dgm:prSet/>
      <dgm:spPr/>
      <dgm:t>
        <a:bodyPr/>
        <a:lstStyle/>
        <a:p>
          <a:endParaRPr lang="en-US"/>
        </a:p>
      </dgm:t>
    </dgm:pt>
    <dgm:pt modelId="{8DF767FD-FF41-4162-B7FE-160B1E1BC7C6}" type="sibTrans" cxnId="{76FE1542-F47E-44A9-AFCD-7C890DF13736}">
      <dgm:prSet/>
      <dgm:spPr/>
      <dgm:t>
        <a:bodyPr/>
        <a:lstStyle/>
        <a:p>
          <a:endParaRPr lang="en-US"/>
        </a:p>
      </dgm:t>
    </dgm:pt>
    <dgm:pt modelId="{6700E179-0C5C-4018-9C9E-5605E6D9461E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 b="0" i="0" dirty="0"/>
            <a:t>Market Value</a:t>
          </a:r>
        </a:p>
      </dgm:t>
    </dgm:pt>
    <dgm:pt modelId="{640AE3BB-9E94-4397-B545-0ED43BB126D5}" type="parTrans" cxnId="{066CC3F1-E927-4EE8-8218-0675F71538B6}">
      <dgm:prSet/>
      <dgm:spPr/>
      <dgm:t>
        <a:bodyPr/>
        <a:lstStyle/>
        <a:p>
          <a:endParaRPr lang="en-US"/>
        </a:p>
      </dgm:t>
    </dgm:pt>
    <dgm:pt modelId="{F936B887-3D3E-490B-A12D-DA81031B6D92}" type="sibTrans" cxnId="{066CC3F1-E927-4EE8-8218-0675F71538B6}">
      <dgm:prSet/>
      <dgm:spPr/>
      <dgm:t>
        <a:bodyPr/>
        <a:lstStyle/>
        <a:p>
          <a:endParaRPr lang="en-US"/>
        </a:p>
      </dgm:t>
    </dgm:pt>
    <dgm:pt modelId="{10E1855B-ED15-4F39-B041-F01519E6BB40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 b="0" i="0" dirty="0"/>
            <a:t>Market Volatility</a:t>
          </a:r>
        </a:p>
      </dgm:t>
    </dgm:pt>
    <dgm:pt modelId="{AABD0B97-3C95-4CD3-AD8B-C7895B892167}" type="parTrans" cxnId="{1507FD97-5F6A-494A-8148-9B77DF4F62CC}">
      <dgm:prSet/>
      <dgm:spPr/>
      <dgm:t>
        <a:bodyPr/>
        <a:lstStyle/>
        <a:p>
          <a:endParaRPr lang="en-US"/>
        </a:p>
      </dgm:t>
    </dgm:pt>
    <dgm:pt modelId="{1C8CCE52-14C5-4046-BFA2-E8D9D14A951E}" type="sibTrans" cxnId="{1507FD97-5F6A-494A-8148-9B77DF4F62CC}">
      <dgm:prSet/>
      <dgm:spPr/>
      <dgm:t>
        <a:bodyPr/>
        <a:lstStyle/>
        <a:p>
          <a:endParaRPr lang="en-US"/>
        </a:p>
      </dgm:t>
    </dgm:pt>
    <dgm:pt modelId="{15266D6B-6C73-4BF2-A78D-F99A30BA4FB8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 b="0" i="0" dirty="0"/>
            <a:t>Market Liquidity</a:t>
          </a:r>
        </a:p>
      </dgm:t>
    </dgm:pt>
    <dgm:pt modelId="{98D20D4C-1D7A-49D8-82DD-B79F84D30103}" type="parTrans" cxnId="{326B68A1-A00C-444E-B60F-AB308C57698E}">
      <dgm:prSet/>
      <dgm:spPr/>
      <dgm:t>
        <a:bodyPr/>
        <a:lstStyle/>
        <a:p>
          <a:endParaRPr lang="en-US"/>
        </a:p>
      </dgm:t>
    </dgm:pt>
    <dgm:pt modelId="{C84FCF2B-A267-44CA-8F03-E3F6D6EB5D19}" type="sibTrans" cxnId="{326B68A1-A00C-444E-B60F-AB308C57698E}">
      <dgm:prSet/>
      <dgm:spPr/>
      <dgm:t>
        <a:bodyPr/>
        <a:lstStyle/>
        <a:p>
          <a:endParaRPr lang="en-US"/>
        </a:p>
      </dgm:t>
    </dgm:pt>
    <dgm:pt modelId="{12779BE5-9E8A-4164-9DF3-452FF9042CDA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 b="0" i="0" dirty="0"/>
            <a:t>Market Risk</a:t>
          </a:r>
        </a:p>
      </dgm:t>
    </dgm:pt>
    <dgm:pt modelId="{12BFB05F-AEE0-472D-8892-4EDBB2F863F2}" type="parTrans" cxnId="{EEA0C02B-D209-419A-B9C7-6361886F6461}">
      <dgm:prSet/>
      <dgm:spPr/>
      <dgm:t>
        <a:bodyPr/>
        <a:lstStyle/>
        <a:p>
          <a:endParaRPr lang="en-US"/>
        </a:p>
      </dgm:t>
    </dgm:pt>
    <dgm:pt modelId="{EEF8FAB7-344A-4199-A8B9-1900FA506919}" type="sibTrans" cxnId="{EEA0C02B-D209-419A-B9C7-6361886F6461}">
      <dgm:prSet/>
      <dgm:spPr/>
      <dgm:t>
        <a:bodyPr/>
        <a:lstStyle/>
        <a:p>
          <a:endParaRPr lang="en-US"/>
        </a:p>
      </dgm:t>
    </dgm:pt>
    <dgm:pt modelId="{303E3ED7-108D-48E6-A3CD-29CE000F56B8}" type="pres">
      <dgm:prSet presAssocID="{9E22F1D5-7284-42EF-A69D-7B5B66C3849C}" presName="Name0" presStyleCnt="0">
        <dgm:presLayoutVars>
          <dgm:dir/>
          <dgm:resizeHandles val="exact"/>
        </dgm:presLayoutVars>
      </dgm:prSet>
      <dgm:spPr/>
    </dgm:pt>
    <dgm:pt modelId="{AEB55885-A53B-46E3-B099-DF2FAE280628}" type="pres">
      <dgm:prSet presAssocID="{50598D55-F0AC-49F1-B4DE-3D010B9A3D5D}" presName="node" presStyleLbl="node1" presStyleIdx="0" presStyleCnt="18">
        <dgm:presLayoutVars>
          <dgm:bulletEnabled val="1"/>
        </dgm:presLayoutVars>
      </dgm:prSet>
      <dgm:spPr/>
    </dgm:pt>
    <dgm:pt modelId="{99318DC3-395B-4623-8943-4B170962338D}" type="pres">
      <dgm:prSet presAssocID="{BD5F7328-AF6D-46C0-8ACF-AD11444A66A6}" presName="sibTrans" presStyleLbl="sibTrans1D1" presStyleIdx="0" presStyleCnt="17"/>
      <dgm:spPr/>
    </dgm:pt>
    <dgm:pt modelId="{BD9937D1-5DD5-4B86-A3FC-389AE63EB5BC}" type="pres">
      <dgm:prSet presAssocID="{BD5F7328-AF6D-46C0-8ACF-AD11444A66A6}" presName="connectorText" presStyleLbl="sibTrans1D1" presStyleIdx="0" presStyleCnt="17"/>
      <dgm:spPr/>
    </dgm:pt>
    <dgm:pt modelId="{06686EE1-95EB-475B-8C94-399F951F7814}" type="pres">
      <dgm:prSet presAssocID="{CDC958DF-E7CC-4364-92C8-17E178C8BEBA}" presName="node" presStyleLbl="node1" presStyleIdx="1" presStyleCnt="18">
        <dgm:presLayoutVars>
          <dgm:bulletEnabled val="1"/>
        </dgm:presLayoutVars>
      </dgm:prSet>
      <dgm:spPr/>
    </dgm:pt>
    <dgm:pt modelId="{F794AA07-D558-47ED-AA49-5202B14B3133}" type="pres">
      <dgm:prSet presAssocID="{8CCE81ED-0689-4200-B0C3-75E396430B20}" presName="sibTrans" presStyleLbl="sibTrans1D1" presStyleIdx="1" presStyleCnt="17"/>
      <dgm:spPr/>
    </dgm:pt>
    <dgm:pt modelId="{36B50047-7C26-4B89-8F98-B7BC294E392F}" type="pres">
      <dgm:prSet presAssocID="{8CCE81ED-0689-4200-B0C3-75E396430B20}" presName="connectorText" presStyleLbl="sibTrans1D1" presStyleIdx="1" presStyleCnt="17"/>
      <dgm:spPr/>
    </dgm:pt>
    <dgm:pt modelId="{B3B53386-85EA-4AAB-AE6E-0C48B93B6134}" type="pres">
      <dgm:prSet presAssocID="{DF51C9A3-57DD-4E8C-A26A-B953D46BA764}" presName="node" presStyleLbl="node1" presStyleIdx="2" presStyleCnt="18">
        <dgm:presLayoutVars>
          <dgm:bulletEnabled val="1"/>
        </dgm:presLayoutVars>
      </dgm:prSet>
      <dgm:spPr/>
    </dgm:pt>
    <dgm:pt modelId="{F8571210-3610-47A7-817A-F9A2CF675800}" type="pres">
      <dgm:prSet presAssocID="{EF485AEA-FBB5-4529-94F1-9539529210D4}" presName="sibTrans" presStyleLbl="sibTrans1D1" presStyleIdx="2" presStyleCnt="17"/>
      <dgm:spPr/>
    </dgm:pt>
    <dgm:pt modelId="{1E398420-BDDA-42CD-BDA8-E334B5A207D0}" type="pres">
      <dgm:prSet presAssocID="{EF485AEA-FBB5-4529-94F1-9539529210D4}" presName="connectorText" presStyleLbl="sibTrans1D1" presStyleIdx="2" presStyleCnt="17"/>
      <dgm:spPr/>
    </dgm:pt>
    <dgm:pt modelId="{7DA86086-D7C8-4C35-83FC-4BAE8E276827}" type="pres">
      <dgm:prSet presAssocID="{7A39090C-F938-437D-A068-8368EB0B25BB}" presName="node" presStyleLbl="node1" presStyleIdx="3" presStyleCnt="18">
        <dgm:presLayoutVars>
          <dgm:bulletEnabled val="1"/>
        </dgm:presLayoutVars>
      </dgm:prSet>
      <dgm:spPr/>
    </dgm:pt>
    <dgm:pt modelId="{C5D0960B-042E-4395-885D-11A5F86F3EEA}" type="pres">
      <dgm:prSet presAssocID="{7FE94D12-64AB-46CC-8430-584BDDC9EE1C}" presName="sibTrans" presStyleLbl="sibTrans1D1" presStyleIdx="3" presStyleCnt="17"/>
      <dgm:spPr/>
    </dgm:pt>
    <dgm:pt modelId="{FC7F2080-A128-4B6D-84F4-01044C4B16B1}" type="pres">
      <dgm:prSet presAssocID="{7FE94D12-64AB-46CC-8430-584BDDC9EE1C}" presName="connectorText" presStyleLbl="sibTrans1D1" presStyleIdx="3" presStyleCnt="17"/>
      <dgm:spPr/>
    </dgm:pt>
    <dgm:pt modelId="{37F02716-2F5B-4027-A98B-9789521C0517}" type="pres">
      <dgm:prSet presAssocID="{6EA39990-5B9E-40F3-BCDE-FB08A45C0BAD}" presName="node" presStyleLbl="node1" presStyleIdx="4" presStyleCnt="18">
        <dgm:presLayoutVars>
          <dgm:bulletEnabled val="1"/>
        </dgm:presLayoutVars>
      </dgm:prSet>
      <dgm:spPr/>
    </dgm:pt>
    <dgm:pt modelId="{C0D9E46C-841E-4E9C-A40B-A2DAB0F8EC59}" type="pres">
      <dgm:prSet presAssocID="{F4CB31D7-412B-4C36-91FD-F95432DE3E54}" presName="sibTrans" presStyleLbl="sibTrans1D1" presStyleIdx="4" presStyleCnt="17"/>
      <dgm:spPr/>
    </dgm:pt>
    <dgm:pt modelId="{F15F58D8-DB16-4629-A5E0-F7F533EFDB47}" type="pres">
      <dgm:prSet presAssocID="{F4CB31D7-412B-4C36-91FD-F95432DE3E54}" presName="connectorText" presStyleLbl="sibTrans1D1" presStyleIdx="4" presStyleCnt="17"/>
      <dgm:spPr/>
    </dgm:pt>
    <dgm:pt modelId="{3ECED8AB-BB0C-4FE8-A85D-F0F73B3700CA}" type="pres">
      <dgm:prSet presAssocID="{410B249E-5D95-48D9-A466-E728599E24BE}" presName="node" presStyleLbl="node1" presStyleIdx="5" presStyleCnt="18">
        <dgm:presLayoutVars>
          <dgm:bulletEnabled val="1"/>
        </dgm:presLayoutVars>
      </dgm:prSet>
      <dgm:spPr/>
    </dgm:pt>
    <dgm:pt modelId="{57BA5DE3-5B2A-4E84-A3BA-C4554CDEEC5E}" type="pres">
      <dgm:prSet presAssocID="{3084DD81-851A-4123-9860-95E9C0EA7232}" presName="sibTrans" presStyleLbl="sibTrans1D1" presStyleIdx="5" presStyleCnt="17"/>
      <dgm:spPr/>
    </dgm:pt>
    <dgm:pt modelId="{50BE5528-DCC2-4294-BFD9-E068B191EA41}" type="pres">
      <dgm:prSet presAssocID="{3084DD81-851A-4123-9860-95E9C0EA7232}" presName="connectorText" presStyleLbl="sibTrans1D1" presStyleIdx="5" presStyleCnt="17"/>
      <dgm:spPr/>
    </dgm:pt>
    <dgm:pt modelId="{16A892D8-6FCD-4076-92D3-7D1168D6404D}" type="pres">
      <dgm:prSet presAssocID="{590D0E6C-DA43-4CBA-8AA3-4B048A370623}" presName="node" presStyleLbl="node1" presStyleIdx="6" presStyleCnt="18">
        <dgm:presLayoutVars>
          <dgm:bulletEnabled val="1"/>
        </dgm:presLayoutVars>
      </dgm:prSet>
      <dgm:spPr/>
    </dgm:pt>
    <dgm:pt modelId="{5C8B0D97-BED3-4358-B43E-797B17180707}" type="pres">
      <dgm:prSet presAssocID="{7A283F3E-59C4-4BE3-872A-B48096CCFA5F}" presName="sibTrans" presStyleLbl="sibTrans1D1" presStyleIdx="6" presStyleCnt="17"/>
      <dgm:spPr/>
    </dgm:pt>
    <dgm:pt modelId="{DC9E930F-3757-42A3-8C40-CCF022BA73FB}" type="pres">
      <dgm:prSet presAssocID="{7A283F3E-59C4-4BE3-872A-B48096CCFA5F}" presName="connectorText" presStyleLbl="sibTrans1D1" presStyleIdx="6" presStyleCnt="17"/>
      <dgm:spPr/>
    </dgm:pt>
    <dgm:pt modelId="{0336C69C-EDEB-4477-A658-08324D4A43E5}" type="pres">
      <dgm:prSet presAssocID="{345DB639-D68B-4DED-AC51-8F4E1D34C04E}" presName="node" presStyleLbl="node1" presStyleIdx="7" presStyleCnt="18">
        <dgm:presLayoutVars>
          <dgm:bulletEnabled val="1"/>
        </dgm:presLayoutVars>
      </dgm:prSet>
      <dgm:spPr/>
    </dgm:pt>
    <dgm:pt modelId="{32D320A0-AB21-4E98-9CC3-9F7F080BFBAF}" type="pres">
      <dgm:prSet presAssocID="{DB5B2EA2-D591-4B8C-94BA-8453A31CD079}" presName="sibTrans" presStyleLbl="sibTrans1D1" presStyleIdx="7" presStyleCnt="17"/>
      <dgm:spPr/>
    </dgm:pt>
    <dgm:pt modelId="{8C1C1321-7450-4A51-99E3-6F7A9089901B}" type="pres">
      <dgm:prSet presAssocID="{DB5B2EA2-D591-4B8C-94BA-8453A31CD079}" presName="connectorText" presStyleLbl="sibTrans1D1" presStyleIdx="7" presStyleCnt="17"/>
      <dgm:spPr/>
    </dgm:pt>
    <dgm:pt modelId="{6E920C2D-4EB0-43DD-AD16-1CE8AEFBC928}" type="pres">
      <dgm:prSet presAssocID="{BDBDF16A-BE79-4386-A1ED-E46A89241C82}" presName="node" presStyleLbl="node1" presStyleIdx="8" presStyleCnt="18">
        <dgm:presLayoutVars>
          <dgm:bulletEnabled val="1"/>
        </dgm:presLayoutVars>
      </dgm:prSet>
      <dgm:spPr/>
    </dgm:pt>
    <dgm:pt modelId="{876A6602-CDF6-4CD3-813E-CF153914D369}" type="pres">
      <dgm:prSet presAssocID="{BA11525D-02CF-4CD0-8DE6-DBE6BE80CC91}" presName="sibTrans" presStyleLbl="sibTrans1D1" presStyleIdx="8" presStyleCnt="17"/>
      <dgm:spPr/>
    </dgm:pt>
    <dgm:pt modelId="{39A432A9-7C77-4721-8205-F0B5A82DA75F}" type="pres">
      <dgm:prSet presAssocID="{BA11525D-02CF-4CD0-8DE6-DBE6BE80CC91}" presName="connectorText" presStyleLbl="sibTrans1D1" presStyleIdx="8" presStyleCnt="17"/>
      <dgm:spPr/>
    </dgm:pt>
    <dgm:pt modelId="{3F056FA6-19A7-428E-A329-6AC45445A165}" type="pres">
      <dgm:prSet presAssocID="{AFA270FC-E55B-4687-A987-8DD94621EC84}" presName="node" presStyleLbl="node1" presStyleIdx="9" presStyleCnt="18">
        <dgm:presLayoutVars>
          <dgm:bulletEnabled val="1"/>
        </dgm:presLayoutVars>
      </dgm:prSet>
      <dgm:spPr/>
    </dgm:pt>
    <dgm:pt modelId="{1700FF90-19C4-4D0E-8C29-BE7F75A0126C}" type="pres">
      <dgm:prSet presAssocID="{BE2887C1-A47E-404F-80DC-B49A41D987D8}" presName="sibTrans" presStyleLbl="sibTrans1D1" presStyleIdx="9" presStyleCnt="17"/>
      <dgm:spPr/>
    </dgm:pt>
    <dgm:pt modelId="{FEF304F8-2B47-4051-BC56-AF3FD1591F51}" type="pres">
      <dgm:prSet presAssocID="{BE2887C1-A47E-404F-80DC-B49A41D987D8}" presName="connectorText" presStyleLbl="sibTrans1D1" presStyleIdx="9" presStyleCnt="17"/>
      <dgm:spPr/>
    </dgm:pt>
    <dgm:pt modelId="{C05962B3-2C61-4FDC-8C43-6565080FBFA1}" type="pres">
      <dgm:prSet presAssocID="{CED0A38D-C22C-42F6-A80A-AA20AF156C41}" presName="node" presStyleLbl="node1" presStyleIdx="10" presStyleCnt="18">
        <dgm:presLayoutVars>
          <dgm:bulletEnabled val="1"/>
        </dgm:presLayoutVars>
      </dgm:prSet>
      <dgm:spPr/>
    </dgm:pt>
    <dgm:pt modelId="{FB1C93DC-F2C5-454B-8DCD-DE49598A93CA}" type="pres">
      <dgm:prSet presAssocID="{6904A887-9FDC-40FD-9B30-B66C6E57F4CD}" presName="sibTrans" presStyleLbl="sibTrans1D1" presStyleIdx="10" presStyleCnt="17"/>
      <dgm:spPr/>
    </dgm:pt>
    <dgm:pt modelId="{D20FA93E-8B48-451D-A846-89B32BD9F372}" type="pres">
      <dgm:prSet presAssocID="{6904A887-9FDC-40FD-9B30-B66C6E57F4CD}" presName="connectorText" presStyleLbl="sibTrans1D1" presStyleIdx="10" presStyleCnt="17"/>
      <dgm:spPr/>
    </dgm:pt>
    <dgm:pt modelId="{8E418135-EF71-493B-8F3A-89638C7EB660}" type="pres">
      <dgm:prSet presAssocID="{F9FF52EA-54F4-4C82-A130-5733F30EB0C7}" presName="node" presStyleLbl="node1" presStyleIdx="11" presStyleCnt="18">
        <dgm:presLayoutVars>
          <dgm:bulletEnabled val="1"/>
        </dgm:presLayoutVars>
      </dgm:prSet>
      <dgm:spPr/>
    </dgm:pt>
    <dgm:pt modelId="{776169FB-17BB-4446-8546-FFC6672DE4A4}" type="pres">
      <dgm:prSet presAssocID="{044C627F-BBDF-4285-9EB6-5CC8D38D632B}" presName="sibTrans" presStyleLbl="sibTrans1D1" presStyleIdx="11" presStyleCnt="17"/>
      <dgm:spPr/>
    </dgm:pt>
    <dgm:pt modelId="{E0FEF267-5998-422C-BE67-333BD3D6A680}" type="pres">
      <dgm:prSet presAssocID="{044C627F-BBDF-4285-9EB6-5CC8D38D632B}" presName="connectorText" presStyleLbl="sibTrans1D1" presStyleIdx="11" presStyleCnt="17"/>
      <dgm:spPr/>
    </dgm:pt>
    <dgm:pt modelId="{F4586ACA-2614-4A24-9368-F157ABBEBA4E}" type="pres">
      <dgm:prSet presAssocID="{5B24988E-3924-4ADE-9071-0C9DCF3DE209}" presName="node" presStyleLbl="node1" presStyleIdx="12" presStyleCnt="18">
        <dgm:presLayoutVars>
          <dgm:bulletEnabled val="1"/>
        </dgm:presLayoutVars>
      </dgm:prSet>
      <dgm:spPr/>
    </dgm:pt>
    <dgm:pt modelId="{5FF0A6CC-FA0C-4CBC-B265-C9DFCA59C64F}" type="pres">
      <dgm:prSet presAssocID="{68239206-B82D-4D6E-8047-CE83F0150F64}" presName="sibTrans" presStyleLbl="sibTrans1D1" presStyleIdx="12" presStyleCnt="17"/>
      <dgm:spPr/>
    </dgm:pt>
    <dgm:pt modelId="{3CA069F0-5E67-414D-A341-9EA593280E3D}" type="pres">
      <dgm:prSet presAssocID="{68239206-B82D-4D6E-8047-CE83F0150F64}" presName="connectorText" presStyleLbl="sibTrans1D1" presStyleIdx="12" presStyleCnt="17"/>
      <dgm:spPr/>
    </dgm:pt>
    <dgm:pt modelId="{9C89F84A-943A-4142-B5F0-8EE07219220A}" type="pres">
      <dgm:prSet presAssocID="{FB7745C8-8FD2-4BDA-89AB-7343D09BDF67}" presName="node" presStyleLbl="node1" presStyleIdx="13" presStyleCnt="18">
        <dgm:presLayoutVars>
          <dgm:bulletEnabled val="1"/>
        </dgm:presLayoutVars>
      </dgm:prSet>
      <dgm:spPr/>
    </dgm:pt>
    <dgm:pt modelId="{D4F337EF-7B36-475C-9075-FB48ACDAC385}" type="pres">
      <dgm:prSet presAssocID="{8DF767FD-FF41-4162-B7FE-160B1E1BC7C6}" presName="sibTrans" presStyleLbl="sibTrans1D1" presStyleIdx="13" presStyleCnt="17"/>
      <dgm:spPr/>
    </dgm:pt>
    <dgm:pt modelId="{69634961-6544-436B-BB39-7376242871D7}" type="pres">
      <dgm:prSet presAssocID="{8DF767FD-FF41-4162-B7FE-160B1E1BC7C6}" presName="connectorText" presStyleLbl="sibTrans1D1" presStyleIdx="13" presStyleCnt="17"/>
      <dgm:spPr/>
    </dgm:pt>
    <dgm:pt modelId="{B796A958-1E2F-450D-88BF-FD2E25A6C983}" type="pres">
      <dgm:prSet presAssocID="{6700E179-0C5C-4018-9C9E-5605E6D9461E}" presName="node" presStyleLbl="node1" presStyleIdx="14" presStyleCnt="18">
        <dgm:presLayoutVars>
          <dgm:bulletEnabled val="1"/>
        </dgm:presLayoutVars>
      </dgm:prSet>
      <dgm:spPr/>
    </dgm:pt>
    <dgm:pt modelId="{1D20DEDB-132F-470C-81B9-25361387D6DF}" type="pres">
      <dgm:prSet presAssocID="{F936B887-3D3E-490B-A12D-DA81031B6D92}" presName="sibTrans" presStyleLbl="sibTrans1D1" presStyleIdx="14" presStyleCnt="17"/>
      <dgm:spPr/>
    </dgm:pt>
    <dgm:pt modelId="{BA45EADD-00FE-443D-A41D-A10ED8AF4E1C}" type="pres">
      <dgm:prSet presAssocID="{F936B887-3D3E-490B-A12D-DA81031B6D92}" presName="connectorText" presStyleLbl="sibTrans1D1" presStyleIdx="14" presStyleCnt="17"/>
      <dgm:spPr/>
    </dgm:pt>
    <dgm:pt modelId="{CED576BF-F51D-4A4A-89E0-A75B8904BCFE}" type="pres">
      <dgm:prSet presAssocID="{10E1855B-ED15-4F39-B041-F01519E6BB40}" presName="node" presStyleLbl="node1" presStyleIdx="15" presStyleCnt="18">
        <dgm:presLayoutVars>
          <dgm:bulletEnabled val="1"/>
        </dgm:presLayoutVars>
      </dgm:prSet>
      <dgm:spPr/>
    </dgm:pt>
    <dgm:pt modelId="{C7965435-8A52-439B-AA38-663EC3CA984F}" type="pres">
      <dgm:prSet presAssocID="{1C8CCE52-14C5-4046-BFA2-E8D9D14A951E}" presName="sibTrans" presStyleLbl="sibTrans1D1" presStyleIdx="15" presStyleCnt="17"/>
      <dgm:spPr/>
    </dgm:pt>
    <dgm:pt modelId="{AA531B37-FD63-496D-A0A9-8A7A9B1536C5}" type="pres">
      <dgm:prSet presAssocID="{1C8CCE52-14C5-4046-BFA2-E8D9D14A951E}" presName="connectorText" presStyleLbl="sibTrans1D1" presStyleIdx="15" presStyleCnt="17"/>
      <dgm:spPr/>
    </dgm:pt>
    <dgm:pt modelId="{41EED7B0-5B3E-4AEB-ACE9-53A342DADC23}" type="pres">
      <dgm:prSet presAssocID="{15266D6B-6C73-4BF2-A78D-F99A30BA4FB8}" presName="node" presStyleLbl="node1" presStyleIdx="16" presStyleCnt="18">
        <dgm:presLayoutVars>
          <dgm:bulletEnabled val="1"/>
        </dgm:presLayoutVars>
      </dgm:prSet>
      <dgm:spPr/>
    </dgm:pt>
    <dgm:pt modelId="{78654078-E11C-4232-A76F-1DC96794956E}" type="pres">
      <dgm:prSet presAssocID="{C84FCF2B-A267-44CA-8F03-E3F6D6EB5D19}" presName="sibTrans" presStyleLbl="sibTrans1D1" presStyleIdx="16" presStyleCnt="17"/>
      <dgm:spPr/>
    </dgm:pt>
    <dgm:pt modelId="{E2FE72B8-0E63-4ED4-90B0-2D6C0AEE5FCE}" type="pres">
      <dgm:prSet presAssocID="{C84FCF2B-A267-44CA-8F03-E3F6D6EB5D19}" presName="connectorText" presStyleLbl="sibTrans1D1" presStyleIdx="16" presStyleCnt="17"/>
      <dgm:spPr/>
    </dgm:pt>
    <dgm:pt modelId="{40E751F8-836A-4E19-A74B-363C8D4E7D4A}" type="pres">
      <dgm:prSet presAssocID="{12779BE5-9E8A-4164-9DF3-452FF9042CDA}" presName="node" presStyleLbl="node1" presStyleIdx="17" presStyleCnt="18">
        <dgm:presLayoutVars>
          <dgm:bulletEnabled val="1"/>
        </dgm:presLayoutVars>
      </dgm:prSet>
      <dgm:spPr/>
    </dgm:pt>
  </dgm:ptLst>
  <dgm:cxnLst>
    <dgm:cxn modelId="{2191D006-D9A5-49DD-93A9-FF2CB1B7A02F}" type="presOf" srcId="{6904A887-9FDC-40FD-9B30-B66C6E57F4CD}" destId="{D20FA93E-8B48-451D-A846-89B32BD9F372}" srcOrd="1" destOrd="0" presId="urn:microsoft.com/office/officeart/2016/7/layout/RepeatingBendingProcessNew"/>
    <dgm:cxn modelId="{8B7EED08-AA91-447E-A33C-8E6DF6833177}" srcId="{9E22F1D5-7284-42EF-A69D-7B5B66C3849C}" destId="{345DB639-D68B-4DED-AC51-8F4E1D34C04E}" srcOrd="7" destOrd="0" parTransId="{B911C48F-2041-4BF4-A339-DFE1D526A1A2}" sibTransId="{DB5B2EA2-D591-4B8C-94BA-8453A31CD079}"/>
    <dgm:cxn modelId="{EB4E2009-8C00-4F11-8896-2EEAC930CE1D}" type="presOf" srcId="{F936B887-3D3E-490B-A12D-DA81031B6D92}" destId="{BA45EADD-00FE-443D-A41D-A10ED8AF4E1C}" srcOrd="1" destOrd="0" presId="urn:microsoft.com/office/officeart/2016/7/layout/RepeatingBendingProcessNew"/>
    <dgm:cxn modelId="{CE819F09-E042-431E-9062-C916C23A6719}" srcId="{9E22F1D5-7284-42EF-A69D-7B5B66C3849C}" destId="{DF51C9A3-57DD-4E8C-A26A-B953D46BA764}" srcOrd="2" destOrd="0" parTransId="{9BD3D6DA-3454-4A45-96EC-86E544E3F3F8}" sibTransId="{EF485AEA-FBB5-4529-94F1-9539529210D4}"/>
    <dgm:cxn modelId="{5503C10E-FBB4-49FA-8E76-D3372BAB2A59}" type="presOf" srcId="{7A283F3E-59C4-4BE3-872A-B48096CCFA5F}" destId="{5C8B0D97-BED3-4358-B43E-797B17180707}" srcOrd="0" destOrd="0" presId="urn:microsoft.com/office/officeart/2016/7/layout/RepeatingBendingProcessNew"/>
    <dgm:cxn modelId="{BD82F60E-D903-42BE-8157-4B0D77BA619D}" type="presOf" srcId="{BE2887C1-A47E-404F-80DC-B49A41D987D8}" destId="{1700FF90-19C4-4D0E-8C29-BE7F75A0126C}" srcOrd="0" destOrd="0" presId="urn:microsoft.com/office/officeart/2016/7/layout/RepeatingBendingProcessNew"/>
    <dgm:cxn modelId="{14D2AC17-E717-40A3-94AB-5D3169291508}" type="presOf" srcId="{044C627F-BBDF-4285-9EB6-5CC8D38D632B}" destId="{E0FEF267-5998-422C-BE67-333BD3D6A680}" srcOrd="1" destOrd="0" presId="urn:microsoft.com/office/officeart/2016/7/layout/RepeatingBendingProcessNew"/>
    <dgm:cxn modelId="{0394D41D-C071-4D89-BF7C-3883AC6237D7}" type="presOf" srcId="{68239206-B82D-4D6E-8047-CE83F0150F64}" destId="{5FF0A6CC-FA0C-4CBC-B265-C9DFCA59C64F}" srcOrd="0" destOrd="0" presId="urn:microsoft.com/office/officeart/2016/7/layout/RepeatingBendingProcessNew"/>
    <dgm:cxn modelId="{2DB54621-6BB2-4408-B236-07DA79890B6F}" srcId="{9E22F1D5-7284-42EF-A69D-7B5B66C3849C}" destId="{AFA270FC-E55B-4687-A987-8DD94621EC84}" srcOrd="9" destOrd="0" parTransId="{2874921F-3BB5-4AD3-9AAB-F9E924FB41CB}" sibTransId="{BE2887C1-A47E-404F-80DC-B49A41D987D8}"/>
    <dgm:cxn modelId="{7AF6A126-C204-4C5A-9265-305613385BD5}" srcId="{9E22F1D5-7284-42EF-A69D-7B5B66C3849C}" destId="{590D0E6C-DA43-4CBA-8AA3-4B048A370623}" srcOrd="6" destOrd="0" parTransId="{5F7B4B6C-8F17-47BC-8104-599F2A06E87F}" sibTransId="{7A283F3E-59C4-4BE3-872A-B48096CCFA5F}"/>
    <dgm:cxn modelId="{EEA0C02B-D209-419A-B9C7-6361886F6461}" srcId="{9E22F1D5-7284-42EF-A69D-7B5B66C3849C}" destId="{12779BE5-9E8A-4164-9DF3-452FF9042CDA}" srcOrd="17" destOrd="0" parTransId="{12BFB05F-AEE0-472D-8892-4EDBB2F863F2}" sibTransId="{EEF8FAB7-344A-4199-A8B9-1900FA506919}"/>
    <dgm:cxn modelId="{B9FE2D2E-7D59-4780-B3A4-C5DFA3E1A38D}" type="presOf" srcId="{345DB639-D68B-4DED-AC51-8F4E1D34C04E}" destId="{0336C69C-EDEB-4477-A658-08324D4A43E5}" srcOrd="0" destOrd="0" presId="urn:microsoft.com/office/officeart/2016/7/layout/RepeatingBendingProcessNew"/>
    <dgm:cxn modelId="{479BC82F-7AC0-423C-B1B4-BBEB5FD394FC}" type="presOf" srcId="{CDC958DF-E7CC-4364-92C8-17E178C8BEBA}" destId="{06686EE1-95EB-475B-8C94-399F951F7814}" srcOrd="0" destOrd="0" presId="urn:microsoft.com/office/officeart/2016/7/layout/RepeatingBendingProcessNew"/>
    <dgm:cxn modelId="{1EF1EC34-B0CD-492A-9CD6-9A836A247EDD}" type="presOf" srcId="{BA11525D-02CF-4CD0-8DE6-DBE6BE80CC91}" destId="{39A432A9-7C77-4721-8205-F0B5A82DA75F}" srcOrd="1" destOrd="0" presId="urn:microsoft.com/office/officeart/2016/7/layout/RepeatingBendingProcessNew"/>
    <dgm:cxn modelId="{E335A136-B8B4-469D-90A3-EE8796306ED5}" type="presOf" srcId="{9E22F1D5-7284-42EF-A69D-7B5B66C3849C}" destId="{303E3ED7-108D-48E6-A3CD-29CE000F56B8}" srcOrd="0" destOrd="0" presId="urn:microsoft.com/office/officeart/2016/7/layout/RepeatingBendingProcessNew"/>
    <dgm:cxn modelId="{2E3F723C-C8A2-40E1-9D44-80336C8B341D}" srcId="{9E22F1D5-7284-42EF-A69D-7B5B66C3849C}" destId="{F9FF52EA-54F4-4C82-A130-5733F30EB0C7}" srcOrd="11" destOrd="0" parTransId="{2D063F07-3E51-433E-9823-DAB75FC792F7}" sibTransId="{044C627F-BBDF-4285-9EB6-5CC8D38D632B}"/>
    <dgm:cxn modelId="{8D66625C-70ED-4B13-BB18-95BB240540BE}" type="presOf" srcId="{EF485AEA-FBB5-4529-94F1-9539529210D4}" destId="{F8571210-3610-47A7-817A-F9A2CF675800}" srcOrd="0" destOrd="0" presId="urn:microsoft.com/office/officeart/2016/7/layout/RepeatingBendingProcessNew"/>
    <dgm:cxn modelId="{EA74DB5C-9B53-4833-AE3F-875BA65BA322}" type="presOf" srcId="{C84FCF2B-A267-44CA-8F03-E3F6D6EB5D19}" destId="{78654078-E11C-4232-A76F-1DC96794956E}" srcOrd="0" destOrd="0" presId="urn:microsoft.com/office/officeart/2016/7/layout/RepeatingBendingProcessNew"/>
    <dgm:cxn modelId="{BBD12A60-84F3-41F2-867E-5626353AC0F4}" type="presOf" srcId="{8CCE81ED-0689-4200-B0C3-75E396430B20}" destId="{36B50047-7C26-4B89-8F98-B7BC294E392F}" srcOrd="1" destOrd="0" presId="urn:microsoft.com/office/officeart/2016/7/layout/RepeatingBendingProcessNew"/>
    <dgm:cxn modelId="{76FE1542-F47E-44A9-AFCD-7C890DF13736}" srcId="{9E22F1D5-7284-42EF-A69D-7B5B66C3849C}" destId="{FB7745C8-8FD2-4BDA-89AB-7343D09BDF67}" srcOrd="13" destOrd="0" parTransId="{67A82452-0B2F-4734-B6D8-6A22042EE564}" sibTransId="{8DF767FD-FF41-4162-B7FE-160B1E1BC7C6}"/>
    <dgm:cxn modelId="{FD6D0147-962A-47BD-BD3B-28FB73680D3B}" type="presOf" srcId="{7A39090C-F938-437D-A068-8368EB0B25BB}" destId="{7DA86086-D7C8-4C35-83FC-4BAE8E276827}" srcOrd="0" destOrd="0" presId="urn:microsoft.com/office/officeart/2016/7/layout/RepeatingBendingProcessNew"/>
    <dgm:cxn modelId="{747D8A68-4D29-4ECF-933A-388DCA55F54D}" type="presOf" srcId="{1C8CCE52-14C5-4046-BFA2-E8D9D14A951E}" destId="{AA531B37-FD63-496D-A0A9-8A7A9B1536C5}" srcOrd="1" destOrd="0" presId="urn:microsoft.com/office/officeart/2016/7/layout/RepeatingBendingProcessNew"/>
    <dgm:cxn modelId="{E9183B4C-FB78-438C-9E8A-C2AE6E43AB54}" type="presOf" srcId="{BDBDF16A-BE79-4386-A1ED-E46A89241C82}" destId="{6E920C2D-4EB0-43DD-AD16-1CE8AEFBC928}" srcOrd="0" destOrd="0" presId="urn:microsoft.com/office/officeart/2016/7/layout/RepeatingBendingProcessNew"/>
    <dgm:cxn modelId="{F6C39371-34C4-43C0-89BC-2F9B23C7A4D3}" type="presOf" srcId="{3084DD81-851A-4123-9860-95E9C0EA7232}" destId="{57BA5DE3-5B2A-4E84-A3BA-C4554CDEEC5E}" srcOrd="0" destOrd="0" presId="urn:microsoft.com/office/officeart/2016/7/layout/RepeatingBendingProcessNew"/>
    <dgm:cxn modelId="{A2F26D52-8DA2-4965-94AD-44F7CDAE70CC}" type="presOf" srcId="{590D0E6C-DA43-4CBA-8AA3-4B048A370623}" destId="{16A892D8-6FCD-4076-92D3-7D1168D6404D}" srcOrd="0" destOrd="0" presId="urn:microsoft.com/office/officeart/2016/7/layout/RepeatingBendingProcessNew"/>
    <dgm:cxn modelId="{E3305175-B45C-4FF5-B3EA-DA28DD3AE224}" type="presOf" srcId="{F9FF52EA-54F4-4C82-A130-5733F30EB0C7}" destId="{8E418135-EF71-493B-8F3A-89638C7EB660}" srcOrd="0" destOrd="0" presId="urn:microsoft.com/office/officeart/2016/7/layout/RepeatingBendingProcessNew"/>
    <dgm:cxn modelId="{56672677-E786-4EA8-B0A9-ED71C243B4CA}" type="presOf" srcId="{FB7745C8-8FD2-4BDA-89AB-7343D09BDF67}" destId="{9C89F84A-943A-4142-B5F0-8EE07219220A}" srcOrd="0" destOrd="0" presId="urn:microsoft.com/office/officeart/2016/7/layout/RepeatingBendingProcessNew"/>
    <dgm:cxn modelId="{4DE12578-CCAC-41C8-920F-90AFF48700D1}" type="presOf" srcId="{7FE94D12-64AB-46CC-8430-584BDDC9EE1C}" destId="{C5D0960B-042E-4395-885D-11A5F86F3EEA}" srcOrd="0" destOrd="0" presId="urn:microsoft.com/office/officeart/2016/7/layout/RepeatingBendingProcessNew"/>
    <dgm:cxn modelId="{813AE078-A797-47C8-8E95-2C23083EE59E}" srcId="{9E22F1D5-7284-42EF-A69D-7B5B66C3849C}" destId="{50598D55-F0AC-49F1-B4DE-3D010B9A3D5D}" srcOrd="0" destOrd="0" parTransId="{DEB5CCE4-6416-49FC-B441-ACFD29B80976}" sibTransId="{BD5F7328-AF6D-46C0-8ACF-AD11444A66A6}"/>
    <dgm:cxn modelId="{4C5A705A-A1C1-45B0-84FE-8C709040174B}" type="presOf" srcId="{8DF767FD-FF41-4162-B7FE-160B1E1BC7C6}" destId="{69634961-6544-436B-BB39-7376242871D7}" srcOrd="1" destOrd="0" presId="urn:microsoft.com/office/officeart/2016/7/layout/RepeatingBendingProcessNew"/>
    <dgm:cxn modelId="{3F44D05A-796F-44A3-822F-5DE1038BB505}" type="presOf" srcId="{DF51C9A3-57DD-4E8C-A26A-B953D46BA764}" destId="{B3B53386-85EA-4AAB-AE6E-0C48B93B6134}" srcOrd="0" destOrd="0" presId="urn:microsoft.com/office/officeart/2016/7/layout/RepeatingBendingProcessNew"/>
    <dgm:cxn modelId="{0D79157B-85AD-4327-8C57-CCC860D58545}" srcId="{9E22F1D5-7284-42EF-A69D-7B5B66C3849C}" destId="{6EA39990-5B9E-40F3-BCDE-FB08A45C0BAD}" srcOrd="4" destOrd="0" parTransId="{B31E655C-1811-4A84-8D0B-193459753508}" sibTransId="{F4CB31D7-412B-4C36-91FD-F95432DE3E54}"/>
    <dgm:cxn modelId="{53F1197C-7336-4594-B6DC-D02BE629792D}" type="presOf" srcId="{BD5F7328-AF6D-46C0-8ACF-AD11444A66A6}" destId="{99318DC3-395B-4623-8943-4B170962338D}" srcOrd="0" destOrd="0" presId="urn:microsoft.com/office/officeart/2016/7/layout/RepeatingBendingProcessNew"/>
    <dgm:cxn modelId="{1540757C-DD81-4CD2-95E7-40B1BFD90329}" type="presOf" srcId="{68239206-B82D-4D6E-8047-CE83F0150F64}" destId="{3CA069F0-5E67-414D-A341-9EA593280E3D}" srcOrd="1" destOrd="0" presId="urn:microsoft.com/office/officeart/2016/7/layout/RepeatingBendingProcessNew"/>
    <dgm:cxn modelId="{2683558C-2BDC-448A-ABE6-6DA3F23E6805}" type="presOf" srcId="{10E1855B-ED15-4F39-B041-F01519E6BB40}" destId="{CED576BF-F51D-4A4A-89E0-A75B8904BCFE}" srcOrd="0" destOrd="0" presId="urn:microsoft.com/office/officeart/2016/7/layout/RepeatingBendingProcessNew"/>
    <dgm:cxn modelId="{8DD6F68D-DA62-43CB-8554-74BE01C4FE31}" type="presOf" srcId="{DB5B2EA2-D591-4B8C-94BA-8453A31CD079}" destId="{32D320A0-AB21-4E98-9CC3-9F7F080BFBAF}" srcOrd="0" destOrd="0" presId="urn:microsoft.com/office/officeart/2016/7/layout/RepeatingBendingProcessNew"/>
    <dgm:cxn modelId="{9CE85795-0300-4C45-893C-48CBAFAFE95F}" type="presOf" srcId="{5B24988E-3924-4ADE-9071-0C9DCF3DE209}" destId="{F4586ACA-2614-4A24-9368-F157ABBEBA4E}" srcOrd="0" destOrd="0" presId="urn:microsoft.com/office/officeart/2016/7/layout/RepeatingBendingProcessNew"/>
    <dgm:cxn modelId="{1507FD97-5F6A-494A-8148-9B77DF4F62CC}" srcId="{9E22F1D5-7284-42EF-A69D-7B5B66C3849C}" destId="{10E1855B-ED15-4F39-B041-F01519E6BB40}" srcOrd="15" destOrd="0" parTransId="{AABD0B97-3C95-4CD3-AD8B-C7895B892167}" sibTransId="{1C8CCE52-14C5-4046-BFA2-E8D9D14A951E}"/>
    <dgm:cxn modelId="{C1A90D9A-A8DF-46A8-B7D3-A13C6CBBD1B3}" type="presOf" srcId="{EF485AEA-FBB5-4529-94F1-9539529210D4}" destId="{1E398420-BDDA-42CD-BDA8-E334B5A207D0}" srcOrd="1" destOrd="0" presId="urn:microsoft.com/office/officeart/2016/7/layout/RepeatingBendingProcessNew"/>
    <dgm:cxn modelId="{4D3AE29E-8077-44E8-8FA8-220AE09521FF}" srcId="{9E22F1D5-7284-42EF-A69D-7B5B66C3849C}" destId="{BDBDF16A-BE79-4386-A1ED-E46A89241C82}" srcOrd="8" destOrd="0" parTransId="{BAFF9136-A873-4844-9FE7-39503AF2D400}" sibTransId="{BA11525D-02CF-4CD0-8DE6-DBE6BE80CC91}"/>
    <dgm:cxn modelId="{AA8FF09F-5A32-45D6-B554-73C0F649BF19}" type="presOf" srcId="{BA11525D-02CF-4CD0-8DE6-DBE6BE80CC91}" destId="{876A6602-CDF6-4CD3-813E-CF153914D369}" srcOrd="0" destOrd="0" presId="urn:microsoft.com/office/officeart/2016/7/layout/RepeatingBendingProcessNew"/>
    <dgm:cxn modelId="{326B68A1-A00C-444E-B60F-AB308C57698E}" srcId="{9E22F1D5-7284-42EF-A69D-7B5B66C3849C}" destId="{15266D6B-6C73-4BF2-A78D-F99A30BA4FB8}" srcOrd="16" destOrd="0" parTransId="{98D20D4C-1D7A-49D8-82DD-B79F84D30103}" sibTransId="{C84FCF2B-A267-44CA-8F03-E3F6D6EB5D19}"/>
    <dgm:cxn modelId="{89D067A4-3E81-482D-87D4-03C687B9CB18}" srcId="{9E22F1D5-7284-42EF-A69D-7B5B66C3849C}" destId="{CED0A38D-C22C-42F6-A80A-AA20AF156C41}" srcOrd="10" destOrd="0" parTransId="{AD2EE8FB-A526-46EB-9FDB-2B0BEBF0EE20}" sibTransId="{6904A887-9FDC-40FD-9B30-B66C6E57F4CD}"/>
    <dgm:cxn modelId="{666C98A6-F340-49C3-9921-A52ED1F066BC}" type="presOf" srcId="{BE2887C1-A47E-404F-80DC-B49A41D987D8}" destId="{FEF304F8-2B47-4051-BC56-AF3FD1591F51}" srcOrd="1" destOrd="0" presId="urn:microsoft.com/office/officeart/2016/7/layout/RepeatingBendingProcessNew"/>
    <dgm:cxn modelId="{55B2B0AC-88B7-46C5-BBB8-93F8835218AB}" type="presOf" srcId="{C84FCF2B-A267-44CA-8F03-E3F6D6EB5D19}" destId="{E2FE72B8-0E63-4ED4-90B0-2D6C0AEE5FCE}" srcOrd="1" destOrd="0" presId="urn:microsoft.com/office/officeart/2016/7/layout/RepeatingBendingProcessNew"/>
    <dgm:cxn modelId="{165F84AD-0AB5-466F-9C36-B5834513E7B4}" type="presOf" srcId="{12779BE5-9E8A-4164-9DF3-452FF9042CDA}" destId="{40E751F8-836A-4E19-A74B-363C8D4E7D4A}" srcOrd="0" destOrd="0" presId="urn:microsoft.com/office/officeart/2016/7/layout/RepeatingBendingProcessNew"/>
    <dgm:cxn modelId="{83828FAE-C1FF-44A1-B2FA-553DCFE4761E}" type="presOf" srcId="{7A283F3E-59C4-4BE3-872A-B48096CCFA5F}" destId="{DC9E930F-3757-42A3-8C40-CCF022BA73FB}" srcOrd="1" destOrd="0" presId="urn:microsoft.com/office/officeart/2016/7/layout/RepeatingBendingProcessNew"/>
    <dgm:cxn modelId="{304ABAAE-0986-4749-9F00-BA6C77238A54}" type="presOf" srcId="{DB5B2EA2-D591-4B8C-94BA-8453A31CD079}" destId="{8C1C1321-7450-4A51-99E3-6F7A9089901B}" srcOrd="1" destOrd="0" presId="urn:microsoft.com/office/officeart/2016/7/layout/RepeatingBendingProcessNew"/>
    <dgm:cxn modelId="{C06B79BA-A7A5-4CF0-94FE-D7EF3C100A5C}" srcId="{9E22F1D5-7284-42EF-A69D-7B5B66C3849C}" destId="{CDC958DF-E7CC-4364-92C8-17E178C8BEBA}" srcOrd="1" destOrd="0" parTransId="{3AA06AFC-45AB-4AC0-B45A-F4819EADC53F}" sibTransId="{8CCE81ED-0689-4200-B0C3-75E396430B20}"/>
    <dgm:cxn modelId="{2BB574BF-E510-44E4-8BD5-E37E51201B19}" type="presOf" srcId="{CED0A38D-C22C-42F6-A80A-AA20AF156C41}" destId="{C05962B3-2C61-4FDC-8C43-6565080FBFA1}" srcOrd="0" destOrd="0" presId="urn:microsoft.com/office/officeart/2016/7/layout/RepeatingBendingProcessNew"/>
    <dgm:cxn modelId="{207789C0-8D47-43A8-8826-EFF70B502513}" srcId="{9E22F1D5-7284-42EF-A69D-7B5B66C3849C}" destId="{410B249E-5D95-48D9-A466-E728599E24BE}" srcOrd="5" destOrd="0" parTransId="{0A98C8B3-1B1E-46EC-9298-A1668AD25416}" sibTransId="{3084DD81-851A-4123-9860-95E9C0EA7232}"/>
    <dgm:cxn modelId="{6AE9D8C1-B4D5-4CFF-85DD-DBCAC0C1856B}" type="presOf" srcId="{F936B887-3D3E-490B-A12D-DA81031B6D92}" destId="{1D20DEDB-132F-470C-81B9-25361387D6DF}" srcOrd="0" destOrd="0" presId="urn:microsoft.com/office/officeart/2016/7/layout/RepeatingBendingProcessNew"/>
    <dgm:cxn modelId="{957140C2-503B-483C-A27E-6F22369216D2}" type="presOf" srcId="{7FE94D12-64AB-46CC-8430-584BDDC9EE1C}" destId="{FC7F2080-A128-4B6D-84F4-01044C4B16B1}" srcOrd="1" destOrd="0" presId="urn:microsoft.com/office/officeart/2016/7/layout/RepeatingBendingProcessNew"/>
    <dgm:cxn modelId="{BE4A9AC5-6817-4DAE-A1E0-850370C78A3B}" type="presOf" srcId="{BD5F7328-AF6D-46C0-8ACF-AD11444A66A6}" destId="{BD9937D1-5DD5-4B86-A3FC-389AE63EB5BC}" srcOrd="1" destOrd="0" presId="urn:microsoft.com/office/officeart/2016/7/layout/RepeatingBendingProcessNew"/>
    <dgm:cxn modelId="{6A9E6AC9-38D4-484A-956D-0E9FE234CBFB}" type="presOf" srcId="{6904A887-9FDC-40FD-9B30-B66C6E57F4CD}" destId="{FB1C93DC-F2C5-454B-8DCD-DE49598A93CA}" srcOrd="0" destOrd="0" presId="urn:microsoft.com/office/officeart/2016/7/layout/RepeatingBendingProcessNew"/>
    <dgm:cxn modelId="{FD4C72CB-06DB-484A-B3BB-BF069BA753C2}" type="presOf" srcId="{50598D55-F0AC-49F1-B4DE-3D010B9A3D5D}" destId="{AEB55885-A53B-46E3-B099-DF2FAE280628}" srcOrd="0" destOrd="0" presId="urn:microsoft.com/office/officeart/2016/7/layout/RepeatingBendingProcessNew"/>
    <dgm:cxn modelId="{4007D9CB-7DDD-4FC1-920A-54EB53D44D7F}" srcId="{9E22F1D5-7284-42EF-A69D-7B5B66C3849C}" destId="{5B24988E-3924-4ADE-9071-0C9DCF3DE209}" srcOrd="12" destOrd="0" parTransId="{0E2EAD33-743D-4721-B966-F5DC089E531F}" sibTransId="{68239206-B82D-4D6E-8047-CE83F0150F64}"/>
    <dgm:cxn modelId="{AE37FCCB-5176-4361-B48A-1B2354E74979}" type="presOf" srcId="{F4CB31D7-412B-4C36-91FD-F95432DE3E54}" destId="{F15F58D8-DB16-4629-A5E0-F7F533EFDB47}" srcOrd="1" destOrd="0" presId="urn:microsoft.com/office/officeart/2016/7/layout/RepeatingBendingProcessNew"/>
    <dgm:cxn modelId="{6D14ADD3-F037-422B-9187-376596EACF14}" type="presOf" srcId="{8DF767FD-FF41-4162-B7FE-160B1E1BC7C6}" destId="{D4F337EF-7B36-475C-9075-FB48ACDAC385}" srcOrd="0" destOrd="0" presId="urn:microsoft.com/office/officeart/2016/7/layout/RepeatingBendingProcessNew"/>
    <dgm:cxn modelId="{2EA18ED4-E2F5-4A3A-95A4-160DA30B9321}" type="presOf" srcId="{8CCE81ED-0689-4200-B0C3-75E396430B20}" destId="{F794AA07-D558-47ED-AA49-5202B14B3133}" srcOrd="0" destOrd="0" presId="urn:microsoft.com/office/officeart/2016/7/layout/RepeatingBendingProcessNew"/>
    <dgm:cxn modelId="{7A028DD8-8FCF-42A8-90F7-C7578235BA8A}" srcId="{9E22F1D5-7284-42EF-A69D-7B5B66C3849C}" destId="{7A39090C-F938-437D-A068-8368EB0B25BB}" srcOrd="3" destOrd="0" parTransId="{179F553C-D8D5-4A8F-8311-DC8138C362C7}" sibTransId="{7FE94D12-64AB-46CC-8430-584BDDC9EE1C}"/>
    <dgm:cxn modelId="{50CC94E5-B7CF-43ED-91B3-31B087BCCEA9}" type="presOf" srcId="{6EA39990-5B9E-40F3-BCDE-FB08A45C0BAD}" destId="{37F02716-2F5B-4027-A98B-9789521C0517}" srcOrd="0" destOrd="0" presId="urn:microsoft.com/office/officeart/2016/7/layout/RepeatingBendingProcessNew"/>
    <dgm:cxn modelId="{CF09C4E7-24FE-4E2A-A758-2D724DBDFC55}" type="presOf" srcId="{15266D6B-6C73-4BF2-A78D-F99A30BA4FB8}" destId="{41EED7B0-5B3E-4AEB-ACE9-53A342DADC23}" srcOrd="0" destOrd="0" presId="urn:microsoft.com/office/officeart/2016/7/layout/RepeatingBendingProcessNew"/>
    <dgm:cxn modelId="{431761EF-12E2-4E05-B6EB-F6FE0814F3D1}" type="presOf" srcId="{1C8CCE52-14C5-4046-BFA2-E8D9D14A951E}" destId="{C7965435-8A52-439B-AA38-663EC3CA984F}" srcOrd="0" destOrd="0" presId="urn:microsoft.com/office/officeart/2016/7/layout/RepeatingBendingProcessNew"/>
    <dgm:cxn modelId="{E2DAD8EF-AA7C-4DF5-A8C5-BB3349C617C6}" type="presOf" srcId="{F4CB31D7-412B-4C36-91FD-F95432DE3E54}" destId="{C0D9E46C-841E-4E9C-A40B-A2DAB0F8EC59}" srcOrd="0" destOrd="0" presId="urn:microsoft.com/office/officeart/2016/7/layout/RepeatingBendingProcessNew"/>
    <dgm:cxn modelId="{066CC3F1-E927-4EE8-8218-0675F71538B6}" srcId="{9E22F1D5-7284-42EF-A69D-7B5B66C3849C}" destId="{6700E179-0C5C-4018-9C9E-5605E6D9461E}" srcOrd="14" destOrd="0" parTransId="{640AE3BB-9E94-4397-B545-0ED43BB126D5}" sibTransId="{F936B887-3D3E-490B-A12D-DA81031B6D92}"/>
    <dgm:cxn modelId="{E74318F4-8D85-4773-9F17-BB196CC29C63}" type="presOf" srcId="{6700E179-0C5C-4018-9C9E-5605E6D9461E}" destId="{B796A958-1E2F-450D-88BF-FD2E25A6C983}" srcOrd="0" destOrd="0" presId="urn:microsoft.com/office/officeart/2016/7/layout/RepeatingBendingProcessNew"/>
    <dgm:cxn modelId="{5BE186F5-9C4A-4262-874F-B3E5FB903B69}" type="presOf" srcId="{3084DD81-851A-4123-9860-95E9C0EA7232}" destId="{50BE5528-DCC2-4294-BFD9-E068B191EA41}" srcOrd="1" destOrd="0" presId="urn:microsoft.com/office/officeart/2016/7/layout/RepeatingBendingProcessNew"/>
    <dgm:cxn modelId="{F66111F8-4C29-4826-B3C7-1F742AE5B012}" type="presOf" srcId="{AFA270FC-E55B-4687-A987-8DD94621EC84}" destId="{3F056FA6-19A7-428E-A329-6AC45445A165}" srcOrd="0" destOrd="0" presId="urn:microsoft.com/office/officeart/2016/7/layout/RepeatingBendingProcessNew"/>
    <dgm:cxn modelId="{088FAFFE-005B-4406-B205-1B1AE47579BB}" type="presOf" srcId="{410B249E-5D95-48D9-A466-E728599E24BE}" destId="{3ECED8AB-BB0C-4FE8-A85D-F0F73B3700CA}" srcOrd="0" destOrd="0" presId="urn:microsoft.com/office/officeart/2016/7/layout/RepeatingBendingProcessNew"/>
    <dgm:cxn modelId="{73FABCFE-7FD6-4EFC-91B3-9BDA4B6E075E}" type="presOf" srcId="{044C627F-BBDF-4285-9EB6-5CC8D38D632B}" destId="{776169FB-17BB-4446-8546-FFC6672DE4A4}" srcOrd="0" destOrd="0" presId="urn:microsoft.com/office/officeart/2016/7/layout/RepeatingBendingProcessNew"/>
    <dgm:cxn modelId="{632EB567-2E8D-41DA-A659-B07A9F838C8E}" type="presParOf" srcId="{303E3ED7-108D-48E6-A3CD-29CE000F56B8}" destId="{AEB55885-A53B-46E3-B099-DF2FAE280628}" srcOrd="0" destOrd="0" presId="urn:microsoft.com/office/officeart/2016/7/layout/RepeatingBendingProcessNew"/>
    <dgm:cxn modelId="{BFDACA00-4182-49DE-A0FC-5AD0DB1CF27F}" type="presParOf" srcId="{303E3ED7-108D-48E6-A3CD-29CE000F56B8}" destId="{99318DC3-395B-4623-8943-4B170962338D}" srcOrd="1" destOrd="0" presId="urn:microsoft.com/office/officeart/2016/7/layout/RepeatingBendingProcessNew"/>
    <dgm:cxn modelId="{CA60A94E-8C8E-4D23-8602-56537ED10F80}" type="presParOf" srcId="{99318DC3-395B-4623-8943-4B170962338D}" destId="{BD9937D1-5DD5-4B86-A3FC-389AE63EB5BC}" srcOrd="0" destOrd="0" presId="urn:microsoft.com/office/officeart/2016/7/layout/RepeatingBendingProcessNew"/>
    <dgm:cxn modelId="{312E140C-82B8-4E84-8330-AFFE3E9897D8}" type="presParOf" srcId="{303E3ED7-108D-48E6-A3CD-29CE000F56B8}" destId="{06686EE1-95EB-475B-8C94-399F951F7814}" srcOrd="2" destOrd="0" presId="urn:microsoft.com/office/officeart/2016/7/layout/RepeatingBendingProcessNew"/>
    <dgm:cxn modelId="{E44024A2-81B4-4FD7-ABFD-755A720573D9}" type="presParOf" srcId="{303E3ED7-108D-48E6-A3CD-29CE000F56B8}" destId="{F794AA07-D558-47ED-AA49-5202B14B3133}" srcOrd="3" destOrd="0" presId="urn:microsoft.com/office/officeart/2016/7/layout/RepeatingBendingProcessNew"/>
    <dgm:cxn modelId="{155C2574-DBF7-4D1A-A37F-C26055EF3B88}" type="presParOf" srcId="{F794AA07-D558-47ED-AA49-5202B14B3133}" destId="{36B50047-7C26-4B89-8F98-B7BC294E392F}" srcOrd="0" destOrd="0" presId="urn:microsoft.com/office/officeart/2016/7/layout/RepeatingBendingProcessNew"/>
    <dgm:cxn modelId="{F242C566-7595-4232-9D29-2DEF631E1A04}" type="presParOf" srcId="{303E3ED7-108D-48E6-A3CD-29CE000F56B8}" destId="{B3B53386-85EA-4AAB-AE6E-0C48B93B6134}" srcOrd="4" destOrd="0" presId="urn:microsoft.com/office/officeart/2016/7/layout/RepeatingBendingProcessNew"/>
    <dgm:cxn modelId="{A3E21670-9EAB-4E9E-A1BA-63AC3F50CB84}" type="presParOf" srcId="{303E3ED7-108D-48E6-A3CD-29CE000F56B8}" destId="{F8571210-3610-47A7-817A-F9A2CF675800}" srcOrd="5" destOrd="0" presId="urn:microsoft.com/office/officeart/2016/7/layout/RepeatingBendingProcessNew"/>
    <dgm:cxn modelId="{80613919-D503-4AFE-B9BB-3636CDC49571}" type="presParOf" srcId="{F8571210-3610-47A7-817A-F9A2CF675800}" destId="{1E398420-BDDA-42CD-BDA8-E334B5A207D0}" srcOrd="0" destOrd="0" presId="urn:microsoft.com/office/officeart/2016/7/layout/RepeatingBendingProcessNew"/>
    <dgm:cxn modelId="{4B217B1D-0055-4DBF-AE9D-8D94CB92FC50}" type="presParOf" srcId="{303E3ED7-108D-48E6-A3CD-29CE000F56B8}" destId="{7DA86086-D7C8-4C35-83FC-4BAE8E276827}" srcOrd="6" destOrd="0" presId="urn:microsoft.com/office/officeart/2016/7/layout/RepeatingBendingProcessNew"/>
    <dgm:cxn modelId="{913E3261-0F5C-4B32-A766-501F9EB718E8}" type="presParOf" srcId="{303E3ED7-108D-48E6-A3CD-29CE000F56B8}" destId="{C5D0960B-042E-4395-885D-11A5F86F3EEA}" srcOrd="7" destOrd="0" presId="urn:microsoft.com/office/officeart/2016/7/layout/RepeatingBendingProcessNew"/>
    <dgm:cxn modelId="{A8A3501A-B9B5-4453-878D-A9ABCF4D638A}" type="presParOf" srcId="{C5D0960B-042E-4395-885D-11A5F86F3EEA}" destId="{FC7F2080-A128-4B6D-84F4-01044C4B16B1}" srcOrd="0" destOrd="0" presId="urn:microsoft.com/office/officeart/2016/7/layout/RepeatingBendingProcessNew"/>
    <dgm:cxn modelId="{1E73C9B1-CFA4-4305-BC7D-32A12C7A0CB5}" type="presParOf" srcId="{303E3ED7-108D-48E6-A3CD-29CE000F56B8}" destId="{37F02716-2F5B-4027-A98B-9789521C0517}" srcOrd="8" destOrd="0" presId="urn:microsoft.com/office/officeart/2016/7/layout/RepeatingBendingProcessNew"/>
    <dgm:cxn modelId="{B91478D4-3F0B-489B-89AD-B21D88BBF9D7}" type="presParOf" srcId="{303E3ED7-108D-48E6-A3CD-29CE000F56B8}" destId="{C0D9E46C-841E-4E9C-A40B-A2DAB0F8EC59}" srcOrd="9" destOrd="0" presId="urn:microsoft.com/office/officeart/2016/7/layout/RepeatingBendingProcessNew"/>
    <dgm:cxn modelId="{064AA03D-DA54-41CA-8AD4-5D023450648F}" type="presParOf" srcId="{C0D9E46C-841E-4E9C-A40B-A2DAB0F8EC59}" destId="{F15F58D8-DB16-4629-A5E0-F7F533EFDB47}" srcOrd="0" destOrd="0" presId="urn:microsoft.com/office/officeart/2016/7/layout/RepeatingBendingProcessNew"/>
    <dgm:cxn modelId="{C994400B-5DCB-4BE7-8734-25822CE73DBF}" type="presParOf" srcId="{303E3ED7-108D-48E6-A3CD-29CE000F56B8}" destId="{3ECED8AB-BB0C-4FE8-A85D-F0F73B3700CA}" srcOrd="10" destOrd="0" presId="urn:microsoft.com/office/officeart/2016/7/layout/RepeatingBendingProcessNew"/>
    <dgm:cxn modelId="{62F5B688-C27D-42B7-BCF9-354EF7656A58}" type="presParOf" srcId="{303E3ED7-108D-48E6-A3CD-29CE000F56B8}" destId="{57BA5DE3-5B2A-4E84-A3BA-C4554CDEEC5E}" srcOrd="11" destOrd="0" presId="urn:microsoft.com/office/officeart/2016/7/layout/RepeatingBendingProcessNew"/>
    <dgm:cxn modelId="{9F1CD1D4-4461-43ED-8BBC-B7EF2FD0B669}" type="presParOf" srcId="{57BA5DE3-5B2A-4E84-A3BA-C4554CDEEC5E}" destId="{50BE5528-DCC2-4294-BFD9-E068B191EA41}" srcOrd="0" destOrd="0" presId="urn:microsoft.com/office/officeart/2016/7/layout/RepeatingBendingProcessNew"/>
    <dgm:cxn modelId="{4153267E-D575-4A97-AD5F-D3CCD41CF7BA}" type="presParOf" srcId="{303E3ED7-108D-48E6-A3CD-29CE000F56B8}" destId="{16A892D8-6FCD-4076-92D3-7D1168D6404D}" srcOrd="12" destOrd="0" presId="urn:microsoft.com/office/officeart/2016/7/layout/RepeatingBendingProcessNew"/>
    <dgm:cxn modelId="{3D02D1B4-F7A7-4E3F-A063-F96F78A0FF4C}" type="presParOf" srcId="{303E3ED7-108D-48E6-A3CD-29CE000F56B8}" destId="{5C8B0D97-BED3-4358-B43E-797B17180707}" srcOrd="13" destOrd="0" presId="urn:microsoft.com/office/officeart/2016/7/layout/RepeatingBendingProcessNew"/>
    <dgm:cxn modelId="{C0C07DF4-256B-444B-9EDB-057C5F8DE2AB}" type="presParOf" srcId="{5C8B0D97-BED3-4358-B43E-797B17180707}" destId="{DC9E930F-3757-42A3-8C40-CCF022BA73FB}" srcOrd="0" destOrd="0" presId="urn:microsoft.com/office/officeart/2016/7/layout/RepeatingBendingProcessNew"/>
    <dgm:cxn modelId="{5E2CBED5-A9B2-4C55-9DDF-CFCC3DFFC8F4}" type="presParOf" srcId="{303E3ED7-108D-48E6-A3CD-29CE000F56B8}" destId="{0336C69C-EDEB-4477-A658-08324D4A43E5}" srcOrd="14" destOrd="0" presId="urn:microsoft.com/office/officeart/2016/7/layout/RepeatingBendingProcessNew"/>
    <dgm:cxn modelId="{F47BA816-B86B-45AE-A4CC-7D12C6E7EF54}" type="presParOf" srcId="{303E3ED7-108D-48E6-A3CD-29CE000F56B8}" destId="{32D320A0-AB21-4E98-9CC3-9F7F080BFBAF}" srcOrd="15" destOrd="0" presId="urn:microsoft.com/office/officeart/2016/7/layout/RepeatingBendingProcessNew"/>
    <dgm:cxn modelId="{EB6088AB-5F53-4A48-92B8-126793ADE6A5}" type="presParOf" srcId="{32D320A0-AB21-4E98-9CC3-9F7F080BFBAF}" destId="{8C1C1321-7450-4A51-99E3-6F7A9089901B}" srcOrd="0" destOrd="0" presId="urn:microsoft.com/office/officeart/2016/7/layout/RepeatingBendingProcessNew"/>
    <dgm:cxn modelId="{173E34A7-8A45-4F93-82F7-86FFD093D7C2}" type="presParOf" srcId="{303E3ED7-108D-48E6-A3CD-29CE000F56B8}" destId="{6E920C2D-4EB0-43DD-AD16-1CE8AEFBC928}" srcOrd="16" destOrd="0" presId="urn:microsoft.com/office/officeart/2016/7/layout/RepeatingBendingProcessNew"/>
    <dgm:cxn modelId="{B6CA5888-CD99-4963-9298-78A6AA85C07C}" type="presParOf" srcId="{303E3ED7-108D-48E6-A3CD-29CE000F56B8}" destId="{876A6602-CDF6-4CD3-813E-CF153914D369}" srcOrd="17" destOrd="0" presId="urn:microsoft.com/office/officeart/2016/7/layout/RepeatingBendingProcessNew"/>
    <dgm:cxn modelId="{19C8E2F6-CDA6-4CB1-936D-20C81D0CBA12}" type="presParOf" srcId="{876A6602-CDF6-4CD3-813E-CF153914D369}" destId="{39A432A9-7C77-4721-8205-F0B5A82DA75F}" srcOrd="0" destOrd="0" presId="urn:microsoft.com/office/officeart/2016/7/layout/RepeatingBendingProcessNew"/>
    <dgm:cxn modelId="{DE254224-517A-43B5-BE2C-74A4421BEC71}" type="presParOf" srcId="{303E3ED7-108D-48E6-A3CD-29CE000F56B8}" destId="{3F056FA6-19A7-428E-A329-6AC45445A165}" srcOrd="18" destOrd="0" presId="urn:microsoft.com/office/officeart/2016/7/layout/RepeatingBendingProcessNew"/>
    <dgm:cxn modelId="{125D1063-0BD2-4B5A-B116-63AEAD5CF5B7}" type="presParOf" srcId="{303E3ED7-108D-48E6-A3CD-29CE000F56B8}" destId="{1700FF90-19C4-4D0E-8C29-BE7F75A0126C}" srcOrd="19" destOrd="0" presId="urn:microsoft.com/office/officeart/2016/7/layout/RepeatingBendingProcessNew"/>
    <dgm:cxn modelId="{D14C0DEB-6491-45E8-B189-C9356FDDC412}" type="presParOf" srcId="{1700FF90-19C4-4D0E-8C29-BE7F75A0126C}" destId="{FEF304F8-2B47-4051-BC56-AF3FD1591F51}" srcOrd="0" destOrd="0" presId="urn:microsoft.com/office/officeart/2016/7/layout/RepeatingBendingProcessNew"/>
    <dgm:cxn modelId="{7A18A486-4AED-4DE9-BAA6-361BE1B55306}" type="presParOf" srcId="{303E3ED7-108D-48E6-A3CD-29CE000F56B8}" destId="{C05962B3-2C61-4FDC-8C43-6565080FBFA1}" srcOrd="20" destOrd="0" presId="urn:microsoft.com/office/officeart/2016/7/layout/RepeatingBendingProcessNew"/>
    <dgm:cxn modelId="{945E9D51-7BDC-4563-A308-A0C3CEC59F87}" type="presParOf" srcId="{303E3ED7-108D-48E6-A3CD-29CE000F56B8}" destId="{FB1C93DC-F2C5-454B-8DCD-DE49598A93CA}" srcOrd="21" destOrd="0" presId="urn:microsoft.com/office/officeart/2016/7/layout/RepeatingBendingProcessNew"/>
    <dgm:cxn modelId="{2F52129D-F730-4E29-A435-8A828B038EBE}" type="presParOf" srcId="{FB1C93DC-F2C5-454B-8DCD-DE49598A93CA}" destId="{D20FA93E-8B48-451D-A846-89B32BD9F372}" srcOrd="0" destOrd="0" presId="urn:microsoft.com/office/officeart/2016/7/layout/RepeatingBendingProcessNew"/>
    <dgm:cxn modelId="{E2AB704C-70CA-4EEB-801B-8284527DA6A0}" type="presParOf" srcId="{303E3ED7-108D-48E6-A3CD-29CE000F56B8}" destId="{8E418135-EF71-493B-8F3A-89638C7EB660}" srcOrd="22" destOrd="0" presId="urn:microsoft.com/office/officeart/2016/7/layout/RepeatingBendingProcessNew"/>
    <dgm:cxn modelId="{A0165122-C65B-4424-AD39-AAED23085DEA}" type="presParOf" srcId="{303E3ED7-108D-48E6-A3CD-29CE000F56B8}" destId="{776169FB-17BB-4446-8546-FFC6672DE4A4}" srcOrd="23" destOrd="0" presId="urn:microsoft.com/office/officeart/2016/7/layout/RepeatingBendingProcessNew"/>
    <dgm:cxn modelId="{0795E174-8127-4DE3-ADD1-DEC2F06FD5BE}" type="presParOf" srcId="{776169FB-17BB-4446-8546-FFC6672DE4A4}" destId="{E0FEF267-5998-422C-BE67-333BD3D6A680}" srcOrd="0" destOrd="0" presId="urn:microsoft.com/office/officeart/2016/7/layout/RepeatingBendingProcessNew"/>
    <dgm:cxn modelId="{93908672-2F3F-4950-840D-9053698F3F23}" type="presParOf" srcId="{303E3ED7-108D-48E6-A3CD-29CE000F56B8}" destId="{F4586ACA-2614-4A24-9368-F157ABBEBA4E}" srcOrd="24" destOrd="0" presId="urn:microsoft.com/office/officeart/2016/7/layout/RepeatingBendingProcessNew"/>
    <dgm:cxn modelId="{211873BA-F8C3-43BA-A36A-35D701FABF86}" type="presParOf" srcId="{303E3ED7-108D-48E6-A3CD-29CE000F56B8}" destId="{5FF0A6CC-FA0C-4CBC-B265-C9DFCA59C64F}" srcOrd="25" destOrd="0" presId="urn:microsoft.com/office/officeart/2016/7/layout/RepeatingBendingProcessNew"/>
    <dgm:cxn modelId="{5F620E80-2BB0-4B71-B57C-A1D75B225282}" type="presParOf" srcId="{5FF0A6CC-FA0C-4CBC-B265-C9DFCA59C64F}" destId="{3CA069F0-5E67-414D-A341-9EA593280E3D}" srcOrd="0" destOrd="0" presId="urn:microsoft.com/office/officeart/2016/7/layout/RepeatingBendingProcessNew"/>
    <dgm:cxn modelId="{1A6729A6-330F-4A33-833E-344C894CFC98}" type="presParOf" srcId="{303E3ED7-108D-48E6-A3CD-29CE000F56B8}" destId="{9C89F84A-943A-4142-B5F0-8EE07219220A}" srcOrd="26" destOrd="0" presId="urn:microsoft.com/office/officeart/2016/7/layout/RepeatingBendingProcessNew"/>
    <dgm:cxn modelId="{111A709E-F0A6-4DE4-91A1-59C92D612FA6}" type="presParOf" srcId="{303E3ED7-108D-48E6-A3CD-29CE000F56B8}" destId="{D4F337EF-7B36-475C-9075-FB48ACDAC385}" srcOrd="27" destOrd="0" presId="urn:microsoft.com/office/officeart/2016/7/layout/RepeatingBendingProcessNew"/>
    <dgm:cxn modelId="{D4F91653-1CFA-4EF6-BC75-B2A60F148B1E}" type="presParOf" srcId="{D4F337EF-7B36-475C-9075-FB48ACDAC385}" destId="{69634961-6544-436B-BB39-7376242871D7}" srcOrd="0" destOrd="0" presId="urn:microsoft.com/office/officeart/2016/7/layout/RepeatingBendingProcessNew"/>
    <dgm:cxn modelId="{153A6BC4-EB1D-4F43-B99D-89B8FDD21AB1}" type="presParOf" srcId="{303E3ED7-108D-48E6-A3CD-29CE000F56B8}" destId="{B796A958-1E2F-450D-88BF-FD2E25A6C983}" srcOrd="28" destOrd="0" presId="urn:microsoft.com/office/officeart/2016/7/layout/RepeatingBendingProcessNew"/>
    <dgm:cxn modelId="{1EE5494B-48B7-414D-9FBB-A91884AE38E3}" type="presParOf" srcId="{303E3ED7-108D-48E6-A3CD-29CE000F56B8}" destId="{1D20DEDB-132F-470C-81B9-25361387D6DF}" srcOrd="29" destOrd="0" presId="urn:microsoft.com/office/officeart/2016/7/layout/RepeatingBendingProcessNew"/>
    <dgm:cxn modelId="{2BCF3F69-21FB-4487-BE71-3052DB1CE221}" type="presParOf" srcId="{1D20DEDB-132F-470C-81B9-25361387D6DF}" destId="{BA45EADD-00FE-443D-A41D-A10ED8AF4E1C}" srcOrd="0" destOrd="0" presId="urn:microsoft.com/office/officeart/2016/7/layout/RepeatingBendingProcessNew"/>
    <dgm:cxn modelId="{E970EDF1-191D-43E6-A83F-4B72A10AC8D9}" type="presParOf" srcId="{303E3ED7-108D-48E6-A3CD-29CE000F56B8}" destId="{CED576BF-F51D-4A4A-89E0-A75B8904BCFE}" srcOrd="30" destOrd="0" presId="urn:microsoft.com/office/officeart/2016/7/layout/RepeatingBendingProcessNew"/>
    <dgm:cxn modelId="{1C0662CE-E9F3-493F-B751-40E9511ED78F}" type="presParOf" srcId="{303E3ED7-108D-48E6-A3CD-29CE000F56B8}" destId="{C7965435-8A52-439B-AA38-663EC3CA984F}" srcOrd="31" destOrd="0" presId="urn:microsoft.com/office/officeart/2016/7/layout/RepeatingBendingProcessNew"/>
    <dgm:cxn modelId="{6D6D3E04-C019-4EEC-9FD0-FE018F4E6625}" type="presParOf" srcId="{C7965435-8A52-439B-AA38-663EC3CA984F}" destId="{AA531B37-FD63-496D-A0A9-8A7A9B1536C5}" srcOrd="0" destOrd="0" presId="urn:microsoft.com/office/officeart/2016/7/layout/RepeatingBendingProcessNew"/>
    <dgm:cxn modelId="{1F52B66F-3466-4E16-A654-09444FC87636}" type="presParOf" srcId="{303E3ED7-108D-48E6-A3CD-29CE000F56B8}" destId="{41EED7B0-5B3E-4AEB-ACE9-53A342DADC23}" srcOrd="32" destOrd="0" presId="urn:microsoft.com/office/officeart/2016/7/layout/RepeatingBendingProcessNew"/>
    <dgm:cxn modelId="{218EC94C-6316-483C-910A-876CDC1506C8}" type="presParOf" srcId="{303E3ED7-108D-48E6-A3CD-29CE000F56B8}" destId="{78654078-E11C-4232-A76F-1DC96794956E}" srcOrd="33" destOrd="0" presId="urn:microsoft.com/office/officeart/2016/7/layout/RepeatingBendingProcessNew"/>
    <dgm:cxn modelId="{6CB3022E-B1BD-44E4-B812-3B56D4B7EC54}" type="presParOf" srcId="{78654078-E11C-4232-A76F-1DC96794956E}" destId="{E2FE72B8-0E63-4ED4-90B0-2D6C0AEE5FCE}" srcOrd="0" destOrd="0" presId="urn:microsoft.com/office/officeart/2016/7/layout/RepeatingBendingProcessNew"/>
    <dgm:cxn modelId="{15420628-8542-4450-8C92-C6790E51F83D}" type="presParOf" srcId="{303E3ED7-108D-48E6-A3CD-29CE000F56B8}" destId="{40E751F8-836A-4E19-A74B-363C8D4E7D4A}" srcOrd="34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57E36B-C05D-4D0D-A70C-FF801832C850}">
      <dsp:nvSpPr>
        <dsp:cNvPr id="0" name=""/>
        <dsp:cNvSpPr/>
      </dsp:nvSpPr>
      <dsp:spPr>
        <a:xfrm>
          <a:off x="0" y="1875"/>
          <a:ext cx="6573951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7C25A45-9C9F-4F40-BD96-D6E66C0CDC99}">
      <dsp:nvSpPr>
        <dsp:cNvPr id="0" name=""/>
        <dsp:cNvSpPr/>
      </dsp:nvSpPr>
      <dsp:spPr>
        <a:xfrm>
          <a:off x="0" y="1875"/>
          <a:ext cx="6567531" cy="9366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i="0" kern="1200" dirty="0"/>
            <a:t>In this project</a:t>
          </a:r>
          <a:r>
            <a:rPr lang="en-US" sz="1600" b="0" i="0" kern="1200" dirty="0"/>
            <a:t>, 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dirty="0"/>
            <a:t>we aim to explore how the Complex Adaptive System (CAS) approach can enhance stress testing methodologies in the banking sector. </a:t>
          </a:r>
          <a:endParaRPr lang="en-US" sz="1600" kern="1200" dirty="0"/>
        </a:p>
      </dsp:txBody>
      <dsp:txXfrm>
        <a:off x="0" y="1875"/>
        <a:ext cx="6567531" cy="936617"/>
      </dsp:txXfrm>
    </dsp:sp>
    <dsp:sp modelId="{478FA063-4B5A-4C3D-935B-18F93AC79C34}">
      <dsp:nvSpPr>
        <dsp:cNvPr id="0" name=""/>
        <dsp:cNvSpPr/>
      </dsp:nvSpPr>
      <dsp:spPr>
        <a:xfrm>
          <a:off x="0" y="938492"/>
          <a:ext cx="6573951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E57EE7D-F081-4137-A6C1-EA9329A12F55}">
      <dsp:nvSpPr>
        <dsp:cNvPr id="0" name=""/>
        <dsp:cNvSpPr/>
      </dsp:nvSpPr>
      <dsp:spPr>
        <a:xfrm>
          <a:off x="0" y="938492"/>
          <a:ext cx="6573951" cy="6851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b="0" i="0" kern="1200"/>
            <a:t> </a:t>
          </a:r>
          <a:endParaRPr lang="en-US" sz="3100" kern="1200"/>
        </a:p>
      </dsp:txBody>
      <dsp:txXfrm>
        <a:off x="0" y="938492"/>
        <a:ext cx="6573951" cy="685147"/>
      </dsp:txXfrm>
    </dsp:sp>
    <dsp:sp modelId="{CC54B8E4-EE58-47CB-97C6-018CD88FFEBE}">
      <dsp:nvSpPr>
        <dsp:cNvPr id="0" name=""/>
        <dsp:cNvSpPr/>
      </dsp:nvSpPr>
      <dsp:spPr>
        <a:xfrm>
          <a:off x="0" y="1623640"/>
          <a:ext cx="6573951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66800C8-9399-4A84-A0BE-BF60E9D8115A}">
      <dsp:nvSpPr>
        <dsp:cNvPr id="0" name=""/>
        <dsp:cNvSpPr/>
      </dsp:nvSpPr>
      <dsp:spPr>
        <a:xfrm>
          <a:off x="0" y="1623640"/>
          <a:ext cx="6567531" cy="9127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To accomplish this, 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dirty="0"/>
            <a:t>we have utilized NetLogo, a powerful agent-based modeling and simulation platform, to develop and analyze our stress testing model. </a:t>
          </a:r>
          <a:endParaRPr lang="en-US" sz="1600" kern="1200" dirty="0"/>
        </a:p>
      </dsp:txBody>
      <dsp:txXfrm>
        <a:off x="0" y="1623640"/>
        <a:ext cx="6567531" cy="912774"/>
      </dsp:txXfrm>
    </dsp:sp>
    <dsp:sp modelId="{99B29D16-3DF3-4529-A458-04FC3122E806}">
      <dsp:nvSpPr>
        <dsp:cNvPr id="0" name=""/>
        <dsp:cNvSpPr/>
      </dsp:nvSpPr>
      <dsp:spPr>
        <a:xfrm>
          <a:off x="0" y="2536414"/>
          <a:ext cx="6573951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6F8F893-028C-4C06-817B-8D83DCE145E0}">
      <dsp:nvSpPr>
        <dsp:cNvPr id="0" name=""/>
        <dsp:cNvSpPr/>
      </dsp:nvSpPr>
      <dsp:spPr>
        <a:xfrm>
          <a:off x="0" y="2536414"/>
          <a:ext cx="6573951" cy="6851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b="0" i="0" kern="1200"/>
            <a:t> </a:t>
          </a:r>
          <a:endParaRPr lang="en-US" sz="3100" kern="1200"/>
        </a:p>
      </dsp:txBody>
      <dsp:txXfrm>
        <a:off x="0" y="2536414"/>
        <a:ext cx="6573951" cy="685147"/>
      </dsp:txXfrm>
    </dsp:sp>
    <dsp:sp modelId="{10660A53-E3A0-4C6C-8061-93C1161CEFB7}">
      <dsp:nvSpPr>
        <dsp:cNvPr id="0" name=""/>
        <dsp:cNvSpPr/>
      </dsp:nvSpPr>
      <dsp:spPr>
        <a:xfrm>
          <a:off x="0" y="3221561"/>
          <a:ext cx="6573951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FCA205A-2F66-426E-8119-970D36C5A074}">
      <dsp:nvSpPr>
        <dsp:cNvPr id="0" name=""/>
        <dsp:cNvSpPr/>
      </dsp:nvSpPr>
      <dsp:spPr>
        <a:xfrm>
          <a:off x="0" y="3221561"/>
          <a:ext cx="6573951" cy="6851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Throughout this presentation, 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dirty="0"/>
            <a:t>we will delve into the concepts of CAS, agent-based modeling, and stress testing to showcase the effectiveness of this approach in improving the stability and risk management practices within the banking industry.</a:t>
          </a:r>
          <a:endParaRPr lang="en-US" sz="1600" kern="1200" dirty="0"/>
        </a:p>
      </dsp:txBody>
      <dsp:txXfrm>
        <a:off x="0" y="3221561"/>
        <a:ext cx="6573951" cy="68514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318DC3-395B-4623-8943-4B170962338D}">
      <dsp:nvSpPr>
        <dsp:cNvPr id="0" name=""/>
        <dsp:cNvSpPr/>
      </dsp:nvSpPr>
      <dsp:spPr>
        <a:xfrm>
          <a:off x="1474645" y="911104"/>
          <a:ext cx="30715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07152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619777" y="955135"/>
        <a:ext cx="16887" cy="3377"/>
      </dsp:txXfrm>
    </dsp:sp>
    <dsp:sp modelId="{AEB55885-A53B-46E3-B099-DF2FAE280628}">
      <dsp:nvSpPr>
        <dsp:cNvPr id="0" name=""/>
        <dsp:cNvSpPr/>
      </dsp:nvSpPr>
      <dsp:spPr>
        <a:xfrm>
          <a:off x="7958" y="516278"/>
          <a:ext cx="1468487" cy="88109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957" tIns="75532" rIns="71957" bIns="75532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i="0" kern="1200" dirty="0"/>
            <a:t>Attributes for Deposit Account Agents in Stress Testing:</a:t>
          </a:r>
        </a:p>
      </dsp:txBody>
      <dsp:txXfrm>
        <a:off x="7958" y="516278"/>
        <a:ext cx="1468487" cy="881092"/>
      </dsp:txXfrm>
    </dsp:sp>
    <dsp:sp modelId="{F794AA07-D558-47ED-AA49-5202B14B3133}">
      <dsp:nvSpPr>
        <dsp:cNvPr id="0" name=""/>
        <dsp:cNvSpPr/>
      </dsp:nvSpPr>
      <dsp:spPr>
        <a:xfrm>
          <a:off x="3280884" y="911104"/>
          <a:ext cx="30715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07152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426017" y="955135"/>
        <a:ext cx="16887" cy="3377"/>
      </dsp:txXfrm>
    </dsp:sp>
    <dsp:sp modelId="{06686EE1-95EB-475B-8C94-399F951F7814}">
      <dsp:nvSpPr>
        <dsp:cNvPr id="0" name=""/>
        <dsp:cNvSpPr/>
      </dsp:nvSpPr>
      <dsp:spPr>
        <a:xfrm>
          <a:off x="1814197" y="516278"/>
          <a:ext cx="1468487" cy="88109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957" tIns="75532" rIns="71957" bIns="75532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1300" b="0" i="0" kern="1200" dirty="0"/>
            <a:t>Balance</a:t>
          </a:r>
        </a:p>
      </dsp:txBody>
      <dsp:txXfrm>
        <a:off x="1814197" y="516278"/>
        <a:ext cx="1468487" cy="881092"/>
      </dsp:txXfrm>
    </dsp:sp>
    <dsp:sp modelId="{F8571210-3610-47A7-817A-F9A2CF675800}">
      <dsp:nvSpPr>
        <dsp:cNvPr id="0" name=""/>
        <dsp:cNvSpPr/>
      </dsp:nvSpPr>
      <dsp:spPr>
        <a:xfrm>
          <a:off x="5087123" y="911104"/>
          <a:ext cx="30715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07152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32256" y="955135"/>
        <a:ext cx="16887" cy="3377"/>
      </dsp:txXfrm>
    </dsp:sp>
    <dsp:sp modelId="{B3B53386-85EA-4AAB-AE6E-0C48B93B6134}">
      <dsp:nvSpPr>
        <dsp:cNvPr id="0" name=""/>
        <dsp:cNvSpPr/>
      </dsp:nvSpPr>
      <dsp:spPr>
        <a:xfrm>
          <a:off x="3620436" y="516278"/>
          <a:ext cx="1468487" cy="88109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957" tIns="75532" rIns="71957" bIns="75532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1300" b="0" i="0" kern="1200" dirty="0"/>
            <a:t>Default Risk</a:t>
          </a:r>
        </a:p>
      </dsp:txBody>
      <dsp:txXfrm>
        <a:off x="3620436" y="516278"/>
        <a:ext cx="1468487" cy="881092"/>
      </dsp:txXfrm>
    </dsp:sp>
    <dsp:sp modelId="{C5D0960B-042E-4395-885D-11A5F86F3EEA}">
      <dsp:nvSpPr>
        <dsp:cNvPr id="0" name=""/>
        <dsp:cNvSpPr/>
      </dsp:nvSpPr>
      <dsp:spPr>
        <a:xfrm>
          <a:off x="6893363" y="911104"/>
          <a:ext cx="30715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07152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7038495" y="955135"/>
        <a:ext cx="16887" cy="3377"/>
      </dsp:txXfrm>
    </dsp:sp>
    <dsp:sp modelId="{7DA86086-D7C8-4C35-83FC-4BAE8E276827}">
      <dsp:nvSpPr>
        <dsp:cNvPr id="0" name=""/>
        <dsp:cNvSpPr/>
      </dsp:nvSpPr>
      <dsp:spPr>
        <a:xfrm>
          <a:off x="5426676" y="516278"/>
          <a:ext cx="1468487" cy="88109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957" tIns="75532" rIns="71957" bIns="75532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1300" b="0" i="0" kern="1200" dirty="0"/>
            <a:t>Liquidity</a:t>
          </a:r>
        </a:p>
      </dsp:txBody>
      <dsp:txXfrm>
        <a:off x="5426676" y="516278"/>
        <a:ext cx="1468487" cy="881092"/>
      </dsp:txXfrm>
    </dsp:sp>
    <dsp:sp modelId="{C0D9E46C-841E-4E9C-A40B-A2DAB0F8EC59}">
      <dsp:nvSpPr>
        <dsp:cNvPr id="0" name=""/>
        <dsp:cNvSpPr/>
      </dsp:nvSpPr>
      <dsp:spPr>
        <a:xfrm>
          <a:off x="8699602" y="911104"/>
          <a:ext cx="30715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07152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8844734" y="955135"/>
        <a:ext cx="16887" cy="3377"/>
      </dsp:txXfrm>
    </dsp:sp>
    <dsp:sp modelId="{37F02716-2F5B-4027-A98B-9789521C0517}">
      <dsp:nvSpPr>
        <dsp:cNvPr id="0" name=""/>
        <dsp:cNvSpPr/>
      </dsp:nvSpPr>
      <dsp:spPr>
        <a:xfrm>
          <a:off x="7232915" y="516278"/>
          <a:ext cx="1468487" cy="88109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957" tIns="75532" rIns="71957" bIns="75532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1300" b="0" i="0" kern="1200" dirty="0"/>
            <a:t>Withdrawal Rate</a:t>
          </a:r>
        </a:p>
      </dsp:txBody>
      <dsp:txXfrm>
        <a:off x="7232915" y="516278"/>
        <a:ext cx="1468487" cy="881092"/>
      </dsp:txXfrm>
    </dsp:sp>
    <dsp:sp modelId="{57BA5DE3-5B2A-4E84-A3BA-C4554CDEEC5E}">
      <dsp:nvSpPr>
        <dsp:cNvPr id="0" name=""/>
        <dsp:cNvSpPr/>
      </dsp:nvSpPr>
      <dsp:spPr>
        <a:xfrm>
          <a:off x="742202" y="1395570"/>
          <a:ext cx="9031195" cy="307152"/>
        </a:xfrm>
        <a:custGeom>
          <a:avLst/>
          <a:gdLst/>
          <a:ahLst/>
          <a:cxnLst/>
          <a:rect l="0" t="0" r="0" b="0"/>
          <a:pathLst>
            <a:path>
              <a:moveTo>
                <a:pt x="9031195" y="0"/>
              </a:moveTo>
              <a:lnTo>
                <a:pt x="9031195" y="170676"/>
              </a:lnTo>
              <a:lnTo>
                <a:pt x="0" y="170676"/>
              </a:lnTo>
              <a:lnTo>
                <a:pt x="0" y="307152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031862" y="1547458"/>
        <a:ext cx="451875" cy="3377"/>
      </dsp:txXfrm>
    </dsp:sp>
    <dsp:sp modelId="{3ECED8AB-BB0C-4FE8-A85D-F0F73B3700CA}">
      <dsp:nvSpPr>
        <dsp:cNvPr id="0" name=""/>
        <dsp:cNvSpPr/>
      </dsp:nvSpPr>
      <dsp:spPr>
        <a:xfrm>
          <a:off x="9039154" y="516278"/>
          <a:ext cx="1468487" cy="88109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957" tIns="75532" rIns="71957" bIns="75532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1300" b="0" i="0" kern="1200" dirty="0"/>
            <a:t>Interest Rate</a:t>
          </a:r>
        </a:p>
      </dsp:txBody>
      <dsp:txXfrm>
        <a:off x="9039154" y="516278"/>
        <a:ext cx="1468487" cy="881092"/>
      </dsp:txXfrm>
    </dsp:sp>
    <dsp:sp modelId="{5C8B0D97-BED3-4358-B43E-797B17180707}">
      <dsp:nvSpPr>
        <dsp:cNvPr id="0" name=""/>
        <dsp:cNvSpPr/>
      </dsp:nvSpPr>
      <dsp:spPr>
        <a:xfrm>
          <a:off x="1474645" y="2129949"/>
          <a:ext cx="30715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07152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619777" y="2173980"/>
        <a:ext cx="16887" cy="3377"/>
      </dsp:txXfrm>
    </dsp:sp>
    <dsp:sp modelId="{16A892D8-6FCD-4076-92D3-7D1168D6404D}">
      <dsp:nvSpPr>
        <dsp:cNvPr id="0" name=""/>
        <dsp:cNvSpPr/>
      </dsp:nvSpPr>
      <dsp:spPr>
        <a:xfrm>
          <a:off x="7958" y="1735122"/>
          <a:ext cx="1468487" cy="88109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957" tIns="75532" rIns="71957" bIns="75532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i="0" kern="1200" dirty="0"/>
            <a:t>Attributes for Loan Account Agents in Stress Testing:</a:t>
          </a:r>
        </a:p>
      </dsp:txBody>
      <dsp:txXfrm>
        <a:off x="7958" y="1735122"/>
        <a:ext cx="1468487" cy="881092"/>
      </dsp:txXfrm>
    </dsp:sp>
    <dsp:sp modelId="{32D320A0-AB21-4E98-9CC3-9F7F080BFBAF}">
      <dsp:nvSpPr>
        <dsp:cNvPr id="0" name=""/>
        <dsp:cNvSpPr/>
      </dsp:nvSpPr>
      <dsp:spPr>
        <a:xfrm>
          <a:off x="3280884" y="2129949"/>
          <a:ext cx="30715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07152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426017" y="2173980"/>
        <a:ext cx="16887" cy="3377"/>
      </dsp:txXfrm>
    </dsp:sp>
    <dsp:sp modelId="{0336C69C-EDEB-4477-A658-08324D4A43E5}">
      <dsp:nvSpPr>
        <dsp:cNvPr id="0" name=""/>
        <dsp:cNvSpPr/>
      </dsp:nvSpPr>
      <dsp:spPr>
        <a:xfrm>
          <a:off x="1814197" y="1735122"/>
          <a:ext cx="1468487" cy="88109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957" tIns="75532" rIns="71957" bIns="75532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1300" b="0" i="0" kern="1200" dirty="0"/>
            <a:t>Balance</a:t>
          </a:r>
        </a:p>
      </dsp:txBody>
      <dsp:txXfrm>
        <a:off x="1814197" y="1735122"/>
        <a:ext cx="1468487" cy="881092"/>
      </dsp:txXfrm>
    </dsp:sp>
    <dsp:sp modelId="{876A6602-CDF6-4CD3-813E-CF153914D369}">
      <dsp:nvSpPr>
        <dsp:cNvPr id="0" name=""/>
        <dsp:cNvSpPr/>
      </dsp:nvSpPr>
      <dsp:spPr>
        <a:xfrm>
          <a:off x="5087123" y="2129949"/>
          <a:ext cx="30715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07152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32256" y="2173980"/>
        <a:ext cx="16887" cy="3377"/>
      </dsp:txXfrm>
    </dsp:sp>
    <dsp:sp modelId="{6E920C2D-4EB0-43DD-AD16-1CE8AEFBC928}">
      <dsp:nvSpPr>
        <dsp:cNvPr id="0" name=""/>
        <dsp:cNvSpPr/>
      </dsp:nvSpPr>
      <dsp:spPr>
        <a:xfrm>
          <a:off x="3620436" y="1735122"/>
          <a:ext cx="1468487" cy="88109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957" tIns="75532" rIns="71957" bIns="75532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1300" b="0" i="0" kern="1200" dirty="0"/>
            <a:t>Default Risk</a:t>
          </a:r>
        </a:p>
      </dsp:txBody>
      <dsp:txXfrm>
        <a:off x="3620436" y="1735122"/>
        <a:ext cx="1468487" cy="881092"/>
      </dsp:txXfrm>
    </dsp:sp>
    <dsp:sp modelId="{1700FF90-19C4-4D0E-8C29-BE7F75A0126C}">
      <dsp:nvSpPr>
        <dsp:cNvPr id="0" name=""/>
        <dsp:cNvSpPr/>
      </dsp:nvSpPr>
      <dsp:spPr>
        <a:xfrm>
          <a:off x="6893363" y="2129949"/>
          <a:ext cx="30715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07152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7038495" y="2173980"/>
        <a:ext cx="16887" cy="3377"/>
      </dsp:txXfrm>
    </dsp:sp>
    <dsp:sp modelId="{3F056FA6-19A7-428E-A329-6AC45445A165}">
      <dsp:nvSpPr>
        <dsp:cNvPr id="0" name=""/>
        <dsp:cNvSpPr/>
      </dsp:nvSpPr>
      <dsp:spPr>
        <a:xfrm>
          <a:off x="5426676" y="1735122"/>
          <a:ext cx="1468487" cy="88109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957" tIns="75532" rIns="71957" bIns="75532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1300" b="0" i="0" kern="1200" dirty="0"/>
            <a:t>Interest Rate</a:t>
          </a:r>
        </a:p>
      </dsp:txBody>
      <dsp:txXfrm>
        <a:off x="5426676" y="1735122"/>
        <a:ext cx="1468487" cy="881092"/>
      </dsp:txXfrm>
    </dsp:sp>
    <dsp:sp modelId="{FB1C93DC-F2C5-454B-8DCD-DE49598A93CA}">
      <dsp:nvSpPr>
        <dsp:cNvPr id="0" name=""/>
        <dsp:cNvSpPr/>
      </dsp:nvSpPr>
      <dsp:spPr>
        <a:xfrm>
          <a:off x="8699602" y="2129949"/>
          <a:ext cx="30715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07152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8844734" y="2173980"/>
        <a:ext cx="16887" cy="3377"/>
      </dsp:txXfrm>
    </dsp:sp>
    <dsp:sp modelId="{C05962B3-2C61-4FDC-8C43-6565080FBFA1}">
      <dsp:nvSpPr>
        <dsp:cNvPr id="0" name=""/>
        <dsp:cNvSpPr/>
      </dsp:nvSpPr>
      <dsp:spPr>
        <a:xfrm>
          <a:off x="7232915" y="1735122"/>
          <a:ext cx="1468487" cy="88109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957" tIns="75532" rIns="71957" bIns="75532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1300" b="0" i="0" kern="1200" dirty="0"/>
            <a:t>Repayment Schedule</a:t>
          </a:r>
        </a:p>
      </dsp:txBody>
      <dsp:txXfrm>
        <a:off x="7232915" y="1735122"/>
        <a:ext cx="1468487" cy="881092"/>
      </dsp:txXfrm>
    </dsp:sp>
    <dsp:sp modelId="{776169FB-17BB-4446-8546-FFC6672DE4A4}">
      <dsp:nvSpPr>
        <dsp:cNvPr id="0" name=""/>
        <dsp:cNvSpPr/>
      </dsp:nvSpPr>
      <dsp:spPr>
        <a:xfrm>
          <a:off x="742202" y="2614415"/>
          <a:ext cx="9031195" cy="307152"/>
        </a:xfrm>
        <a:custGeom>
          <a:avLst/>
          <a:gdLst/>
          <a:ahLst/>
          <a:cxnLst/>
          <a:rect l="0" t="0" r="0" b="0"/>
          <a:pathLst>
            <a:path>
              <a:moveTo>
                <a:pt x="9031195" y="0"/>
              </a:moveTo>
              <a:lnTo>
                <a:pt x="9031195" y="170676"/>
              </a:lnTo>
              <a:lnTo>
                <a:pt x="0" y="170676"/>
              </a:lnTo>
              <a:lnTo>
                <a:pt x="0" y="307152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031862" y="2766302"/>
        <a:ext cx="451875" cy="3377"/>
      </dsp:txXfrm>
    </dsp:sp>
    <dsp:sp modelId="{8E418135-EF71-493B-8F3A-89638C7EB660}">
      <dsp:nvSpPr>
        <dsp:cNvPr id="0" name=""/>
        <dsp:cNvSpPr/>
      </dsp:nvSpPr>
      <dsp:spPr>
        <a:xfrm>
          <a:off x="9039154" y="1735122"/>
          <a:ext cx="1468487" cy="88109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957" tIns="75532" rIns="71957" bIns="75532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1300" b="0" i="0" kern="1200" dirty="0"/>
            <a:t>Collateral Value</a:t>
          </a:r>
        </a:p>
      </dsp:txBody>
      <dsp:txXfrm>
        <a:off x="9039154" y="1735122"/>
        <a:ext cx="1468487" cy="881092"/>
      </dsp:txXfrm>
    </dsp:sp>
    <dsp:sp modelId="{5FF0A6CC-FA0C-4CBC-B265-C9DFCA59C64F}">
      <dsp:nvSpPr>
        <dsp:cNvPr id="0" name=""/>
        <dsp:cNvSpPr/>
      </dsp:nvSpPr>
      <dsp:spPr>
        <a:xfrm>
          <a:off x="1474645" y="3348793"/>
          <a:ext cx="30715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07152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619777" y="3392824"/>
        <a:ext cx="16887" cy="3377"/>
      </dsp:txXfrm>
    </dsp:sp>
    <dsp:sp modelId="{F4586ACA-2614-4A24-9368-F157ABBEBA4E}">
      <dsp:nvSpPr>
        <dsp:cNvPr id="0" name=""/>
        <dsp:cNvSpPr/>
      </dsp:nvSpPr>
      <dsp:spPr>
        <a:xfrm>
          <a:off x="7958" y="2953967"/>
          <a:ext cx="1468487" cy="88109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957" tIns="75532" rIns="71957" bIns="75532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i="0" kern="1200" dirty="0"/>
            <a:t>Attributes for Investment Account Agents in Stress Testing:</a:t>
          </a:r>
        </a:p>
      </dsp:txBody>
      <dsp:txXfrm>
        <a:off x="7958" y="2953967"/>
        <a:ext cx="1468487" cy="881092"/>
      </dsp:txXfrm>
    </dsp:sp>
    <dsp:sp modelId="{D4F337EF-7B36-475C-9075-FB48ACDAC385}">
      <dsp:nvSpPr>
        <dsp:cNvPr id="0" name=""/>
        <dsp:cNvSpPr/>
      </dsp:nvSpPr>
      <dsp:spPr>
        <a:xfrm>
          <a:off x="3280884" y="3348793"/>
          <a:ext cx="30715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07152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426017" y="3392824"/>
        <a:ext cx="16887" cy="3377"/>
      </dsp:txXfrm>
    </dsp:sp>
    <dsp:sp modelId="{9C89F84A-943A-4142-B5F0-8EE07219220A}">
      <dsp:nvSpPr>
        <dsp:cNvPr id="0" name=""/>
        <dsp:cNvSpPr/>
      </dsp:nvSpPr>
      <dsp:spPr>
        <a:xfrm>
          <a:off x="1814197" y="2953967"/>
          <a:ext cx="1468487" cy="88109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957" tIns="75532" rIns="71957" bIns="75532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1300" b="0" i="0" kern="1200" dirty="0"/>
            <a:t>Balance</a:t>
          </a:r>
        </a:p>
      </dsp:txBody>
      <dsp:txXfrm>
        <a:off x="1814197" y="2953967"/>
        <a:ext cx="1468487" cy="881092"/>
      </dsp:txXfrm>
    </dsp:sp>
    <dsp:sp modelId="{1D20DEDB-132F-470C-81B9-25361387D6DF}">
      <dsp:nvSpPr>
        <dsp:cNvPr id="0" name=""/>
        <dsp:cNvSpPr/>
      </dsp:nvSpPr>
      <dsp:spPr>
        <a:xfrm>
          <a:off x="5087123" y="3348793"/>
          <a:ext cx="30715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07152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32256" y="3392824"/>
        <a:ext cx="16887" cy="3377"/>
      </dsp:txXfrm>
    </dsp:sp>
    <dsp:sp modelId="{B796A958-1E2F-450D-88BF-FD2E25A6C983}">
      <dsp:nvSpPr>
        <dsp:cNvPr id="0" name=""/>
        <dsp:cNvSpPr/>
      </dsp:nvSpPr>
      <dsp:spPr>
        <a:xfrm>
          <a:off x="3620436" y="2953967"/>
          <a:ext cx="1468487" cy="88109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957" tIns="75532" rIns="71957" bIns="75532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1300" b="0" i="0" kern="1200" dirty="0"/>
            <a:t>Market Value</a:t>
          </a:r>
        </a:p>
      </dsp:txBody>
      <dsp:txXfrm>
        <a:off x="3620436" y="2953967"/>
        <a:ext cx="1468487" cy="881092"/>
      </dsp:txXfrm>
    </dsp:sp>
    <dsp:sp modelId="{C7965435-8A52-439B-AA38-663EC3CA984F}">
      <dsp:nvSpPr>
        <dsp:cNvPr id="0" name=""/>
        <dsp:cNvSpPr/>
      </dsp:nvSpPr>
      <dsp:spPr>
        <a:xfrm>
          <a:off x="6893363" y="3348793"/>
          <a:ext cx="30715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07152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7038495" y="3392824"/>
        <a:ext cx="16887" cy="3377"/>
      </dsp:txXfrm>
    </dsp:sp>
    <dsp:sp modelId="{CED576BF-F51D-4A4A-89E0-A75B8904BCFE}">
      <dsp:nvSpPr>
        <dsp:cNvPr id="0" name=""/>
        <dsp:cNvSpPr/>
      </dsp:nvSpPr>
      <dsp:spPr>
        <a:xfrm>
          <a:off x="5426676" y="2953967"/>
          <a:ext cx="1468487" cy="88109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957" tIns="75532" rIns="71957" bIns="75532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1300" b="0" i="0" kern="1200" dirty="0"/>
            <a:t>Market Volatility</a:t>
          </a:r>
        </a:p>
      </dsp:txBody>
      <dsp:txXfrm>
        <a:off x="5426676" y="2953967"/>
        <a:ext cx="1468487" cy="881092"/>
      </dsp:txXfrm>
    </dsp:sp>
    <dsp:sp modelId="{78654078-E11C-4232-A76F-1DC96794956E}">
      <dsp:nvSpPr>
        <dsp:cNvPr id="0" name=""/>
        <dsp:cNvSpPr/>
      </dsp:nvSpPr>
      <dsp:spPr>
        <a:xfrm>
          <a:off x="8699602" y="3348793"/>
          <a:ext cx="30715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07152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8844734" y="3392824"/>
        <a:ext cx="16887" cy="3377"/>
      </dsp:txXfrm>
    </dsp:sp>
    <dsp:sp modelId="{41EED7B0-5B3E-4AEB-ACE9-53A342DADC23}">
      <dsp:nvSpPr>
        <dsp:cNvPr id="0" name=""/>
        <dsp:cNvSpPr/>
      </dsp:nvSpPr>
      <dsp:spPr>
        <a:xfrm>
          <a:off x="7232915" y="2953967"/>
          <a:ext cx="1468487" cy="88109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957" tIns="75532" rIns="71957" bIns="75532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1300" b="0" i="0" kern="1200" dirty="0"/>
            <a:t>Market Liquidity</a:t>
          </a:r>
        </a:p>
      </dsp:txBody>
      <dsp:txXfrm>
        <a:off x="7232915" y="2953967"/>
        <a:ext cx="1468487" cy="881092"/>
      </dsp:txXfrm>
    </dsp:sp>
    <dsp:sp modelId="{40E751F8-836A-4E19-A74B-363C8D4E7D4A}">
      <dsp:nvSpPr>
        <dsp:cNvPr id="0" name=""/>
        <dsp:cNvSpPr/>
      </dsp:nvSpPr>
      <dsp:spPr>
        <a:xfrm>
          <a:off x="9039154" y="2953967"/>
          <a:ext cx="1468487" cy="88109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957" tIns="75532" rIns="71957" bIns="75532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1300" b="0" i="0" kern="1200" dirty="0"/>
            <a:t>Market Risk</a:t>
          </a:r>
        </a:p>
      </dsp:txBody>
      <dsp:txXfrm>
        <a:off x="9039154" y="2953967"/>
        <a:ext cx="1468487" cy="88109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4DE35-F066-A13D-3A63-6E90C0FA59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A5927E-7C88-D17A-953D-ECB8C806F9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029730-2CCE-70F5-5DF1-4582F6129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CD4B2-2F11-453A-80F1-A3756A43015F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7A6AE6-3724-1983-B41C-4CC00D542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D4326A-B9A1-AF34-CE55-1658C29CB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7F716-3AFA-4983-BBDE-AADE31D1B5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770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225E2-323C-15E5-911D-F688F6FE3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8DA1E7-5E2A-68FB-BC56-63631817F3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3149F7-F53A-02EF-FDFF-2DA770D9D8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CD4B2-2F11-453A-80F1-A3756A43015F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9CC275-7D84-B377-FF05-19CF0F1E9F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77CB4D-5997-96FE-2B16-32C762EB6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7F716-3AFA-4983-BBDE-AADE31D1B5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63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9920111-ED0C-1F95-496A-A18BAFD27F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780F2D-4F5E-EDBE-CCCE-56545CDE40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B11894-C6F5-5AE0-87E5-8BF12FADFD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CD4B2-2F11-453A-80F1-A3756A43015F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C6696F-6594-5DCB-EA63-55E2B6228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407228-E71B-1164-15B4-D27FBE6B9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7F716-3AFA-4983-BBDE-AADE31D1B5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361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49645-76AA-95D6-8944-75B1EC6BE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2364C1-FBF7-5D38-BF87-29B888B1BF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35FEE2-0E18-93D2-7B52-FC7E45D9FE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CD4B2-2F11-453A-80F1-A3756A43015F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046ACD-14A9-2DD8-A430-187E388AC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35D88-8B10-C167-B355-E1D12358F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7F716-3AFA-4983-BBDE-AADE31D1B5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1186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521FC-02F7-FB03-C2C3-F8BEA75AA1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577AE8-021F-81B2-5EA4-863CB4E248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AEC2A9-B3AA-6AEB-80B1-70BF722832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CD4B2-2F11-453A-80F1-A3756A43015F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38FF38-D1C8-5146-1B9E-D4E195418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F3D390-FF53-ED50-E343-3B476BE2E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7F716-3AFA-4983-BBDE-AADE31D1B5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8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4D8C3-5019-BEC8-800D-4F97AF358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60D844-9F32-FE53-F293-AB2CFAF5B9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7BE0B4-4952-6AEF-889E-60E15F1C78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9EFB2B-11F5-2170-D56C-062A2E76BD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CD4B2-2F11-453A-80F1-A3756A43015F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DCE1B5-1633-6FCA-8E4A-034F7383F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09E71D-1376-6823-C89A-9B5F3EE09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7F716-3AFA-4983-BBDE-AADE31D1B5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8034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04B26-E3E1-A581-95DC-843D4A6309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925416-DD35-97F2-CB67-7AABE3FD19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B6E867-250C-198F-7708-48637F8B86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583B098-DB80-6F09-8DEC-3F99BF1751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38BEC4-E2AF-008E-CBD3-0CCC7DE559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963D1EB-5EC5-D3B7-49CD-DCDAE83227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CD4B2-2F11-453A-80F1-A3756A43015F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2724E2-C607-9AF2-7F3C-44238DC20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EDE35B-B60E-11DE-6249-02FF037B7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7F716-3AFA-4983-BBDE-AADE31D1B5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7673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F3B3F4-51C7-8357-8F83-E1C064056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980DC0D-DD7A-4FC9-B9EB-128B3EBB0D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CD4B2-2F11-453A-80F1-A3756A43015F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695177-1600-E2FC-8E74-69C449DF1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DD70E7-B352-A686-3F10-13B3D0122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7F716-3AFA-4983-BBDE-AADE31D1B5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023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23DE56A-7D3C-E7F4-9526-6E5F7376B2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CD4B2-2F11-453A-80F1-A3756A43015F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B324F78-4C9A-3322-0219-9500073C0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9D12ED-BF00-BEB5-8CCC-7ABF8707E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7F716-3AFA-4983-BBDE-AADE31D1B5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991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72D6E-2020-CAB7-6AFA-DF6056B0E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E8D3C0-0CC7-B223-DE09-77DFBCA47E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F5D89F-C441-547E-2A3F-C11FC1BA15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739FB8-B690-D7E2-0CEF-7F35AE1AF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CD4B2-2F11-453A-80F1-A3756A43015F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00759C-9CA5-33E6-93B5-79DA93CB0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EE21F3-523B-C19D-E924-B1BAA2983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7F716-3AFA-4983-BBDE-AADE31D1B5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73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D4956-F4C3-EB20-6D15-362813AA2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3C7A6DE-4905-C235-9AAA-3035697C39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14E2DC-4908-DE1A-B615-3EB66C2909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815637-752B-4CD5-4867-E0837331F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CD4B2-2F11-453A-80F1-A3756A43015F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4C6F60-7287-C4B3-6B54-D7DACBE21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05BB12-2AB6-F931-EC9A-82518F8CA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7F716-3AFA-4983-BBDE-AADE31D1B5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213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00E62A8-2566-6826-B0D6-67757183E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46F816-879A-BF7E-75EC-3101910E2C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EB512B-6EE1-DFF2-8924-69A6E4D565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4CD4B2-2F11-453A-80F1-A3756A43015F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A8D184-49DC-A63F-1328-9DC5FB5987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3F2A76-C330-3B9B-2848-8CA2B97ED9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A7F716-3AFA-4983-BBDE-AADE31D1B5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439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svg"/><Relationship Id="rId7" Type="http://schemas.openxmlformats.org/officeDocument/2006/relationships/diagramColors" Target="../diagrams/colors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E8991-BA49-AA10-0476-4A76E9D20E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828655"/>
          </a:xfrm>
        </p:spPr>
        <p:txBody>
          <a:bodyPr>
            <a:normAutofit/>
          </a:bodyPr>
          <a:lstStyle/>
          <a:p>
            <a:pPr algn="l"/>
            <a:r>
              <a:rPr lang="en-US" sz="3600" dirty="0">
                <a:solidFill>
                  <a:srgbClr val="0070C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APPLYING</a:t>
            </a:r>
            <a:r>
              <a:rPr lang="en-US" sz="3600" b="0" i="0" dirty="0">
                <a:solidFill>
                  <a:srgbClr val="0070C0"/>
                </a:solidFill>
                <a:effectLst/>
                <a:latin typeface="Aharoni" panose="02010803020104030203" pitchFamily="2" charset="-79"/>
                <a:cs typeface="Aharoni" panose="02010803020104030203" pitchFamily="2" charset="-79"/>
              </a:rPr>
              <a:t> COMPLEX ADAPTIVE SYSTEM APPROACH TO STRESS TESTING </a:t>
            </a:r>
            <a:r>
              <a:rPr lang="en-US" sz="3600" dirty="0">
                <a:solidFill>
                  <a:srgbClr val="0070C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IN</a:t>
            </a:r>
            <a:r>
              <a:rPr lang="en-US" sz="3600" b="0" i="0" dirty="0">
                <a:solidFill>
                  <a:srgbClr val="0070C0"/>
                </a:solidFill>
                <a:effectLst/>
                <a:latin typeface="Aharoni" panose="02010803020104030203" pitchFamily="2" charset="-79"/>
                <a:cs typeface="Aharoni" panose="02010803020104030203" pitchFamily="2" charset="-79"/>
              </a:rPr>
              <a:t> BANKING INDUSTRY </a:t>
            </a:r>
            <a:endParaRPr lang="en-US" sz="3600" dirty="0">
              <a:solidFill>
                <a:srgbClr val="0070C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FD9A55-C243-81A7-9BF0-731C82C7FA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951018"/>
            <a:ext cx="9144000" cy="2306782"/>
          </a:xfrm>
        </p:spPr>
        <p:txBody>
          <a:bodyPr>
            <a:normAutofit fontScale="92500" lnSpcReduction="20000"/>
          </a:bodyPr>
          <a:lstStyle/>
          <a:p>
            <a:pPr algn="l"/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/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Enhancing Financial Resilience through CAS-Based Stress Testing</a:t>
            </a:r>
          </a:p>
          <a:p>
            <a:pPr algn="l"/>
            <a:endParaRPr lang="en-US" dirty="0">
              <a:solidFill>
                <a:srgbClr val="374151"/>
              </a:solidFill>
              <a:latin typeface="Söhne"/>
            </a:endParaRPr>
          </a:p>
          <a:p>
            <a:pPr algn="l"/>
            <a:r>
              <a:rPr lang="en-US" dirty="0">
                <a:solidFill>
                  <a:srgbClr val="374151"/>
                </a:solidFill>
                <a:latin typeface="Söhne"/>
              </a:rPr>
              <a:t>                                                                                                         </a:t>
            </a:r>
          </a:p>
          <a:p>
            <a:pPr algn="l"/>
            <a:endParaRPr lang="en-US" dirty="0">
              <a:solidFill>
                <a:srgbClr val="374151"/>
              </a:solidFill>
              <a:latin typeface="Söhne"/>
            </a:endParaRPr>
          </a:p>
          <a:p>
            <a:pPr algn="l"/>
            <a:r>
              <a:rPr lang="en-US" dirty="0">
                <a:solidFill>
                  <a:srgbClr val="374151"/>
                </a:solidFill>
                <a:latin typeface="Söhne"/>
              </a:rPr>
              <a:t>                                                                                                                   By Yawo Eklou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6286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41B65B-3885-4360-6ABC-4B74ACD30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2CE676-7855-2E96-F26D-8D93523019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 summary, </a:t>
            </a:r>
          </a:p>
          <a:p>
            <a:r>
              <a:rPr lang="en-US" dirty="0"/>
              <a:t>applying a CAS approach to stress testing in banking enables a more comprehensive assessment of financial institution resilience, systemic risks, and contingency planning. </a:t>
            </a:r>
          </a:p>
          <a:p>
            <a:r>
              <a:rPr lang="en-US" dirty="0"/>
              <a:t>It offers valuable insights into emergent properties and enhances crisis management capabilities.</a:t>
            </a:r>
          </a:p>
        </p:txBody>
      </p:sp>
    </p:spTree>
    <p:extLst>
      <p:ext uri="{BB962C8B-B14F-4D97-AF65-F5344CB8AC3E}">
        <p14:creationId xmlns:p14="http://schemas.microsoft.com/office/powerpoint/2010/main" val="21678613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E2464-B4C9-A484-78E0-5538DF599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567093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Question?</a:t>
            </a:r>
          </a:p>
        </p:txBody>
      </p:sp>
    </p:spTree>
    <p:extLst>
      <p:ext uri="{BB962C8B-B14F-4D97-AF65-F5344CB8AC3E}">
        <p14:creationId xmlns:p14="http://schemas.microsoft.com/office/powerpoint/2010/main" val="25038533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CA06CD6-90CA-4C45-856C-6771339E1E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0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6EA4BC-F847-C55B-B12F-64D9592871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507"/>
            <a:ext cx="3494362" cy="4930986"/>
          </a:xfrm>
        </p:spPr>
        <p:txBody>
          <a:bodyPr>
            <a:normAutofit/>
          </a:bodyPr>
          <a:lstStyle/>
          <a:p>
            <a:pPr algn="r"/>
            <a:r>
              <a:rPr lang="en-US" sz="3200" b="1" i="0" dirty="0"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STRESS TESTING</a:t>
            </a:r>
            <a:r>
              <a:rPr lang="en-US" sz="3200" b="0" i="0" dirty="0"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 </a:t>
            </a:r>
            <a:endParaRPr lang="en-US" sz="3200" dirty="0">
              <a:solidFill>
                <a:schemeClr val="accent1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021601D-2758-4B15-A31C-FDA184C51B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62658F-F3EA-29D2-0DF9-BD8F0F779C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976030" y="963507"/>
            <a:ext cx="6250940" cy="2304627"/>
          </a:xfrm>
        </p:spPr>
        <p:txBody>
          <a:bodyPr anchor="b">
            <a:normAutofit/>
          </a:bodyPr>
          <a:lstStyle/>
          <a:p>
            <a:r>
              <a:rPr lang="en-US" b="1" dirty="0"/>
              <a:t>WHAT?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600" b="0" i="0" dirty="0">
                <a:effectLst/>
                <a:latin typeface="Arial" panose="020B0604020202020204" pitchFamily="34" charset="0"/>
              </a:rPr>
              <a:t>Refers to a form of thorough testing,</a:t>
            </a:r>
            <a:r>
              <a:rPr lang="en-US" sz="1600" dirty="0">
                <a:latin typeface="Arial" panose="020B0604020202020204" pitchFamily="34" charset="0"/>
              </a:rPr>
              <a:t> utilized</a:t>
            </a:r>
            <a:r>
              <a:rPr lang="en-US" sz="1600" b="0" i="0" dirty="0">
                <a:effectLst/>
                <a:latin typeface="Arial" panose="020B0604020202020204" pitchFamily="34" charset="0"/>
              </a:rPr>
              <a:t> to determine the stability of a given system, critical infrastructure or entity</a:t>
            </a:r>
            <a:endParaRPr lang="en-US" sz="16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A1B701-719B-BFE1-E9FD-2440661515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976030" y="3589866"/>
            <a:ext cx="6250940" cy="2304628"/>
          </a:xfrm>
        </p:spPr>
        <p:txBody>
          <a:bodyPr>
            <a:normAutofit/>
          </a:bodyPr>
          <a:lstStyle/>
          <a:p>
            <a:r>
              <a:rPr lang="en-US" b="1" dirty="0"/>
              <a:t>WHERE?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600" b="0" i="0" dirty="0">
                <a:effectLst/>
                <a:latin typeface="Arial" panose="020B0604020202020204" pitchFamily="34" charset="0"/>
              </a:rPr>
              <a:t>Stress testing plays a crucial role in assessing the resilience and risk management capabilities of banks during times of financial crises. 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619657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8" name="Rectangle 67">
            <a:extLst>
              <a:ext uri="{FF2B5EF4-FFF2-40B4-BE49-F238E27FC236}">
                <a16:creationId xmlns:a16="http://schemas.microsoft.com/office/drawing/2014/main" id="{5D13CC36-B950-4F02-9BAF-9A7EB26739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Freeform: Shape 69">
            <a:extLst>
              <a:ext uri="{FF2B5EF4-FFF2-40B4-BE49-F238E27FC236}">
                <a16:creationId xmlns:a16="http://schemas.microsoft.com/office/drawing/2014/main" id="{4F2E2428-58BA-458D-AA54-05502E63F3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748215" cy="6857999"/>
          </a:xfrm>
          <a:custGeom>
            <a:avLst/>
            <a:gdLst>
              <a:gd name="connsiteX0" fmla="*/ 0 w 9024730"/>
              <a:gd name="connsiteY0" fmla="*/ 0 h 6857999"/>
              <a:gd name="connsiteX1" fmla="*/ 9024730 w 9024730"/>
              <a:gd name="connsiteY1" fmla="*/ 0 h 6857999"/>
              <a:gd name="connsiteX2" fmla="*/ 9024730 w 9024730"/>
              <a:gd name="connsiteY2" fmla="*/ 2 h 6857999"/>
              <a:gd name="connsiteX3" fmla="*/ 8447016 w 9024730"/>
              <a:gd name="connsiteY3" fmla="*/ 2 h 6857999"/>
              <a:gd name="connsiteX4" fmla="*/ 8441214 w 9024730"/>
              <a:gd name="connsiteY4" fmla="*/ 14562 h 6857999"/>
              <a:gd name="connsiteX5" fmla="*/ 8445389 w 9024730"/>
              <a:gd name="connsiteY5" fmla="*/ 59077 h 6857999"/>
              <a:gd name="connsiteX6" fmla="*/ 8437086 w 9024730"/>
              <a:gd name="connsiteY6" fmla="*/ 107668 h 6857999"/>
              <a:gd name="connsiteX7" fmla="*/ 8458599 w 9024730"/>
              <a:gd name="connsiteY7" fmla="*/ 246136 h 6857999"/>
              <a:gd name="connsiteX8" fmla="*/ 8433237 w 9024730"/>
              <a:gd name="connsiteY8" fmla="*/ 372908 h 6857999"/>
              <a:gd name="connsiteX9" fmla="*/ 8430194 w 9024730"/>
              <a:gd name="connsiteY9" fmla="*/ 450607 h 6857999"/>
              <a:gd name="connsiteX10" fmla="*/ 8443315 w 9024730"/>
              <a:gd name="connsiteY10" fmla="*/ 812800 h 6857999"/>
              <a:gd name="connsiteX11" fmla="*/ 8453042 w 9024730"/>
              <a:gd name="connsiteY11" fmla="*/ 912727 h 6857999"/>
              <a:gd name="connsiteX12" fmla="*/ 8451649 w 9024730"/>
              <a:gd name="connsiteY12" fmla="*/ 989950 h 6857999"/>
              <a:gd name="connsiteX13" fmla="*/ 8455592 w 9024730"/>
              <a:gd name="connsiteY13" fmla="*/ 1141745 h 6857999"/>
              <a:gd name="connsiteX14" fmla="*/ 8470203 w 9024730"/>
              <a:gd name="connsiteY14" fmla="*/ 1265454 h 6857999"/>
              <a:gd name="connsiteX15" fmla="*/ 8499638 w 9024730"/>
              <a:gd name="connsiteY15" fmla="*/ 1385480 h 6857999"/>
              <a:gd name="connsiteX16" fmla="*/ 8518660 w 9024730"/>
              <a:gd name="connsiteY16" fmla="*/ 1458060 h 6857999"/>
              <a:gd name="connsiteX17" fmla="*/ 8539125 w 9024730"/>
              <a:gd name="connsiteY17" fmla="*/ 1513175 h 6857999"/>
              <a:gd name="connsiteX18" fmla="*/ 8570281 w 9024730"/>
              <a:gd name="connsiteY18" fmla="*/ 1570809 h 6857999"/>
              <a:gd name="connsiteX19" fmla="*/ 8605212 w 9024730"/>
              <a:gd name="connsiteY19" fmla="*/ 1638391 h 6857999"/>
              <a:gd name="connsiteX20" fmla="*/ 8626457 w 9024730"/>
              <a:gd name="connsiteY20" fmla="*/ 1742490 h 6857999"/>
              <a:gd name="connsiteX21" fmla="*/ 8654861 w 9024730"/>
              <a:gd name="connsiteY21" fmla="*/ 1818229 h 6857999"/>
              <a:gd name="connsiteX22" fmla="*/ 8648005 w 9024730"/>
              <a:gd name="connsiteY22" fmla="*/ 1862723 h 6857999"/>
              <a:gd name="connsiteX23" fmla="*/ 8654469 w 9024730"/>
              <a:gd name="connsiteY23" fmla="*/ 1917476 h 6857999"/>
              <a:gd name="connsiteX24" fmla="*/ 8649702 w 9024730"/>
              <a:gd name="connsiteY24" fmla="*/ 1972204 h 6857999"/>
              <a:gd name="connsiteX25" fmla="*/ 8656357 w 9024730"/>
              <a:gd name="connsiteY25" fmla="*/ 2054291 h 6857999"/>
              <a:gd name="connsiteX26" fmla="*/ 8648660 w 9024730"/>
              <a:gd name="connsiteY26" fmla="*/ 2227417 h 6857999"/>
              <a:gd name="connsiteX27" fmla="*/ 8607609 w 9024730"/>
              <a:gd name="connsiteY27" fmla="*/ 2510933 h 6857999"/>
              <a:gd name="connsiteX28" fmla="*/ 8608432 w 9024730"/>
              <a:gd name="connsiteY28" fmla="*/ 2741866 h 6857999"/>
              <a:gd name="connsiteX29" fmla="*/ 8619112 w 9024730"/>
              <a:gd name="connsiteY29" fmla="*/ 2864935 h 6857999"/>
              <a:gd name="connsiteX30" fmla="*/ 8627742 w 9024730"/>
              <a:gd name="connsiteY30" fmla="*/ 2950807 h 6857999"/>
              <a:gd name="connsiteX31" fmla="*/ 8611822 w 9024730"/>
              <a:gd name="connsiteY31" fmla="*/ 2978246 h 6857999"/>
              <a:gd name="connsiteX32" fmla="*/ 8608239 w 9024730"/>
              <a:gd name="connsiteY32" fmla="*/ 2995916 h 6857999"/>
              <a:gd name="connsiteX33" fmla="*/ 8598647 w 9024730"/>
              <a:gd name="connsiteY33" fmla="*/ 2998648 h 6857999"/>
              <a:gd name="connsiteX34" fmla="*/ 8587108 w 9024730"/>
              <a:gd name="connsiteY34" fmla="*/ 3023630 h 6857999"/>
              <a:gd name="connsiteX35" fmla="*/ 8577885 w 9024730"/>
              <a:gd name="connsiteY35" fmla="*/ 3096975 h 6857999"/>
              <a:gd name="connsiteX36" fmla="*/ 8557492 w 9024730"/>
              <a:gd name="connsiteY36" fmla="*/ 3216657 h 6857999"/>
              <a:gd name="connsiteX37" fmla="*/ 8560894 w 9024730"/>
              <a:gd name="connsiteY37" fmla="*/ 3310980 h 6857999"/>
              <a:gd name="connsiteX38" fmla="*/ 8547852 w 9024730"/>
              <a:gd name="connsiteY38" fmla="*/ 3344725 h 6857999"/>
              <a:gd name="connsiteX39" fmla="*/ 8535427 w 9024730"/>
              <a:gd name="connsiteY39" fmla="*/ 3393250 h 6857999"/>
              <a:gd name="connsiteX40" fmla="*/ 8520092 w 9024730"/>
              <a:gd name="connsiteY40" fmla="*/ 3514536 h 6857999"/>
              <a:gd name="connsiteX41" fmla="*/ 8497231 w 9024730"/>
              <a:gd name="connsiteY41" fmla="*/ 3686149 h 6857999"/>
              <a:gd name="connsiteX42" fmla="*/ 8489799 w 9024730"/>
              <a:gd name="connsiteY42" fmla="*/ 3692208 h 6857999"/>
              <a:gd name="connsiteX43" fmla="*/ 8475804 w 9024730"/>
              <a:gd name="connsiteY43" fmla="*/ 3776022 h 6857999"/>
              <a:gd name="connsiteX44" fmla="*/ 8471279 w 9024730"/>
              <a:gd name="connsiteY44" fmla="*/ 3977138 h 6857999"/>
              <a:gd name="connsiteX45" fmla="*/ 8408913 w 9024730"/>
              <a:gd name="connsiteY45" fmla="*/ 4222149 h 6857999"/>
              <a:gd name="connsiteX46" fmla="*/ 8402112 w 9024730"/>
              <a:gd name="connsiteY46" fmla="*/ 4364683 h 6857999"/>
              <a:gd name="connsiteX47" fmla="*/ 8393355 w 9024730"/>
              <a:gd name="connsiteY47" fmla="*/ 4462471 h 6857999"/>
              <a:gd name="connsiteX48" fmla="*/ 8376166 w 9024730"/>
              <a:gd name="connsiteY48" fmla="*/ 4574052 h 6857999"/>
              <a:gd name="connsiteX49" fmla="*/ 8341678 w 9024730"/>
              <a:gd name="connsiteY49" fmla="*/ 4667756 h 6857999"/>
              <a:gd name="connsiteX50" fmla="*/ 8273661 w 9024730"/>
              <a:gd name="connsiteY50" fmla="*/ 4799019 h 6857999"/>
              <a:gd name="connsiteX51" fmla="*/ 8256132 w 9024730"/>
              <a:gd name="connsiteY51" fmla="*/ 4849614 h 6857999"/>
              <a:gd name="connsiteX52" fmla="*/ 8226804 w 9024730"/>
              <a:gd name="connsiteY52" fmla="*/ 4919971 h 6857999"/>
              <a:gd name="connsiteX53" fmla="*/ 8171825 w 9024730"/>
              <a:gd name="connsiteY53" fmla="*/ 5010766 h 6857999"/>
              <a:gd name="connsiteX54" fmla="*/ 8143172 w 9024730"/>
              <a:gd name="connsiteY54" fmla="*/ 5088190 h 6857999"/>
              <a:gd name="connsiteX55" fmla="*/ 8126363 w 9024730"/>
              <a:gd name="connsiteY55" fmla="*/ 5143922 h 6857999"/>
              <a:gd name="connsiteX56" fmla="*/ 8103782 w 9024730"/>
              <a:gd name="connsiteY56" fmla="*/ 5284346 h 6857999"/>
              <a:gd name="connsiteX57" fmla="*/ 8084361 w 9024730"/>
              <a:gd name="connsiteY57" fmla="*/ 5390948 h 6857999"/>
              <a:gd name="connsiteX58" fmla="*/ 8062552 w 9024730"/>
              <a:gd name="connsiteY58" fmla="*/ 5470854 h 6857999"/>
              <a:gd name="connsiteX59" fmla="*/ 8057342 w 9024730"/>
              <a:gd name="connsiteY59" fmla="*/ 5529643 h 6857999"/>
              <a:gd name="connsiteX60" fmla="*/ 8044923 w 9024730"/>
              <a:gd name="connsiteY60" fmla="*/ 5597292 h 6857999"/>
              <a:gd name="connsiteX61" fmla="*/ 8035233 w 9024730"/>
              <a:gd name="connsiteY61" fmla="*/ 5608899 h 6857999"/>
              <a:gd name="connsiteX62" fmla="*/ 8018178 w 9024730"/>
              <a:gd name="connsiteY62" fmla="*/ 5684911 h 6857999"/>
              <a:gd name="connsiteX63" fmla="*/ 8018018 w 9024730"/>
              <a:gd name="connsiteY63" fmla="*/ 5755776 h 6857999"/>
              <a:gd name="connsiteX64" fmla="*/ 8008640 w 9024730"/>
              <a:gd name="connsiteY64" fmla="*/ 5889599 h 6857999"/>
              <a:gd name="connsiteX65" fmla="*/ 8013542 w 9024730"/>
              <a:gd name="connsiteY65" fmla="*/ 5989744 h 6857999"/>
              <a:gd name="connsiteX66" fmla="*/ 7980757 w 9024730"/>
              <a:gd name="connsiteY66" fmla="*/ 6084926 h 6857999"/>
              <a:gd name="connsiteX67" fmla="*/ 7975907 w 9024730"/>
              <a:gd name="connsiteY67" fmla="*/ 6346549 h 6857999"/>
              <a:gd name="connsiteX68" fmla="*/ 7974221 w 9024730"/>
              <a:gd name="connsiteY68" fmla="*/ 6527527 h 6857999"/>
              <a:gd name="connsiteX69" fmla="*/ 7979135 w 9024730"/>
              <a:gd name="connsiteY69" fmla="*/ 6627129 h 6857999"/>
              <a:gd name="connsiteX70" fmla="*/ 7979404 w 9024730"/>
              <a:gd name="connsiteY70" fmla="*/ 6694819 h 6857999"/>
              <a:gd name="connsiteX71" fmla="*/ 8009526 w 9024730"/>
              <a:gd name="connsiteY71" fmla="*/ 6765445 h 6857999"/>
              <a:gd name="connsiteX72" fmla="*/ 8018211 w 9024730"/>
              <a:gd name="connsiteY72" fmla="*/ 6844697 h 6857999"/>
              <a:gd name="connsiteX73" fmla="*/ 8019608 w 9024730"/>
              <a:gd name="connsiteY73" fmla="*/ 6857999 h 6857999"/>
              <a:gd name="connsiteX74" fmla="*/ 0 w 9024730"/>
              <a:gd name="connsiteY74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</a:cxnLst>
            <a:rect l="l" t="t" r="r" b="b"/>
            <a:pathLst>
              <a:path w="9024730" h="6857999">
                <a:moveTo>
                  <a:pt x="0" y="0"/>
                </a:moveTo>
                <a:lnTo>
                  <a:pt x="9024730" y="0"/>
                </a:lnTo>
                <a:lnTo>
                  <a:pt x="9024730" y="2"/>
                </a:lnTo>
                <a:lnTo>
                  <a:pt x="8447016" y="2"/>
                </a:lnTo>
                <a:lnTo>
                  <a:pt x="8441214" y="14562"/>
                </a:lnTo>
                <a:lnTo>
                  <a:pt x="8445389" y="59077"/>
                </a:lnTo>
                <a:cubicBezTo>
                  <a:pt x="8445971" y="76949"/>
                  <a:pt x="8436504" y="89796"/>
                  <a:pt x="8437086" y="107668"/>
                </a:cubicBezTo>
                <a:cubicBezTo>
                  <a:pt x="8417947" y="138162"/>
                  <a:pt x="8459241" y="201929"/>
                  <a:pt x="8458599" y="246136"/>
                </a:cubicBezTo>
                <a:cubicBezTo>
                  <a:pt x="8457958" y="290343"/>
                  <a:pt x="8471649" y="364179"/>
                  <a:pt x="8433237" y="372908"/>
                </a:cubicBezTo>
                <a:cubicBezTo>
                  <a:pt x="8426916" y="431308"/>
                  <a:pt x="8438389" y="357606"/>
                  <a:pt x="8430194" y="450607"/>
                </a:cubicBezTo>
                <a:cubicBezTo>
                  <a:pt x="8466727" y="551950"/>
                  <a:pt x="8430182" y="787036"/>
                  <a:pt x="8443315" y="812800"/>
                </a:cubicBezTo>
                <a:cubicBezTo>
                  <a:pt x="8478999" y="860799"/>
                  <a:pt x="8435788" y="854953"/>
                  <a:pt x="8453042" y="912727"/>
                </a:cubicBezTo>
                <a:cubicBezTo>
                  <a:pt x="8462900" y="945986"/>
                  <a:pt x="8451223" y="951781"/>
                  <a:pt x="8451649" y="989950"/>
                </a:cubicBezTo>
                <a:cubicBezTo>
                  <a:pt x="8452074" y="1028120"/>
                  <a:pt x="8452500" y="1095828"/>
                  <a:pt x="8455592" y="1141745"/>
                </a:cubicBezTo>
                <a:cubicBezTo>
                  <a:pt x="8458684" y="1187662"/>
                  <a:pt x="8470047" y="1234783"/>
                  <a:pt x="8470203" y="1265454"/>
                </a:cubicBezTo>
                <a:cubicBezTo>
                  <a:pt x="8458947" y="1304052"/>
                  <a:pt x="8496012" y="1370755"/>
                  <a:pt x="8499638" y="1385480"/>
                </a:cubicBezTo>
                <a:cubicBezTo>
                  <a:pt x="8514485" y="1422714"/>
                  <a:pt x="8525070" y="1428103"/>
                  <a:pt x="8518660" y="1458060"/>
                </a:cubicBezTo>
                <a:cubicBezTo>
                  <a:pt x="8518783" y="1468057"/>
                  <a:pt x="8539003" y="1503177"/>
                  <a:pt x="8539125" y="1513175"/>
                </a:cubicBezTo>
                <a:lnTo>
                  <a:pt x="8570281" y="1570809"/>
                </a:lnTo>
                <a:cubicBezTo>
                  <a:pt x="8597636" y="1617136"/>
                  <a:pt x="8594573" y="1601443"/>
                  <a:pt x="8605212" y="1638391"/>
                </a:cubicBezTo>
                <a:cubicBezTo>
                  <a:pt x="8629645" y="1719640"/>
                  <a:pt x="8613884" y="1715203"/>
                  <a:pt x="8626457" y="1742490"/>
                </a:cubicBezTo>
                <a:lnTo>
                  <a:pt x="8654861" y="1818229"/>
                </a:lnTo>
                <a:cubicBezTo>
                  <a:pt x="8657202" y="1824059"/>
                  <a:pt x="8651899" y="1851211"/>
                  <a:pt x="8648005" y="1862723"/>
                </a:cubicBezTo>
                <a:lnTo>
                  <a:pt x="8654469" y="1917476"/>
                </a:lnTo>
                <a:lnTo>
                  <a:pt x="8649702" y="1972204"/>
                </a:lnTo>
                <a:cubicBezTo>
                  <a:pt x="8652251" y="1979569"/>
                  <a:pt x="8651461" y="2048203"/>
                  <a:pt x="8656357" y="2054291"/>
                </a:cubicBezTo>
                <a:cubicBezTo>
                  <a:pt x="8672645" y="2141657"/>
                  <a:pt x="8632397" y="2189849"/>
                  <a:pt x="8648660" y="2227417"/>
                </a:cubicBezTo>
                <a:cubicBezTo>
                  <a:pt x="8639941" y="2317591"/>
                  <a:pt x="8613796" y="2407644"/>
                  <a:pt x="8607609" y="2510933"/>
                </a:cubicBezTo>
                <a:cubicBezTo>
                  <a:pt x="8633490" y="2597916"/>
                  <a:pt x="8602674" y="2649734"/>
                  <a:pt x="8608432" y="2741866"/>
                </a:cubicBezTo>
                <a:cubicBezTo>
                  <a:pt x="8630300" y="2779815"/>
                  <a:pt x="8631929" y="2817058"/>
                  <a:pt x="8619112" y="2864935"/>
                </a:cubicBezTo>
                <a:cubicBezTo>
                  <a:pt x="8655820" y="2860552"/>
                  <a:pt x="8588374" y="2937673"/>
                  <a:pt x="8627742" y="2950807"/>
                </a:cubicBezTo>
                <a:lnTo>
                  <a:pt x="8611822" y="2978246"/>
                </a:lnTo>
                <a:lnTo>
                  <a:pt x="8608239" y="2995916"/>
                </a:lnTo>
                <a:lnTo>
                  <a:pt x="8598647" y="2998648"/>
                </a:lnTo>
                <a:lnTo>
                  <a:pt x="8587108" y="3023630"/>
                </a:lnTo>
                <a:cubicBezTo>
                  <a:pt x="8584111" y="3033333"/>
                  <a:pt x="8577413" y="3084375"/>
                  <a:pt x="8577885" y="3096975"/>
                </a:cubicBezTo>
                <a:cubicBezTo>
                  <a:pt x="8594321" y="3142205"/>
                  <a:pt x="8535131" y="3160433"/>
                  <a:pt x="8557492" y="3216657"/>
                </a:cubicBezTo>
                <a:cubicBezTo>
                  <a:pt x="8562518" y="3237178"/>
                  <a:pt x="8573573" y="3299737"/>
                  <a:pt x="8560894" y="3310980"/>
                </a:cubicBezTo>
                <a:cubicBezTo>
                  <a:pt x="8557601" y="3323902"/>
                  <a:pt x="8561083" y="3339340"/>
                  <a:pt x="8547852" y="3344725"/>
                </a:cubicBezTo>
                <a:cubicBezTo>
                  <a:pt x="8531788" y="3353908"/>
                  <a:pt x="8553430" y="3400659"/>
                  <a:pt x="8535427" y="3393250"/>
                </a:cubicBezTo>
                <a:cubicBezTo>
                  <a:pt x="8550195" y="3426421"/>
                  <a:pt x="8529553" y="3487753"/>
                  <a:pt x="8520092" y="3514536"/>
                </a:cubicBezTo>
                <a:cubicBezTo>
                  <a:pt x="8513726" y="3563353"/>
                  <a:pt x="8500070" y="3650327"/>
                  <a:pt x="8497231" y="3686149"/>
                </a:cubicBezTo>
                <a:cubicBezTo>
                  <a:pt x="8494574" y="3687657"/>
                  <a:pt x="8493370" y="3677229"/>
                  <a:pt x="8489799" y="3692208"/>
                </a:cubicBezTo>
                <a:cubicBezTo>
                  <a:pt x="8486228" y="3707187"/>
                  <a:pt x="8465938" y="3757479"/>
                  <a:pt x="8475804" y="3776022"/>
                </a:cubicBezTo>
                <a:cubicBezTo>
                  <a:pt x="8441061" y="3875691"/>
                  <a:pt x="8487451" y="3939839"/>
                  <a:pt x="8471279" y="3977138"/>
                </a:cubicBezTo>
                <a:cubicBezTo>
                  <a:pt x="8465599" y="4067300"/>
                  <a:pt x="8419685" y="4164564"/>
                  <a:pt x="8408913" y="4222149"/>
                </a:cubicBezTo>
                <a:cubicBezTo>
                  <a:pt x="8403583" y="4287917"/>
                  <a:pt x="8398240" y="4339232"/>
                  <a:pt x="8402112" y="4364683"/>
                </a:cubicBezTo>
                <a:lnTo>
                  <a:pt x="8393355" y="4462471"/>
                </a:lnTo>
                <a:cubicBezTo>
                  <a:pt x="8396004" y="4503329"/>
                  <a:pt x="8376320" y="4548111"/>
                  <a:pt x="8376166" y="4574052"/>
                </a:cubicBezTo>
                <a:cubicBezTo>
                  <a:pt x="8369380" y="4670665"/>
                  <a:pt x="8352302" y="4649921"/>
                  <a:pt x="8341678" y="4667756"/>
                </a:cubicBezTo>
                <a:cubicBezTo>
                  <a:pt x="8320864" y="4705850"/>
                  <a:pt x="8290794" y="4758928"/>
                  <a:pt x="8273661" y="4799019"/>
                </a:cubicBezTo>
                <a:cubicBezTo>
                  <a:pt x="8254323" y="4834076"/>
                  <a:pt x="8262378" y="4811645"/>
                  <a:pt x="8256132" y="4849614"/>
                </a:cubicBezTo>
                <a:cubicBezTo>
                  <a:pt x="8239320" y="4853334"/>
                  <a:pt x="8207060" y="4883089"/>
                  <a:pt x="8226804" y="4919971"/>
                </a:cubicBezTo>
                <a:lnTo>
                  <a:pt x="8171825" y="5010766"/>
                </a:lnTo>
                <a:cubicBezTo>
                  <a:pt x="8150097" y="4983259"/>
                  <a:pt x="8165842" y="5107656"/>
                  <a:pt x="8143172" y="5088190"/>
                </a:cubicBezTo>
                <a:cubicBezTo>
                  <a:pt x="8128060" y="5102008"/>
                  <a:pt x="8138350" y="5118851"/>
                  <a:pt x="8126363" y="5143922"/>
                </a:cubicBezTo>
                <a:cubicBezTo>
                  <a:pt x="8116335" y="5192745"/>
                  <a:pt x="8111851" y="5226225"/>
                  <a:pt x="8103782" y="5284346"/>
                </a:cubicBezTo>
                <a:cubicBezTo>
                  <a:pt x="8101016" y="5338386"/>
                  <a:pt x="8095811" y="5337325"/>
                  <a:pt x="8084361" y="5390948"/>
                </a:cubicBezTo>
                <a:cubicBezTo>
                  <a:pt x="8082912" y="5429655"/>
                  <a:pt x="8063705" y="5449508"/>
                  <a:pt x="8062552" y="5470854"/>
                </a:cubicBezTo>
                <a:cubicBezTo>
                  <a:pt x="8086776" y="5526328"/>
                  <a:pt x="8037513" y="5496377"/>
                  <a:pt x="8057342" y="5529643"/>
                </a:cubicBezTo>
                <a:cubicBezTo>
                  <a:pt x="8050653" y="5550879"/>
                  <a:pt x="8055939" y="5587444"/>
                  <a:pt x="8044923" y="5597292"/>
                </a:cubicBezTo>
                <a:lnTo>
                  <a:pt x="8035233" y="5608899"/>
                </a:lnTo>
                <a:cubicBezTo>
                  <a:pt x="8030775" y="5623501"/>
                  <a:pt x="8021047" y="5660431"/>
                  <a:pt x="8018178" y="5684911"/>
                </a:cubicBezTo>
                <a:cubicBezTo>
                  <a:pt x="8005590" y="5692608"/>
                  <a:pt x="8011744" y="5734344"/>
                  <a:pt x="8018018" y="5755776"/>
                </a:cubicBezTo>
                <a:cubicBezTo>
                  <a:pt x="8019409" y="5792777"/>
                  <a:pt x="7989082" y="5848613"/>
                  <a:pt x="8008640" y="5889599"/>
                </a:cubicBezTo>
                <a:cubicBezTo>
                  <a:pt x="8011480" y="5932097"/>
                  <a:pt x="8009486" y="5940901"/>
                  <a:pt x="8013542" y="5989744"/>
                </a:cubicBezTo>
                <a:cubicBezTo>
                  <a:pt x="8022089" y="6020787"/>
                  <a:pt x="7982918" y="6024963"/>
                  <a:pt x="7980757" y="6084926"/>
                </a:cubicBezTo>
                <a:cubicBezTo>
                  <a:pt x="7974117" y="6134231"/>
                  <a:pt x="7999371" y="6240432"/>
                  <a:pt x="7975907" y="6346549"/>
                </a:cubicBezTo>
                <a:cubicBezTo>
                  <a:pt x="7987225" y="6409741"/>
                  <a:pt x="7980509" y="6468689"/>
                  <a:pt x="7974221" y="6527527"/>
                </a:cubicBezTo>
                <a:cubicBezTo>
                  <a:pt x="7955361" y="6585667"/>
                  <a:pt x="7987786" y="6579284"/>
                  <a:pt x="7979135" y="6627129"/>
                </a:cubicBezTo>
                <a:cubicBezTo>
                  <a:pt x="7983057" y="6635153"/>
                  <a:pt x="7984986" y="6697665"/>
                  <a:pt x="7979404" y="6694819"/>
                </a:cubicBezTo>
                <a:cubicBezTo>
                  <a:pt x="7981755" y="6716947"/>
                  <a:pt x="8003903" y="6732844"/>
                  <a:pt x="8009526" y="6765445"/>
                </a:cubicBezTo>
                <a:cubicBezTo>
                  <a:pt x="8011113" y="6776325"/>
                  <a:pt x="8014662" y="6810511"/>
                  <a:pt x="8018211" y="6844697"/>
                </a:cubicBezTo>
                <a:lnTo>
                  <a:pt x="8019608" y="6857999"/>
                </a:lnTo>
                <a:lnTo>
                  <a:pt x="0" y="685799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7B6D9B-369C-BAA5-D4BC-716B17D863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4" y="609600"/>
            <a:ext cx="6881026" cy="1322887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ABSTRACT</a:t>
            </a:r>
          </a:p>
        </p:txBody>
      </p:sp>
      <p:pic>
        <p:nvPicPr>
          <p:cNvPr id="7" name="Graphic 6" descr="Head with Gears">
            <a:extLst>
              <a:ext uri="{FF2B5EF4-FFF2-40B4-BE49-F238E27FC236}">
                <a16:creationId xmlns:a16="http://schemas.microsoft.com/office/drawing/2014/main" id="{A0A8E613-4D5B-C9AF-ABE2-7021B72251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95981" y="1990229"/>
            <a:ext cx="2906973" cy="2906973"/>
          </a:xfrm>
          <a:prstGeom prst="rect">
            <a:avLst/>
          </a:prstGeom>
        </p:spPr>
      </p:pic>
      <p:graphicFrame>
        <p:nvGraphicFramePr>
          <p:cNvPr id="22" name="Content Placeholder 2">
            <a:extLst>
              <a:ext uri="{FF2B5EF4-FFF2-40B4-BE49-F238E27FC236}">
                <a16:creationId xmlns:a16="http://schemas.microsoft.com/office/drawing/2014/main" id="{2943BFF4-5254-30F7-3BA6-A244FC29491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36345932"/>
              </p:ext>
            </p:extLst>
          </p:nvPr>
        </p:nvGraphicFramePr>
        <p:xfrm>
          <a:off x="1137034" y="2194102"/>
          <a:ext cx="6573951" cy="39085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4098425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3E547B5-89CF-4EC0-96DE-25771AED07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F0B8CEB-8279-4E5E-A0CE-1FC9F71736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782" y="0"/>
            <a:ext cx="7421217" cy="6857999"/>
          </a:xfrm>
          <a:prstGeom prst="rect">
            <a:avLst/>
          </a:pr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7B6D9B-369C-BAA5-D4BC-716B17D863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20466" y="609600"/>
            <a:ext cx="4140014" cy="1330839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OVERVIEW</a:t>
            </a:r>
          </a:p>
        </p:txBody>
      </p:sp>
      <p:pic>
        <p:nvPicPr>
          <p:cNvPr id="5" name="Picture 4" descr="White puzzle with one red piece">
            <a:extLst>
              <a:ext uri="{FF2B5EF4-FFF2-40B4-BE49-F238E27FC236}">
                <a16:creationId xmlns:a16="http://schemas.microsoft.com/office/drawing/2014/main" id="{56CC0BD1-E383-EA0D-D7C2-40131F22833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498" r="20894"/>
          <a:stretch/>
        </p:blipFill>
        <p:spPr>
          <a:xfrm>
            <a:off x="0" y="10"/>
            <a:ext cx="6901711" cy="6857990"/>
          </a:xfrm>
          <a:custGeom>
            <a:avLst/>
            <a:gdLst/>
            <a:ahLst/>
            <a:cxnLst/>
            <a:rect l="l" t="t" r="r" b="b"/>
            <a:pathLst>
              <a:path w="6901731" h="6858000">
                <a:moveTo>
                  <a:pt x="0" y="0"/>
                </a:moveTo>
                <a:lnTo>
                  <a:pt x="6897896" y="5958"/>
                </a:lnTo>
                <a:lnTo>
                  <a:pt x="6866823" y="62592"/>
                </a:lnTo>
                <a:lnTo>
                  <a:pt x="6901731" y="89476"/>
                </a:lnTo>
                <a:lnTo>
                  <a:pt x="6901731" y="103833"/>
                </a:lnTo>
                <a:lnTo>
                  <a:pt x="6900034" y="110092"/>
                </a:lnTo>
                <a:lnTo>
                  <a:pt x="6901731" y="113679"/>
                </a:lnTo>
                <a:lnTo>
                  <a:pt x="6901731" y="405560"/>
                </a:lnTo>
                <a:lnTo>
                  <a:pt x="6900456" y="429509"/>
                </a:lnTo>
                <a:cubicBezTo>
                  <a:pt x="6892773" y="535647"/>
                  <a:pt x="6878314" y="537918"/>
                  <a:pt x="6886342" y="636808"/>
                </a:cubicBezTo>
                <a:cubicBezTo>
                  <a:pt x="6892506" y="756883"/>
                  <a:pt x="6864504" y="771443"/>
                  <a:pt x="6851784" y="839073"/>
                </a:cubicBezTo>
                <a:cubicBezTo>
                  <a:pt x="6838675" y="892655"/>
                  <a:pt x="6864124" y="961738"/>
                  <a:pt x="6845760" y="994930"/>
                </a:cubicBezTo>
                <a:cubicBezTo>
                  <a:pt x="6833572" y="1024166"/>
                  <a:pt x="6859282" y="1058905"/>
                  <a:pt x="6845601" y="1112932"/>
                </a:cubicBezTo>
                <a:cubicBezTo>
                  <a:pt x="6838700" y="1149910"/>
                  <a:pt x="6829138" y="1151035"/>
                  <a:pt x="6820235" y="1187433"/>
                </a:cubicBezTo>
                <a:cubicBezTo>
                  <a:pt x="6815504" y="1196464"/>
                  <a:pt x="6777707" y="1338549"/>
                  <a:pt x="6759643" y="1337010"/>
                </a:cubicBezTo>
                <a:cubicBezTo>
                  <a:pt x="6737660" y="1337296"/>
                  <a:pt x="6760650" y="1396341"/>
                  <a:pt x="6736375" y="1382272"/>
                </a:cubicBezTo>
                <a:cubicBezTo>
                  <a:pt x="6755741" y="1415836"/>
                  <a:pt x="6714675" y="1414567"/>
                  <a:pt x="6701292" y="1432111"/>
                </a:cubicBezTo>
                <a:cubicBezTo>
                  <a:pt x="6721110" y="1460185"/>
                  <a:pt x="6692106" y="1490815"/>
                  <a:pt x="6686578" y="1518624"/>
                </a:cubicBezTo>
                <a:cubicBezTo>
                  <a:pt x="6682512" y="1567002"/>
                  <a:pt x="6679579" y="1571443"/>
                  <a:pt x="6670824" y="1607743"/>
                </a:cubicBezTo>
                <a:cubicBezTo>
                  <a:pt x="6671133" y="1629590"/>
                  <a:pt x="6663161" y="1656870"/>
                  <a:pt x="6664392" y="1696405"/>
                </a:cubicBezTo>
                <a:cubicBezTo>
                  <a:pt x="6655686" y="1770486"/>
                  <a:pt x="6641938" y="1757082"/>
                  <a:pt x="6642880" y="1812372"/>
                </a:cubicBezTo>
                <a:cubicBezTo>
                  <a:pt x="6638579" y="1872475"/>
                  <a:pt x="6619231" y="1825476"/>
                  <a:pt x="6612547" y="1876437"/>
                </a:cubicBezTo>
                <a:cubicBezTo>
                  <a:pt x="6600695" y="1913834"/>
                  <a:pt x="6591061" y="1923231"/>
                  <a:pt x="6571760" y="1953331"/>
                </a:cubicBezTo>
                <a:cubicBezTo>
                  <a:pt x="6561039" y="1989021"/>
                  <a:pt x="6544090" y="2087896"/>
                  <a:pt x="6520213" y="2096455"/>
                </a:cubicBezTo>
                <a:lnTo>
                  <a:pt x="6492461" y="2188148"/>
                </a:lnTo>
                <a:cubicBezTo>
                  <a:pt x="6504372" y="2211333"/>
                  <a:pt x="6489131" y="2253220"/>
                  <a:pt x="6471854" y="2259117"/>
                </a:cubicBezTo>
                <a:cubicBezTo>
                  <a:pt x="6466151" y="2287829"/>
                  <a:pt x="6440452" y="2301346"/>
                  <a:pt x="6439832" y="2328334"/>
                </a:cubicBezTo>
                <a:cubicBezTo>
                  <a:pt x="6431013" y="2351201"/>
                  <a:pt x="6444250" y="2396409"/>
                  <a:pt x="6425162" y="2408211"/>
                </a:cubicBezTo>
                <a:lnTo>
                  <a:pt x="6417221" y="2427382"/>
                </a:lnTo>
                <a:lnTo>
                  <a:pt x="6425030" y="2464387"/>
                </a:lnTo>
                <a:lnTo>
                  <a:pt x="6406293" y="2472223"/>
                </a:lnTo>
                <a:cubicBezTo>
                  <a:pt x="6406862" y="2477277"/>
                  <a:pt x="6406486" y="2491723"/>
                  <a:pt x="6405400" y="2493547"/>
                </a:cubicBezTo>
                <a:lnTo>
                  <a:pt x="6374829" y="2532070"/>
                </a:lnTo>
                <a:cubicBezTo>
                  <a:pt x="6374597" y="2545374"/>
                  <a:pt x="6360976" y="2563797"/>
                  <a:pt x="6350864" y="2577422"/>
                </a:cubicBezTo>
                <a:cubicBezTo>
                  <a:pt x="6327056" y="2632768"/>
                  <a:pt x="6341262" y="2616275"/>
                  <a:pt x="6329174" y="2663854"/>
                </a:cubicBezTo>
                <a:cubicBezTo>
                  <a:pt x="6326303" y="2703642"/>
                  <a:pt x="6332854" y="2709643"/>
                  <a:pt x="6315095" y="2741507"/>
                </a:cubicBezTo>
                <a:cubicBezTo>
                  <a:pt x="6319921" y="2740191"/>
                  <a:pt x="6321925" y="2742004"/>
                  <a:pt x="6322463" y="2745641"/>
                </a:cubicBezTo>
                <a:cubicBezTo>
                  <a:pt x="6322245" y="2747982"/>
                  <a:pt x="6322027" y="2750323"/>
                  <a:pt x="6321808" y="2752663"/>
                </a:cubicBezTo>
                <a:lnTo>
                  <a:pt x="6314569" y="2756718"/>
                </a:lnTo>
                <a:cubicBezTo>
                  <a:pt x="6289324" y="2773686"/>
                  <a:pt x="6317551" y="2780051"/>
                  <a:pt x="6315211" y="2811618"/>
                </a:cubicBezTo>
                <a:cubicBezTo>
                  <a:pt x="6315620" y="2826627"/>
                  <a:pt x="6296047" y="2885298"/>
                  <a:pt x="6302211" y="2882314"/>
                </a:cubicBezTo>
                <a:lnTo>
                  <a:pt x="6286167" y="2949597"/>
                </a:lnTo>
                <a:cubicBezTo>
                  <a:pt x="6286401" y="2994618"/>
                  <a:pt x="6286615" y="2971464"/>
                  <a:pt x="6287037" y="3008578"/>
                </a:cubicBezTo>
                <a:cubicBezTo>
                  <a:pt x="6293795" y="3029535"/>
                  <a:pt x="6274405" y="3114154"/>
                  <a:pt x="6259150" y="3123139"/>
                </a:cubicBezTo>
                <a:cubicBezTo>
                  <a:pt x="6250085" y="3189063"/>
                  <a:pt x="6269067" y="3151280"/>
                  <a:pt x="6272249" y="3227854"/>
                </a:cubicBezTo>
                <a:cubicBezTo>
                  <a:pt x="6278775" y="3295842"/>
                  <a:pt x="6289216" y="3303765"/>
                  <a:pt x="6292288" y="3378383"/>
                </a:cubicBezTo>
                <a:cubicBezTo>
                  <a:pt x="6303894" y="3395995"/>
                  <a:pt x="6287498" y="3432581"/>
                  <a:pt x="6288328" y="3459618"/>
                </a:cubicBezTo>
                <a:cubicBezTo>
                  <a:pt x="6289158" y="3486653"/>
                  <a:pt x="6299937" y="3538735"/>
                  <a:pt x="6297272" y="3540603"/>
                </a:cubicBezTo>
                <a:cubicBezTo>
                  <a:pt x="6296849" y="3577379"/>
                  <a:pt x="6294184" y="3587943"/>
                  <a:pt x="6291001" y="3638374"/>
                </a:cubicBezTo>
                <a:cubicBezTo>
                  <a:pt x="6283026" y="3666794"/>
                  <a:pt x="6265833" y="3731744"/>
                  <a:pt x="6283592" y="3763609"/>
                </a:cubicBezTo>
                <a:cubicBezTo>
                  <a:pt x="6264286" y="3758340"/>
                  <a:pt x="6290177" y="3803150"/>
                  <a:pt x="6274068" y="3814506"/>
                </a:cubicBezTo>
                <a:cubicBezTo>
                  <a:pt x="6260645" y="3821643"/>
                  <a:pt x="6265372" y="3836902"/>
                  <a:pt x="6262850" y="3850454"/>
                </a:cubicBezTo>
                <a:cubicBezTo>
                  <a:pt x="6250418" y="3863479"/>
                  <a:pt x="6250660" y="3955243"/>
                  <a:pt x="6257357" y="3975474"/>
                </a:cubicBezTo>
                <a:cubicBezTo>
                  <a:pt x="6245091" y="4036737"/>
                  <a:pt x="6237535" y="4029237"/>
                  <a:pt x="6257889" y="4073155"/>
                </a:cubicBezTo>
                <a:cubicBezTo>
                  <a:pt x="6259272" y="4085906"/>
                  <a:pt x="6239882" y="4116397"/>
                  <a:pt x="6237441" y="4126638"/>
                </a:cubicBezTo>
                <a:lnTo>
                  <a:pt x="6245587" y="4172738"/>
                </a:lnTo>
                <a:lnTo>
                  <a:pt x="6235772" y="4176721"/>
                </a:lnTo>
                <a:lnTo>
                  <a:pt x="6233287" y="4195136"/>
                </a:lnTo>
                <a:lnTo>
                  <a:pt x="6234619" y="4280850"/>
                </a:lnTo>
                <a:cubicBezTo>
                  <a:pt x="6239453" y="4320763"/>
                  <a:pt x="6223309" y="4337596"/>
                  <a:pt x="6219318" y="4402526"/>
                </a:cubicBezTo>
                <a:cubicBezTo>
                  <a:pt x="6205466" y="4516209"/>
                  <a:pt x="6216183" y="4588729"/>
                  <a:pt x="6216810" y="4651172"/>
                </a:cubicBezTo>
                <a:cubicBezTo>
                  <a:pt x="6217673" y="4756959"/>
                  <a:pt x="6228654" y="4824005"/>
                  <a:pt x="6225945" y="4916779"/>
                </a:cubicBezTo>
                <a:cubicBezTo>
                  <a:pt x="6217032" y="4993010"/>
                  <a:pt x="6264271" y="4984591"/>
                  <a:pt x="6230174" y="5051379"/>
                </a:cubicBezTo>
                <a:cubicBezTo>
                  <a:pt x="6235713" y="5056951"/>
                  <a:pt x="6239420" y="5163714"/>
                  <a:pt x="6242600" y="5170879"/>
                </a:cubicBezTo>
                <a:lnTo>
                  <a:pt x="6235996" y="5216428"/>
                </a:lnTo>
                <a:lnTo>
                  <a:pt x="6214638" y="5285298"/>
                </a:lnTo>
                <a:cubicBezTo>
                  <a:pt x="6211392" y="5297492"/>
                  <a:pt x="6225576" y="5312063"/>
                  <a:pt x="6228432" y="5317696"/>
                </a:cubicBezTo>
                <a:lnTo>
                  <a:pt x="6246496" y="5398787"/>
                </a:lnTo>
                <a:lnTo>
                  <a:pt x="6244793" y="5399530"/>
                </a:lnTo>
                <a:lnTo>
                  <a:pt x="6241695" y="5406948"/>
                </a:lnTo>
                <a:lnTo>
                  <a:pt x="6267461" y="5499413"/>
                </a:lnTo>
                <a:cubicBezTo>
                  <a:pt x="6285387" y="5533848"/>
                  <a:pt x="6284888" y="5550029"/>
                  <a:pt x="6295987" y="5582659"/>
                </a:cubicBezTo>
                <a:cubicBezTo>
                  <a:pt x="6311253" y="5681724"/>
                  <a:pt x="6295439" y="5695558"/>
                  <a:pt x="6364803" y="5784263"/>
                </a:cubicBezTo>
                <a:cubicBezTo>
                  <a:pt x="6379348" y="5818651"/>
                  <a:pt x="6412475" y="5906802"/>
                  <a:pt x="6423050" y="5922637"/>
                </a:cubicBezTo>
                <a:cubicBezTo>
                  <a:pt x="6445210" y="5973612"/>
                  <a:pt x="6468179" y="6023873"/>
                  <a:pt x="6497767" y="6090108"/>
                </a:cubicBezTo>
                <a:cubicBezTo>
                  <a:pt x="6571895" y="6150548"/>
                  <a:pt x="6572491" y="6236583"/>
                  <a:pt x="6606710" y="6281543"/>
                </a:cubicBezTo>
                <a:cubicBezTo>
                  <a:pt x="6633675" y="6335892"/>
                  <a:pt x="6654357" y="6388782"/>
                  <a:pt x="6667540" y="6443715"/>
                </a:cubicBezTo>
                <a:cubicBezTo>
                  <a:pt x="6685192" y="6466826"/>
                  <a:pt x="6650500" y="6508701"/>
                  <a:pt x="6659722" y="6550105"/>
                </a:cubicBezTo>
                <a:cubicBezTo>
                  <a:pt x="6665926" y="6645044"/>
                  <a:pt x="6669126" y="6627536"/>
                  <a:pt x="6671805" y="6687397"/>
                </a:cubicBezTo>
                <a:cubicBezTo>
                  <a:pt x="6682671" y="6733683"/>
                  <a:pt x="6665210" y="6772117"/>
                  <a:pt x="6669658" y="6806602"/>
                </a:cubicBezTo>
                <a:cubicBezTo>
                  <a:pt x="6661174" y="6812658"/>
                  <a:pt x="6667097" y="6831470"/>
                  <a:pt x="6675783" y="6850325"/>
                </a:cubicBezTo>
                <a:lnTo>
                  <a:pt x="6679704" y="6858000"/>
                </a:lnTo>
                <a:lnTo>
                  <a:pt x="4532241" y="6858000"/>
                </a:lnTo>
                <a:lnTo>
                  <a:pt x="1208596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0B8D7E-71CA-A34B-900A-0928BC6C13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20465" y="2194102"/>
            <a:ext cx="4140013" cy="3908586"/>
          </a:xfrm>
        </p:spPr>
        <p:txBody>
          <a:bodyPr>
            <a:normAutofit/>
          </a:bodyPr>
          <a:lstStyle/>
          <a:p>
            <a:r>
              <a:rPr lang="en-US" sz="2000" dirty="0"/>
              <a:t>CAS Agents in Stress Testing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Attributes and Interactions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b="0" i="0" dirty="0">
                <a:effectLst/>
                <a:latin typeface="Söhne"/>
              </a:rPr>
              <a:t>Self-Organization and Adaptation</a:t>
            </a:r>
          </a:p>
          <a:p>
            <a:pPr marL="0" indent="0">
              <a:buNone/>
            </a:pPr>
            <a:endParaRPr lang="en-US" sz="2000" b="0" i="0" dirty="0">
              <a:effectLst/>
              <a:latin typeface="Söhne"/>
            </a:endParaRPr>
          </a:p>
          <a:p>
            <a:r>
              <a:rPr lang="en-US" sz="2000" b="0" i="0" dirty="0">
                <a:effectLst/>
                <a:latin typeface="Söhne"/>
              </a:rPr>
              <a:t>Emergence of Systemic Properties</a:t>
            </a:r>
          </a:p>
          <a:p>
            <a:pPr marL="0" indent="0">
              <a:buNone/>
            </a:pPr>
            <a:endParaRPr lang="en-US" sz="2000" dirty="0">
              <a:latin typeface="Söhne"/>
            </a:endParaRPr>
          </a:p>
          <a:p>
            <a:r>
              <a:rPr lang="en-US" sz="2000" b="0" i="0" dirty="0">
                <a:effectLst/>
                <a:latin typeface="Söhne"/>
              </a:rPr>
              <a:t>NetLogo Simulation Demo</a:t>
            </a:r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421078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9A36457-A5F4-4103-A443-02581C091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C5FB7E8-B636-40FA-BE8D-48145C0F5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"/>
            <a:ext cx="12192000" cy="2295238"/>
          </a:xfrm>
          <a:custGeom>
            <a:avLst/>
            <a:gdLst>
              <a:gd name="connsiteX0" fmla="*/ 12160143 w 12192000"/>
              <a:gd name="connsiteY0" fmla="*/ 831692 h 2079137"/>
              <a:gd name="connsiteX1" fmla="*/ 12159112 w 12192000"/>
              <a:gd name="connsiteY1" fmla="*/ 833361 h 2079137"/>
              <a:gd name="connsiteX2" fmla="*/ 12158912 w 12192000"/>
              <a:gd name="connsiteY2" fmla="*/ 832430 h 2079137"/>
              <a:gd name="connsiteX3" fmla="*/ 0 w 12192000"/>
              <a:gd name="connsiteY3" fmla="*/ 0 h 2079137"/>
              <a:gd name="connsiteX4" fmla="*/ 12192000 w 12192000"/>
              <a:gd name="connsiteY4" fmla="*/ 0 h 2079137"/>
              <a:gd name="connsiteX5" fmla="*/ 12192000 w 12192000"/>
              <a:gd name="connsiteY5" fmla="*/ 558063 h 2079137"/>
              <a:gd name="connsiteX6" fmla="*/ 12189259 w 12192000"/>
              <a:gd name="connsiteY6" fmla="*/ 810508 h 2079137"/>
              <a:gd name="connsiteX7" fmla="*/ 12170847 w 12192000"/>
              <a:gd name="connsiteY7" fmla="*/ 825280 h 2079137"/>
              <a:gd name="connsiteX8" fmla="*/ 12160143 w 12192000"/>
              <a:gd name="connsiteY8" fmla="*/ 831692 h 2079137"/>
              <a:gd name="connsiteX9" fmla="*/ 12163806 w 12192000"/>
              <a:gd name="connsiteY9" fmla="*/ 825759 h 2079137"/>
              <a:gd name="connsiteX10" fmla="*/ 12056557 w 12192000"/>
              <a:gd name="connsiteY10" fmla="*/ 810176 h 2079137"/>
              <a:gd name="connsiteX11" fmla="*/ 11900316 w 12192000"/>
              <a:gd name="connsiteY11" fmla="*/ 789618 h 2079137"/>
              <a:gd name="connsiteX12" fmla="*/ 11791206 w 12192000"/>
              <a:gd name="connsiteY12" fmla="*/ 824176 h 2079137"/>
              <a:gd name="connsiteX13" fmla="*/ 11659257 w 12192000"/>
              <a:gd name="connsiteY13" fmla="*/ 800841 h 2079137"/>
              <a:gd name="connsiteX14" fmla="*/ 11569789 w 12192000"/>
              <a:gd name="connsiteY14" fmla="*/ 797135 h 2079137"/>
              <a:gd name="connsiteX15" fmla="*/ 11367885 w 12192000"/>
              <a:gd name="connsiteY15" fmla="*/ 791985 h 2079137"/>
              <a:gd name="connsiteX16" fmla="*/ 11174663 w 12192000"/>
              <a:gd name="connsiteY16" fmla="*/ 788721 h 2079137"/>
              <a:gd name="connsiteX17" fmla="*/ 11068220 w 12192000"/>
              <a:gd name="connsiteY17" fmla="*/ 786994 h 2079137"/>
              <a:gd name="connsiteX18" fmla="*/ 10893266 w 12192000"/>
              <a:gd name="connsiteY18" fmla="*/ 794013 h 2079137"/>
              <a:gd name="connsiteX19" fmla="*/ 10844025 w 12192000"/>
              <a:gd name="connsiteY19" fmla="*/ 789857 h 2079137"/>
              <a:gd name="connsiteX20" fmla="*/ 10814353 w 12192000"/>
              <a:gd name="connsiteY20" fmla="*/ 789010 h 2079137"/>
              <a:gd name="connsiteX21" fmla="*/ 10748393 w 12192000"/>
              <a:gd name="connsiteY21" fmla="*/ 806738 h 2079137"/>
              <a:gd name="connsiteX22" fmla="*/ 10468256 w 12192000"/>
              <a:gd name="connsiteY22" fmla="*/ 778733 h 2079137"/>
              <a:gd name="connsiteX23" fmla="*/ 10256131 w 12192000"/>
              <a:gd name="connsiteY23" fmla="*/ 788332 h 2079137"/>
              <a:gd name="connsiteX24" fmla="*/ 10177442 w 12192000"/>
              <a:gd name="connsiteY24" fmla="*/ 777371 h 2079137"/>
              <a:gd name="connsiteX25" fmla="*/ 10006086 w 12192000"/>
              <a:gd name="connsiteY25" fmla="*/ 792651 h 2079137"/>
              <a:gd name="connsiteX26" fmla="*/ 9952382 w 12192000"/>
              <a:gd name="connsiteY26" fmla="*/ 815411 h 2079137"/>
              <a:gd name="connsiteX27" fmla="*/ 9926457 w 12192000"/>
              <a:gd name="connsiteY27" fmla="*/ 827295 h 2079137"/>
              <a:gd name="connsiteX28" fmla="*/ 9843405 w 12192000"/>
              <a:gd name="connsiteY28" fmla="*/ 867046 h 2079137"/>
              <a:gd name="connsiteX29" fmla="*/ 9830866 w 12192000"/>
              <a:gd name="connsiteY29" fmla="*/ 875047 h 2079137"/>
              <a:gd name="connsiteX30" fmla="*/ 9801807 w 12192000"/>
              <a:gd name="connsiteY30" fmla="*/ 872272 h 2079137"/>
              <a:gd name="connsiteX31" fmla="*/ 9785653 w 12192000"/>
              <a:gd name="connsiteY31" fmla="*/ 861743 h 2079137"/>
              <a:gd name="connsiteX32" fmla="*/ 9781177 w 12192000"/>
              <a:gd name="connsiteY32" fmla="*/ 864820 h 2079137"/>
              <a:gd name="connsiteX33" fmla="*/ 9768640 w 12192000"/>
              <a:gd name="connsiteY33" fmla="*/ 869379 h 2079137"/>
              <a:gd name="connsiteX34" fmla="*/ 9712211 w 12192000"/>
              <a:gd name="connsiteY34" fmla="*/ 900283 h 2079137"/>
              <a:gd name="connsiteX35" fmla="*/ 9689465 w 12192000"/>
              <a:gd name="connsiteY35" fmla="*/ 899268 h 2079137"/>
              <a:gd name="connsiteX36" fmla="*/ 9600339 w 12192000"/>
              <a:gd name="connsiteY36" fmla="*/ 922112 h 2079137"/>
              <a:gd name="connsiteX37" fmla="*/ 9582850 w 12192000"/>
              <a:gd name="connsiteY37" fmla="*/ 925510 h 2079137"/>
              <a:gd name="connsiteX38" fmla="*/ 9549638 w 12192000"/>
              <a:gd name="connsiteY38" fmla="*/ 940845 h 2079137"/>
              <a:gd name="connsiteX39" fmla="*/ 9539471 w 12192000"/>
              <a:gd name="connsiteY39" fmla="*/ 941799 h 2079137"/>
              <a:gd name="connsiteX40" fmla="*/ 9505592 w 12192000"/>
              <a:gd name="connsiteY40" fmla="*/ 955533 h 2079137"/>
              <a:gd name="connsiteX41" fmla="*/ 9432569 w 12192000"/>
              <a:gd name="connsiteY41" fmla="*/ 985377 h 2079137"/>
              <a:gd name="connsiteX42" fmla="*/ 9414216 w 12192000"/>
              <a:gd name="connsiteY42" fmla="*/ 992655 h 2079137"/>
              <a:gd name="connsiteX43" fmla="*/ 9397106 w 12192000"/>
              <a:gd name="connsiteY43" fmla="*/ 992980 h 2079137"/>
              <a:gd name="connsiteX44" fmla="*/ 9305108 w 12192000"/>
              <a:gd name="connsiteY44" fmla="*/ 1007767 h 2079137"/>
              <a:gd name="connsiteX45" fmla="*/ 9282434 w 12192000"/>
              <a:gd name="connsiteY45" fmla="*/ 1007523 h 2079137"/>
              <a:gd name="connsiteX46" fmla="*/ 9271941 w 12192000"/>
              <a:gd name="connsiteY46" fmla="*/ 1002839 h 2079137"/>
              <a:gd name="connsiteX47" fmla="*/ 9238227 w 12192000"/>
              <a:gd name="connsiteY47" fmla="*/ 1017668 h 2079137"/>
              <a:gd name="connsiteX48" fmla="*/ 9184265 w 12192000"/>
              <a:gd name="connsiteY48" fmla="*/ 1031275 h 2079137"/>
              <a:gd name="connsiteX49" fmla="*/ 9159000 w 12192000"/>
              <a:gd name="connsiteY49" fmla="*/ 1039569 h 2079137"/>
              <a:gd name="connsiteX50" fmla="*/ 9137031 w 12192000"/>
              <a:gd name="connsiteY50" fmla="*/ 1038699 h 2079137"/>
              <a:gd name="connsiteX51" fmla="*/ 9015702 w 12192000"/>
              <a:gd name="connsiteY51" fmla="*/ 1051400 h 2079137"/>
              <a:gd name="connsiteX52" fmla="*/ 8971403 w 12192000"/>
              <a:gd name="connsiteY52" fmla="*/ 1040542 h 2079137"/>
              <a:gd name="connsiteX53" fmla="*/ 8961826 w 12192000"/>
              <a:gd name="connsiteY53" fmla="*/ 1045364 h 2079137"/>
              <a:gd name="connsiteX54" fmla="*/ 8888623 w 12192000"/>
              <a:gd name="connsiteY54" fmla="*/ 1053908 h 2079137"/>
              <a:gd name="connsiteX55" fmla="*/ 8841066 w 12192000"/>
              <a:gd name="connsiteY55" fmla="*/ 1060421 h 2079137"/>
              <a:gd name="connsiteX56" fmla="*/ 8752342 w 12192000"/>
              <a:gd name="connsiteY56" fmla="*/ 1080646 h 2079137"/>
              <a:gd name="connsiteX57" fmla="*/ 8699139 w 12192000"/>
              <a:gd name="connsiteY57" fmla="*/ 1087885 h 2079137"/>
              <a:gd name="connsiteX58" fmla="*/ 8667273 w 12192000"/>
              <a:gd name="connsiteY58" fmla="*/ 1092062 h 2079137"/>
              <a:gd name="connsiteX59" fmla="*/ 8586064 w 12192000"/>
              <a:gd name="connsiteY59" fmla="*/ 1114603 h 2079137"/>
              <a:gd name="connsiteX60" fmla="*/ 8460312 w 12192000"/>
              <a:gd name="connsiteY60" fmla="*/ 1179878 h 2079137"/>
              <a:gd name="connsiteX61" fmla="*/ 8419023 w 12192000"/>
              <a:gd name="connsiteY61" fmla="*/ 1191748 h 2079137"/>
              <a:gd name="connsiteX62" fmla="*/ 8410939 w 12192000"/>
              <a:gd name="connsiteY62" fmla="*/ 1189696 h 2079137"/>
              <a:gd name="connsiteX63" fmla="*/ 8362040 w 12192000"/>
              <a:gd name="connsiteY63" fmla="*/ 1220820 h 2079137"/>
              <a:gd name="connsiteX64" fmla="*/ 8273677 w 12192000"/>
              <a:gd name="connsiteY64" fmla="*/ 1236495 h 2079137"/>
              <a:gd name="connsiteX65" fmla="*/ 8204283 w 12192000"/>
              <a:gd name="connsiteY65" fmla="*/ 1243537 h 2079137"/>
              <a:gd name="connsiteX66" fmla="*/ 8166550 w 12192000"/>
              <a:gd name="connsiteY66" fmla="*/ 1249551 h 2079137"/>
              <a:gd name="connsiteX67" fmla="*/ 8137785 w 12192000"/>
              <a:gd name="connsiteY67" fmla="*/ 1251636 h 2079137"/>
              <a:gd name="connsiteX68" fmla="*/ 8071596 w 12192000"/>
              <a:gd name="connsiteY68" fmla="*/ 1269274 h 2079137"/>
              <a:gd name="connsiteX69" fmla="*/ 7964816 w 12192000"/>
              <a:gd name="connsiteY69" fmla="*/ 1303668 h 2079137"/>
              <a:gd name="connsiteX70" fmla="*/ 7941495 w 12192000"/>
              <a:gd name="connsiteY70" fmla="*/ 1309821 h 2079137"/>
              <a:gd name="connsiteX71" fmla="*/ 7919123 w 12192000"/>
              <a:gd name="connsiteY71" fmla="*/ 1310466 h 2079137"/>
              <a:gd name="connsiteX72" fmla="*/ 7911902 w 12192000"/>
              <a:gd name="connsiteY72" fmla="*/ 1306569 h 2079137"/>
              <a:gd name="connsiteX73" fmla="*/ 7898703 w 12192000"/>
              <a:gd name="connsiteY73" fmla="*/ 1309208 h 2079137"/>
              <a:gd name="connsiteX74" fmla="*/ 7894703 w 12192000"/>
              <a:gd name="connsiteY74" fmla="*/ 1308939 h 2079137"/>
              <a:gd name="connsiteX75" fmla="*/ 7872267 w 12192000"/>
              <a:gd name="connsiteY75" fmla="*/ 1308370 h 2079137"/>
              <a:gd name="connsiteX76" fmla="*/ 7836454 w 12192000"/>
              <a:gd name="connsiteY76" fmla="*/ 1331265 h 2079137"/>
              <a:gd name="connsiteX77" fmla="*/ 7782451 w 12192000"/>
              <a:gd name="connsiteY77" fmla="*/ 1339601 h 2079137"/>
              <a:gd name="connsiteX78" fmla="*/ 7542969 w 12192000"/>
              <a:gd name="connsiteY78" fmla="*/ 1372495 h 2079137"/>
              <a:gd name="connsiteX79" fmla="*/ 7476832 w 12192000"/>
              <a:gd name="connsiteY79" fmla="*/ 1431655 h 2079137"/>
              <a:gd name="connsiteX80" fmla="*/ 7370237 w 12192000"/>
              <a:gd name="connsiteY80" fmla="*/ 1474339 h 2079137"/>
              <a:gd name="connsiteX81" fmla="*/ 7222223 w 12192000"/>
              <a:gd name="connsiteY81" fmla="*/ 1510199 h 2079137"/>
              <a:gd name="connsiteX82" fmla="*/ 7215703 w 12192000"/>
              <a:gd name="connsiteY82" fmla="*/ 1520424 h 2079137"/>
              <a:gd name="connsiteX83" fmla="*/ 7204548 w 12192000"/>
              <a:gd name="connsiteY83" fmla="*/ 1528145 h 2079137"/>
              <a:gd name="connsiteX84" fmla="*/ 7202038 w 12192000"/>
              <a:gd name="connsiteY84" fmla="*/ 1527954 h 2079137"/>
              <a:gd name="connsiteX85" fmla="*/ 7173860 w 12192000"/>
              <a:gd name="connsiteY85" fmla="*/ 1541605 h 2079137"/>
              <a:gd name="connsiteX86" fmla="*/ 7155079 w 12192000"/>
              <a:gd name="connsiteY86" fmla="*/ 1552495 h 2079137"/>
              <a:gd name="connsiteX87" fmla="*/ 7149757 w 12192000"/>
              <a:gd name="connsiteY87" fmla="*/ 1552732 h 2079137"/>
              <a:gd name="connsiteX88" fmla="*/ 7104804 w 12192000"/>
              <a:gd name="connsiteY88" fmla="*/ 1565792 h 2079137"/>
              <a:gd name="connsiteX89" fmla="*/ 7082824 w 12192000"/>
              <a:gd name="connsiteY89" fmla="*/ 1567947 h 2079137"/>
              <a:gd name="connsiteX90" fmla="*/ 7021520 w 12192000"/>
              <a:gd name="connsiteY90" fmla="*/ 1562334 h 2079137"/>
              <a:gd name="connsiteX91" fmla="*/ 6988956 w 12192000"/>
              <a:gd name="connsiteY91" fmla="*/ 1576442 h 2079137"/>
              <a:gd name="connsiteX92" fmla="*/ 6981922 w 12192000"/>
              <a:gd name="connsiteY92" fmla="*/ 1578821 h 2079137"/>
              <a:gd name="connsiteX93" fmla="*/ 6981583 w 12192000"/>
              <a:gd name="connsiteY93" fmla="*/ 1578678 h 2079137"/>
              <a:gd name="connsiteX94" fmla="*/ 6973762 w 12192000"/>
              <a:gd name="connsiteY94" fmla="*/ 1580811 h 2079137"/>
              <a:gd name="connsiteX95" fmla="*/ 6969093 w 12192000"/>
              <a:gd name="connsiteY95" fmla="*/ 1583157 h 2079137"/>
              <a:gd name="connsiteX96" fmla="*/ 6890037 w 12192000"/>
              <a:gd name="connsiteY96" fmla="*/ 1575825 h 2079137"/>
              <a:gd name="connsiteX97" fmla="*/ 6785054 w 12192000"/>
              <a:gd name="connsiteY97" fmla="*/ 1582200 h 2079137"/>
              <a:gd name="connsiteX98" fmla="*/ 6681692 w 12192000"/>
              <a:gd name="connsiteY98" fmla="*/ 1591296 h 2079137"/>
              <a:gd name="connsiteX99" fmla="*/ 6644556 w 12192000"/>
              <a:gd name="connsiteY99" fmla="*/ 1595940 h 2079137"/>
              <a:gd name="connsiteX100" fmla="*/ 6577106 w 12192000"/>
              <a:gd name="connsiteY100" fmla="*/ 1598261 h 2079137"/>
              <a:gd name="connsiteX101" fmla="*/ 6544183 w 12192000"/>
              <a:gd name="connsiteY101" fmla="*/ 1596149 h 2079137"/>
              <a:gd name="connsiteX102" fmla="*/ 6540921 w 12192000"/>
              <a:gd name="connsiteY102" fmla="*/ 1593857 h 2079137"/>
              <a:gd name="connsiteX103" fmla="*/ 6535046 w 12192000"/>
              <a:gd name="connsiteY103" fmla="*/ 1593283 h 2079137"/>
              <a:gd name="connsiteX104" fmla="*/ 6519853 w 12192000"/>
              <a:gd name="connsiteY104" fmla="*/ 1595771 h 2079137"/>
              <a:gd name="connsiteX105" fmla="*/ 6514280 w 12192000"/>
              <a:gd name="connsiteY105" fmla="*/ 1597376 h 2079137"/>
              <a:gd name="connsiteX106" fmla="*/ 6505824 w 12192000"/>
              <a:gd name="connsiteY106" fmla="*/ 1598298 h 2079137"/>
              <a:gd name="connsiteX107" fmla="*/ 6505573 w 12192000"/>
              <a:gd name="connsiteY107" fmla="*/ 1598109 h 2079137"/>
              <a:gd name="connsiteX108" fmla="*/ 6497741 w 12192000"/>
              <a:gd name="connsiteY108" fmla="*/ 1599392 h 2079137"/>
              <a:gd name="connsiteX109" fmla="*/ 6459992 w 12192000"/>
              <a:gd name="connsiteY109" fmla="*/ 1608358 h 2079137"/>
              <a:gd name="connsiteX110" fmla="*/ 6404572 w 12192000"/>
              <a:gd name="connsiteY110" fmla="*/ 1593771 h 2079137"/>
              <a:gd name="connsiteX111" fmla="*/ 6382671 w 12192000"/>
              <a:gd name="connsiteY111" fmla="*/ 1592612 h 2079137"/>
              <a:gd name="connsiteX112" fmla="*/ 6369843 w 12192000"/>
              <a:gd name="connsiteY112" fmla="*/ 1590015 h 2079137"/>
              <a:gd name="connsiteX113" fmla="*/ 6269740 w 12192000"/>
              <a:gd name="connsiteY113" fmla="*/ 1614633 h 2079137"/>
              <a:gd name="connsiteX114" fmla="*/ 6255405 w 12192000"/>
              <a:gd name="connsiteY114" fmla="*/ 1620529 h 2079137"/>
              <a:gd name="connsiteX115" fmla="*/ 6244248 w 12192000"/>
              <a:gd name="connsiteY115" fmla="*/ 1629561 h 2079137"/>
              <a:gd name="connsiteX116" fmla="*/ 6086396 w 12192000"/>
              <a:gd name="connsiteY116" fmla="*/ 1642666 h 2079137"/>
              <a:gd name="connsiteX117" fmla="*/ 5867429 w 12192000"/>
              <a:gd name="connsiteY117" fmla="*/ 1695554 h 2079137"/>
              <a:gd name="connsiteX118" fmla="*/ 5772864 w 12192000"/>
              <a:gd name="connsiteY118" fmla="*/ 1689002 h 2079137"/>
              <a:gd name="connsiteX119" fmla="*/ 5629833 w 12192000"/>
              <a:gd name="connsiteY119" fmla="*/ 1713273 h 2079137"/>
              <a:gd name="connsiteX120" fmla="*/ 5504771 w 12192000"/>
              <a:gd name="connsiteY120" fmla="*/ 1725744 h 2079137"/>
              <a:gd name="connsiteX121" fmla="*/ 5490967 w 12192000"/>
              <a:gd name="connsiteY121" fmla="*/ 1726367 h 2079137"/>
              <a:gd name="connsiteX122" fmla="*/ 5486015 w 12192000"/>
              <a:gd name="connsiteY122" fmla="*/ 1721481 h 2079137"/>
              <a:gd name="connsiteX123" fmla="*/ 5439364 w 12192000"/>
              <a:gd name="connsiteY123" fmla="*/ 1721349 h 2079137"/>
              <a:gd name="connsiteX124" fmla="*/ 5350025 w 12192000"/>
              <a:gd name="connsiteY124" fmla="*/ 1729885 h 2079137"/>
              <a:gd name="connsiteX125" fmla="*/ 5336104 w 12192000"/>
              <a:gd name="connsiteY125" fmla="*/ 1734377 h 2079137"/>
              <a:gd name="connsiteX126" fmla="*/ 5245234 w 12192000"/>
              <a:gd name="connsiteY126" fmla="*/ 1738520 h 2079137"/>
              <a:gd name="connsiteX127" fmla="*/ 5182955 w 12192000"/>
              <a:gd name="connsiteY127" fmla="*/ 1744622 h 2079137"/>
              <a:gd name="connsiteX128" fmla="*/ 5169506 w 12192000"/>
              <a:gd name="connsiteY128" fmla="*/ 1748993 h 2079137"/>
              <a:gd name="connsiteX129" fmla="*/ 5154299 w 12192000"/>
              <a:gd name="connsiteY129" fmla="*/ 1744080 h 2079137"/>
              <a:gd name="connsiteX130" fmla="*/ 5149917 w 12192000"/>
              <a:gd name="connsiteY130" fmla="*/ 1739727 h 2079137"/>
              <a:gd name="connsiteX131" fmla="*/ 5100319 w 12192000"/>
              <a:gd name="connsiteY131" fmla="*/ 1745797 h 2079137"/>
              <a:gd name="connsiteX132" fmla="*/ 5094361 w 12192000"/>
              <a:gd name="connsiteY132" fmla="*/ 1745767 h 2079137"/>
              <a:gd name="connsiteX133" fmla="*/ 5053410 w 12192000"/>
              <a:gd name="connsiteY133" fmla="*/ 1742790 h 2079137"/>
              <a:gd name="connsiteX134" fmla="*/ 4992711 w 12192000"/>
              <a:gd name="connsiteY134" fmla="*/ 1734075 h 2079137"/>
              <a:gd name="connsiteX135" fmla="*/ 4930098 w 12192000"/>
              <a:gd name="connsiteY135" fmla="*/ 1717312 h 2079137"/>
              <a:gd name="connsiteX136" fmla="*/ 4893834 w 12192000"/>
              <a:gd name="connsiteY136" fmla="*/ 1710028 h 2079137"/>
              <a:gd name="connsiteX137" fmla="*/ 4868730 w 12192000"/>
              <a:gd name="connsiteY137" fmla="*/ 1702384 h 2079137"/>
              <a:gd name="connsiteX138" fmla="*/ 4797925 w 12192000"/>
              <a:gd name="connsiteY138" fmla="*/ 1695535 h 2079137"/>
              <a:gd name="connsiteX139" fmla="*/ 4677670 w 12192000"/>
              <a:gd name="connsiteY139" fmla="*/ 1689453 h 2079137"/>
              <a:gd name="connsiteX140" fmla="*/ 4634248 w 12192000"/>
              <a:gd name="connsiteY140" fmla="*/ 1680227 h 2079137"/>
              <a:gd name="connsiteX141" fmla="*/ 4632434 w 12192000"/>
              <a:gd name="connsiteY141" fmla="*/ 1674607 h 2079137"/>
              <a:gd name="connsiteX142" fmla="*/ 4619204 w 12192000"/>
              <a:gd name="connsiteY142" fmla="*/ 1672507 h 2079137"/>
              <a:gd name="connsiteX143" fmla="*/ 4616283 w 12192000"/>
              <a:gd name="connsiteY143" fmla="*/ 1670977 h 2079137"/>
              <a:gd name="connsiteX144" fmla="*/ 4598926 w 12192000"/>
              <a:gd name="connsiteY144" fmla="*/ 1663178 h 2079137"/>
              <a:gd name="connsiteX145" fmla="*/ 4547069 w 12192000"/>
              <a:gd name="connsiteY145" fmla="*/ 1670642 h 2079137"/>
              <a:gd name="connsiteX146" fmla="*/ 4523516 w 12192000"/>
              <a:gd name="connsiteY146" fmla="*/ 1669785 h 2079137"/>
              <a:gd name="connsiteX147" fmla="*/ 4500586 w 12192000"/>
              <a:gd name="connsiteY147" fmla="*/ 1675912 h 2079137"/>
              <a:gd name="connsiteX148" fmla="*/ 4488196 w 12192000"/>
              <a:gd name="connsiteY148" fmla="*/ 1683463 h 2079137"/>
              <a:gd name="connsiteX149" fmla="*/ 4445463 w 12192000"/>
              <a:gd name="connsiteY149" fmla="*/ 1695634 h 2079137"/>
              <a:gd name="connsiteX150" fmla="*/ 4446550 w 12192000"/>
              <a:gd name="connsiteY150" fmla="*/ 1680538 h 2079137"/>
              <a:gd name="connsiteX151" fmla="*/ 4365375 w 12192000"/>
              <a:gd name="connsiteY151" fmla="*/ 1697935 h 2079137"/>
              <a:gd name="connsiteX152" fmla="*/ 4305123 w 12192000"/>
              <a:gd name="connsiteY152" fmla="*/ 1714185 h 2079137"/>
              <a:gd name="connsiteX153" fmla="*/ 4292665 w 12192000"/>
              <a:gd name="connsiteY153" fmla="*/ 1720703 h 2079137"/>
              <a:gd name="connsiteX154" fmla="*/ 4276789 w 12192000"/>
              <a:gd name="connsiteY154" fmla="*/ 1718367 h 2079137"/>
              <a:gd name="connsiteX155" fmla="*/ 4271683 w 12192000"/>
              <a:gd name="connsiteY155" fmla="*/ 1714801 h 2079137"/>
              <a:gd name="connsiteX156" fmla="*/ 4223918 w 12192000"/>
              <a:gd name="connsiteY156" fmla="*/ 1728936 h 2079137"/>
              <a:gd name="connsiteX157" fmla="*/ 4218039 w 12192000"/>
              <a:gd name="connsiteY157" fmla="*/ 1729885 h 2079137"/>
              <a:gd name="connsiteX158" fmla="*/ 4177153 w 12192000"/>
              <a:gd name="connsiteY158" fmla="*/ 1733691 h 2079137"/>
              <a:gd name="connsiteX159" fmla="*/ 4051032 w 12192000"/>
              <a:gd name="connsiteY159" fmla="*/ 1728886 h 2079137"/>
              <a:gd name="connsiteX160" fmla="*/ 4013978 w 12192000"/>
              <a:gd name="connsiteY160" fmla="*/ 1727679 h 2079137"/>
              <a:gd name="connsiteX161" fmla="*/ 3987857 w 12192000"/>
              <a:gd name="connsiteY161" fmla="*/ 1724282 h 2079137"/>
              <a:gd name="connsiteX162" fmla="*/ 3916852 w 12192000"/>
              <a:gd name="connsiteY162" fmla="*/ 1729184 h 2079137"/>
              <a:gd name="connsiteX163" fmla="*/ 3797263 w 12192000"/>
              <a:gd name="connsiteY163" fmla="*/ 1742976 h 2079137"/>
              <a:gd name="connsiteX164" fmla="*/ 3752806 w 12192000"/>
              <a:gd name="connsiteY164" fmla="*/ 1741033 h 2079137"/>
              <a:gd name="connsiteX165" fmla="*/ 3749997 w 12192000"/>
              <a:gd name="connsiteY165" fmla="*/ 1735799 h 2079137"/>
              <a:gd name="connsiteX166" fmla="*/ 3736582 w 12192000"/>
              <a:gd name="connsiteY166" fmla="*/ 1735907 h 2079137"/>
              <a:gd name="connsiteX167" fmla="*/ 3733428 w 12192000"/>
              <a:gd name="connsiteY167" fmla="*/ 1734881 h 2079137"/>
              <a:gd name="connsiteX168" fmla="*/ 3714911 w 12192000"/>
              <a:gd name="connsiteY168" fmla="*/ 1730056 h 2079137"/>
              <a:gd name="connsiteX169" fmla="*/ 3665172 w 12192000"/>
              <a:gd name="connsiteY169" fmla="*/ 1745936 h 2079137"/>
              <a:gd name="connsiteX170" fmla="*/ 3552006 w 12192000"/>
              <a:gd name="connsiteY170" fmla="*/ 1755220 h 2079137"/>
              <a:gd name="connsiteX171" fmla="*/ 3390301 w 12192000"/>
              <a:gd name="connsiteY171" fmla="*/ 1762546 h 2079137"/>
              <a:gd name="connsiteX172" fmla="*/ 3264312 w 12192000"/>
              <a:gd name="connsiteY172" fmla="*/ 1774620 h 2079137"/>
              <a:gd name="connsiteX173" fmla="*/ 3106901 w 12192000"/>
              <a:gd name="connsiteY173" fmla="*/ 1804264 h 2079137"/>
              <a:gd name="connsiteX174" fmla="*/ 2993303 w 12192000"/>
              <a:gd name="connsiteY174" fmla="*/ 1806542 h 2079137"/>
              <a:gd name="connsiteX175" fmla="*/ 2979115 w 12192000"/>
              <a:gd name="connsiteY175" fmla="*/ 1815432 h 2079137"/>
              <a:gd name="connsiteX176" fmla="*/ 2963118 w 12192000"/>
              <a:gd name="connsiteY176" fmla="*/ 1820962 h 2079137"/>
              <a:gd name="connsiteX177" fmla="*/ 2961156 w 12192000"/>
              <a:gd name="connsiteY177" fmla="*/ 1820297 h 2079137"/>
              <a:gd name="connsiteX178" fmla="*/ 2925719 w 12192000"/>
              <a:gd name="connsiteY178" fmla="*/ 1828468 h 2079137"/>
              <a:gd name="connsiteX179" fmla="*/ 2857951 w 12192000"/>
              <a:gd name="connsiteY179" fmla="*/ 1842496 h 2079137"/>
              <a:gd name="connsiteX180" fmla="*/ 2857427 w 12192000"/>
              <a:gd name="connsiteY180" fmla="*/ 1841591 h 2079137"/>
              <a:gd name="connsiteX181" fmla="*/ 2846731 w 12192000"/>
              <a:gd name="connsiteY181" fmla="*/ 1839316 h 2079137"/>
              <a:gd name="connsiteX182" fmla="*/ 2826290 w 12192000"/>
              <a:gd name="connsiteY182" fmla="*/ 1837274 h 2079137"/>
              <a:gd name="connsiteX183" fmla="*/ 2779146 w 12192000"/>
              <a:gd name="connsiteY183" fmla="*/ 1820071 h 2079137"/>
              <a:gd name="connsiteX184" fmla="*/ 2739608 w 12192000"/>
              <a:gd name="connsiteY184" fmla="*/ 1827861 h 2079137"/>
              <a:gd name="connsiteX185" fmla="*/ 2731631 w 12192000"/>
              <a:gd name="connsiteY185" fmla="*/ 1828881 h 2079137"/>
              <a:gd name="connsiteX186" fmla="*/ 2731464 w 12192000"/>
              <a:gd name="connsiteY186" fmla="*/ 1828677 h 2079137"/>
              <a:gd name="connsiteX187" fmla="*/ 2723037 w 12192000"/>
              <a:gd name="connsiteY187" fmla="*/ 1829303 h 2079137"/>
              <a:gd name="connsiteX188" fmla="*/ 2701616 w 12192000"/>
              <a:gd name="connsiteY188" fmla="*/ 1832725 h 2079137"/>
              <a:gd name="connsiteX189" fmla="*/ 2696239 w 12192000"/>
              <a:gd name="connsiteY189" fmla="*/ 1831904 h 2079137"/>
              <a:gd name="connsiteX190" fmla="*/ 2663445 w 12192000"/>
              <a:gd name="connsiteY190" fmla="*/ 1825958 h 2079137"/>
              <a:gd name="connsiteX191" fmla="*/ 2560925 w 12192000"/>
              <a:gd name="connsiteY191" fmla="*/ 1829094 h 2079137"/>
              <a:gd name="connsiteX192" fmla="*/ 2458739 w 12192000"/>
              <a:gd name="connsiteY192" fmla="*/ 1834479 h 2079137"/>
              <a:gd name="connsiteX193" fmla="*/ 2356074 w 12192000"/>
              <a:gd name="connsiteY193" fmla="*/ 1836991 h 2079137"/>
              <a:gd name="connsiteX194" fmla="*/ 2304241 w 12192000"/>
              <a:gd name="connsiteY194" fmla="*/ 1822021 h 2079137"/>
              <a:gd name="connsiteX195" fmla="*/ 2298362 w 12192000"/>
              <a:gd name="connsiteY195" fmla="*/ 1822125 h 2079137"/>
              <a:gd name="connsiteX196" fmla="*/ 2283527 w 12192000"/>
              <a:gd name="connsiteY196" fmla="*/ 1826361 h 2079137"/>
              <a:gd name="connsiteX197" fmla="*/ 2278150 w 12192000"/>
              <a:gd name="connsiteY197" fmla="*/ 1828604 h 2079137"/>
              <a:gd name="connsiteX198" fmla="*/ 2269853 w 12192000"/>
              <a:gd name="connsiteY198" fmla="*/ 1830502 h 2079137"/>
              <a:gd name="connsiteX199" fmla="*/ 2269585 w 12192000"/>
              <a:gd name="connsiteY199" fmla="*/ 1830341 h 2079137"/>
              <a:gd name="connsiteX200" fmla="*/ 2225332 w 12192000"/>
              <a:gd name="connsiteY200" fmla="*/ 1845825 h 2079137"/>
              <a:gd name="connsiteX201" fmla="*/ 2169048 w 12192000"/>
              <a:gd name="connsiteY201" fmla="*/ 1837658 h 2079137"/>
              <a:gd name="connsiteX202" fmla="*/ 2147231 w 12192000"/>
              <a:gd name="connsiteY202" fmla="*/ 1839027 h 2079137"/>
              <a:gd name="connsiteX203" fmla="*/ 2135241 w 12192000"/>
              <a:gd name="connsiteY203" fmla="*/ 1838652 h 2079137"/>
              <a:gd name="connsiteX204" fmla="*/ 2099215 w 12192000"/>
              <a:gd name="connsiteY204" fmla="*/ 1850768 h 2079137"/>
              <a:gd name="connsiteX205" fmla="*/ 2094046 w 12192000"/>
              <a:gd name="connsiteY205" fmla="*/ 1850806 h 2079137"/>
              <a:gd name="connsiteX206" fmla="*/ 2071850 w 12192000"/>
              <a:gd name="connsiteY206" fmla="*/ 1861319 h 2079137"/>
              <a:gd name="connsiteX207" fmla="*/ 2039607 w 12192000"/>
              <a:gd name="connsiteY207" fmla="*/ 1874318 h 2079137"/>
              <a:gd name="connsiteX208" fmla="*/ 2037289 w 12192000"/>
              <a:gd name="connsiteY208" fmla="*/ 1874025 h 2079137"/>
              <a:gd name="connsiteX209" fmla="*/ 2023615 w 12192000"/>
              <a:gd name="connsiteY209" fmla="*/ 1881562 h 2079137"/>
              <a:gd name="connsiteX210" fmla="*/ 1957176 w 12192000"/>
              <a:gd name="connsiteY210" fmla="*/ 1898709 h 2079137"/>
              <a:gd name="connsiteX211" fmla="*/ 1858081 w 12192000"/>
              <a:gd name="connsiteY211" fmla="*/ 1923144 h 2079137"/>
              <a:gd name="connsiteX212" fmla="*/ 1738865 w 12192000"/>
              <a:gd name="connsiteY212" fmla="*/ 1944965 h 2079137"/>
              <a:gd name="connsiteX213" fmla="*/ 1616692 w 12192000"/>
              <a:gd name="connsiteY213" fmla="*/ 1989107 h 2079137"/>
              <a:gd name="connsiteX214" fmla="*/ 1411898 w 12192000"/>
              <a:gd name="connsiteY214" fmla="*/ 2046254 h 2079137"/>
              <a:gd name="connsiteX215" fmla="*/ 1375780 w 12192000"/>
              <a:gd name="connsiteY215" fmla="*/ 2047961 h 2079137"/>
              <a:gd name="connsiteX216" fmla="*/ 1375707 w 12192000"/>
              <a:gd name="connsiteY216" fmla="*/ 2047981 h 2079137"/>
              <a:gd name="connsiteX217" fmla="*/ 1285585 w 12192000"/>
              <a:gd name="connsiteY217" fmla="*/ 2047113 h 2079137"/>
              <a:gd name="connsiteX218" fmla="*/ 1263658 w 12192000"/>
              <a:gd name="connsiteY218" fmla="*/ 2041397 h 2079137"/>
              <a:gd name="connsiteX219" fmla="*/ 1170403 w 12192000"/>
              <a:gd name="connsiteY219" fmla="*/ 2033399 h 2079137"/>
              <a:gd name="connsiteX220" fmla="*/ 1153718 w 12192000"/>
              <a:gd name="connsiteY220" fmla="*/ 2029576 h 2079137"/>
              <a:gd name="connsiteX221" fmla="*/ 1133937 w 12192000"/>
              <a:gd name="connsiteY221" fmla="*/ 2032149 h 2079137"/>
              <a:gd name="connsiteX222" fmla="*/ 1054999 w 12192000"/>
              <a:gd name="connsiteY222" fmla="*/ 2043242 h 2079137"/>
              <a:gd name="connsiteX223" fmla="*/ 1018405 w 12192000"/>
              <a:gd name="connsiteY223" fmla="*/ 2048281 h 2079137"/>
              <a:gd name="connsiteX224" fmla="*/ 1016563 w 12192000"/>
              <a:gd name="connsiteY224" fmla="*/ 2051718 h 2079137"/>
              <a:gd name="connsiteX225" fmla="*/ 1008284 w 12192000"/>
              <a:gd name="connsiteY225" fmla="*/ 2046742 h 2079137"/>
              <a:gd name="connsiteX226" fmla="*/ 981974 w 12192000"/>
              <a:gd name="connsiteY226" fmla="*/ 2048363 h 2079137"/>
              <a:gd name="connsiteX227" fmla="*/ 971903 w 12192000"/>
              <a:gd name="connsiteY227" fmla="*/ 2053484 h 2079137"/>
              <a:gd name="connsiteX228" fmla="*/ 954015 w 12192000"/>
              <a:gd name="connsiteY228" fmla="*/ 2052529 h 2079137"/>
              <a:gd name="connsiteX229" fmla="*/ 839571 w 12192000"/>
              <a:gd name="connsiteY229" fmla="*/ 2046509 h 2079137"/>
              <a:gd name="connsiteX230" fmla="*/ 823321 w 12192000"/>
              <a:gd name="connsiteY230" fmla="*/ 2054296 h 2079137"/>
              <a:gd name="connsiteX231" fmla="*/ 800990 w 12192000"/>
              <a:gd name="connsiteY231" fmla="*/ 2051523 h 2079137"/>
              <a:gd name="connsiteX232" fmla="*/ 776439 w 12192000"/>
              <a:gd name="connsiteY232" fmla="*/ 2062634 h 2079137"/>
              <a:gd name="connsiteX233" fmla="*/ 763041 w 12192000"/>
              <a:gd name="connsiteY233" fmla="*/ 2063995 h 2079137"/>
              <a:gd name="connsiteX234" fmla="*/ 757863 w 12192000"/>
              <a:gd name="connsiteY234" fmla="*/ 2065877 h 2079137"/>
              <a:gd name="connsiteX235" fmla="*/ 745053 w 12192000"/>
              <a:gd name="connsiteY235" fmla="*/ 2051831 h 2079137"/>
              <a:gd name="connsiteX236" fmla="*/ 722609 w 12192000"/>
              <a:gd name="connsiteY236" fmla="*/ 2049504 h 2079137"/>
              <a:gd name="connsiteX237" fmla="*/ 717618 w 12192000"/>
              <a:gd name="connsiteY237" fmla="*/ 2042131 h 2079137"/>
              <a:gd name="connsiteX238" fmla="*/ 703285 w 12192000"/>
              <a:gd name="connsiteY238" fmla="*/ 2046808 h 2079137"/>
              <a:gd name="connsiteX239" fmla="*/ 680199 w 12192000"/>
              <a:gd name="connsiteY239" fmla="*/ 2051947 h 2079137"/>
              <a:gd name="connsiteX240" fmla="*/ 667351 w 12192000"/>
              <a:gd name="connsiteY240" fmla="*/ 2054469 h 2079137"/>
              <a:gd name="connsiteX241" fmla="*/ 660961 w 12192000"/>
              <a:gd name="connsiteY241" fmla="*/ 2049404 h 2079137"/>
              <a:gd name="connsiteX242" fmla="*/ 638282 w 12192000"/>
              <a:gd name="connsiteY242" fmla="*/ 2060093 h 2079137"/>
              <a:gd name="connsiteX243" fmla="*/ 583551 w 12192000"/>
              <a:gd name="connsiteY243" fmla="*/ 2070197 h 2079137"/>
              <a:gd name="connsiteX244" fmla="*/ 525274 w 12192000"/>
              <a:gd name="connsiteY244" fmla="*/ 2079137 h 2079137"/>
              <a:gd name="connsiteX245" fmla="*/ 405635 w 12192000"/>
              <a:gd name="connsiteY245" fmla="*/ 2059339 h 2079137"/>
              <a:gd name="connsiteX246" fmla="*/ 281555 w 12192000"/>
              <a:gd name="connsiteY246" fmla="*/ 2022847 h 2079137"/>
              <a:gd name="connsiteX247" fmla="*/ 98513 w 12192000"/>
              <a:gd name="connsiteY247" fmla="*/ 1969504 h 2079137"/>
              <a:gd name="connsiteX248" fmla="*/ 56191 w 12192000"/>
              <a:gd name="connsiteY248" fmla="*/ 1950709 h 2079137"/>
              <a:gd name="connsiteX249" fmla="*/ 0 w 12192000"/>
              <a:gd name="connsiteY249" fmla="*/ 1935789 h 2079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</a:cxnLst>
            <a:rect l="l" t="t" r="r" b="b"/>
            <a:pathLst>
              <a:path w="12192000" h="2079137">
                <a:moveTo>
                  <a:pt x="12160143" y="831692"/>
                </a:moveTo>
                <a:lnTo>
                  <a:pt x="12159112" y="833361"/>
                </a:lnTo>
                <a:cubicBezTo>
                  <a:pt x="12157915" y="833832"/>
                  <a:pt x="12157402" y="833649"/>
                  <a:pt x="12158912" y="832430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558063"/>
                </a:lnTo>
                <a:lnTo>
                  <a:pt x="12189259" y="810508"/>
                </a:lnTo>
                <a:lnTo>
                  <a:pt x="12170847" y="825280"/>
                </a:lnTo>
                <a:lnTo>
                  <a:pt x="12160143" y="831692"/>
                </a:lnTo>
                <a:lnTo>
                  <a:pt x="12163806" y="825759"/>
                </a:lnTo>
                <a:cubicBezTo>
                  <a:pt x="12125449" y="821525"/>
                  <a:pt x="12082203" y="824698"/>
                  <a:pt x="12056557" y="810176"/>
                </a:cubicBezTo>
                <a:cubicBezTo>
                  <a:pt x="12050902" y="790976"/>
                  <a:pt x="11923731" y="799312"/>
                  <a:pt x="11900316" y="789618"/>
                </a:cubicBezTo>
                <a:cubicBezTo>
                  <a:pt x="11841702" y="803374"/>
                  <a:pt x="11823963" y="832645"/>
                  <a:pt x="11791206" y="824176"/>
                </a:cubicBezTo>
                <a:cubicBezTo>
                  <a:pt x="11768977" y="817380"/>
                  <a:pt x="11683857" y="828947"/>
                  <a:pt x="11659257" y="800841"/>
                </a:cubicBezTo>
                <a:cubicBezTo>
                  <a:pt x="11617173" y="818107"/>
                  <a:pt x="11602556" y="790694"/>
                  <a:pt x="11569789" y="797135"/>
                </a:cubicBezTo>
                <a:cubicBezTo>
                  <a:pt x="11498310" y="795094"/>
                  <a:pt x="11458472" y="819882"/>
                  <a:pt x="11367885" y="791985"/>
                </a:cubicBezTo>
                <a:cubicBezTo>
                  <a:pt x="11325508" y="798158"/>
                  <a:pt x="11266580" y="755023"/>
                  <a:pt x="11174663" y="788721"/>
                </a:cubicBezTo>
                <a:cubicBezTo>
                  <a:pt x="11122703" y="792192"/>
                  <a:pt x="11150009" y="775410"/>
                  <a:pt x="11068220" y="786994"/>
                </a:cubicBezTo>
                <a:cubicBezTo>
                  <a:pt x="11046931" y="759861"/>
                  <a:pt x="10919185" y="793102"/>
                  <a:pt x="10893266" y="794013"/>
                </a:cubicBezTo>
                <a:cubicBezTo>
                  <a:pt x="10874184" y="776189"/>
                  <a:pt x="10862860" y="788743"/>
                  <a:pt x="10844025" y="789857"/>
                </a:cubicBezTo>
                <a:cubicBezTo>
                  <a:pt x="10836453" y="779294"/>
                  <a:pt x="10820690" y="778184"/>
                  <a:pt x="10814353" y="789010"/>
                </a:cubicBezTo>
                <a:cubicBezTo>
                  <a:pt x="10819669" y="816016"/>
                  <a:pt x="10754019" y="789067"/>
                  <a:pt x="10748393" y="806738"/>
                </a:cubicBezTo>
                <a:cubicBezTo>
                  <a:pt x="10687156" y="807873"/>
                  <a:pt x="10550299" y="781800"/>
                  <a:pt x="10468256" y="778733"/>
                </a:cubicBezTo>
                <a:cubicBezTo>
                  <a:pt x="10436666" y="770025"/>
                  <a:pt x="10371995" y="797252"/>
                  <a:pt x="10256131" y="788332"/>
                </a:cubicBezTo>
                <a:cubicBezTo>
                  <a:pt x="10240995" y="781626"/>
                  <a:pt x="10182664" y="765742"/>
                  <a:pt x="10177442" y="777371"/>
                </a:cubicBezTo>
                <a:cubicBezTo>
                  <a:pt x="10141447" y="775683"/>
                  <a:pt x="10030323" y="810071"/>
                  <a:pt x="10006086" y="792651"/>
                </a:cubicBezTo>
                <a:cubicBezTo>
                  <a:pt x="10009448" y="818833"/>
                  <a:pt x="9960389" y="791426"/>
                  <a:pt x="9952382" y="815411"/>
                </a:cubicBezTo>
                <a:lnTo>
                  <a:pt x="9926457" y="827295"/>
                </a:lnTo>
                <a:lnTo>
                  <a:pt x="9843405" y="867046"/>
                </a:lnTo>
                <a:lnTo>
                  <a:pt x="9830866" y="875047"/>
                </a:lnTo>
                <a:lnTo>
                  <a:pt x="9801807" y="872272"/>
                </a:lnTo>
                <a:lnTo>
                  <a:pt x="9785653" y="861743"/>
                </a:lnTo>
                <a:lnTo>
                  <a:pt x="9781177" y="864820"/>
                </a:lnTo>
                <a:cubicBezTo>
                  <a:pt x="9776153" y="871003"/>
                  <a:pt x="9773556" y="874842"/>
                  <a:pt x="9768640" y="869379"/>
                </a:cubicBezTo>
                <a:lnTo>
                  <a:pt x="9712211" y="900283"/>
                </a:lnTo>
                <a:cubicBezTo>
                  <a:pt x="9706243" y="902750"/>
                  <a:pt x="9698952" y="902954"/>
                  <a:pt x="9689465" y="899268"/>
                </a:cubicBezTo>
                <a:cubicBezTo>
                  <a:pt x="9670819" y="902906"/>
                  <a:pt x="9618108" y="917739"/>
                  <a:pt x="9600339" y="922112"/>
                </a:cubicBezTo>
                <a:lnTo>
                  <a:pt x="9582850" y="925510"/>
                </a:lnTo>
                <a:cubicBezTo>
                  <a:pt x="9574400" y="928631"/>
                  <a:pt x="9556868" y="938130"/>
                  <a:pt x="9549638" y="940845"/>
                </a:cubicBezTo>
                <a:cubicBezTo>
                  <a:pt x="9543792" y="942327"/>
                  <a:pt x="9546812" y="939351"/>
                  <a:pt x="9539471" y="941799"/>
                </a:cubicBezTo>
                <a:cubicBezTo>
                  <a:pt x="9538994" y="947702"/>
                  <a:pt x="9536009" y="953248"/>
                  <a:pt x="9505592" y="955533"/>
                </a:cubicBezTo>
                <a:cubicBezTo>
                  <a:pt x="9486013" y="968563"/>
                  <a:pt x="9460860" y="978842"/>
                  <a:pt x="9432569" y="985377"/>
                </a:cubicBezTo>
                <a:cubicBezTo>
                  <a:pt x="9426990" y="980335"/>
                  <a:pt x="9418918" y="990185"/>
                  <a:pt x="9414216" y="992655"/>
                </a:cubicBezTo>
                <a:cubicBezTo>
                  <a:pt x="9412644" y="989014"/>
                  <a:pt x="9400057" y="989255"/>
                  <a:pt x="9397106" y="992980"/>
                </a:cubicBezTo>
                <a:cubicBezTo>
                  <a:pt x="9314093" y="1020862"/>
                  <a:pt x="9349678" y="978420"/>
                  <a:pt x="9305108" y="1007767"/>
                </a:cubicBezTo>
                <a:cubicBezTo>
                  <a:pt x="9296670" y="1010324"/>
                  <a:pt x="9289251" y="1009612"/>
                  <a:pt x="9282434" y="1007523"/>
                </a:cubicBezTo>
                <a:lnTo>
                  <a:pt x="9271941" y="1002839"/>
                </a:lnTo>
                <a:lnTo>
                  <a:pt x="9238227" y="1017668"/>
                </a:lnTo>
                <a:cubicBezTo>
                  <a:pt x="9221294" y="1023415"/>
                  <a:pt x="9203166" y="1027997"/>
                  <a:pt x="9184265" y="1031275"/>
                </a:cubicBezTo>
                <a:cubicBezTo>
                  <a:pt x="9178371" y="1024135"/>
                  <a:pt x="9165618" y="1036637"/>
                  <a:pt x="9159000" y="1039569"/>
                </a:cubicBezTo>
                <a:cubicBezTo>
                  <a:pt x="9157881" y="1034602"/>
                  <a:pt x="9141725" y="1033964"/>
                  <a:pt x="9137031" y="1038699"/>
                </a:cubicBezTo>
                <a:cubicBezTo>
                  <a:pt x="9023973" y="1069523"/>
                  <a:pt x="9079946" y="1015706"/>
                  <a:pt x="9015702" y="1051400"/>
                </a:cubicBezTo>
                <a:lnTo>
                  <a:pt x="8971403" y="1040542"/>
                </a:lnTo>
                <a:lnTo>
                  <a:pt x="8961826" y="1045364"/>
                </a:lnTo>
                <a:cubicBezTo>
                  <a:pt x="8922837" y="1050010"/>
                  <a:pt x="8909116" y="1040754"/>
                  <a:pt x="8888623" y="1053908"/>
                </a:cubicBezTo>
                <a:cubicBezTo>
                  <a:pt x="8850424" y="1035587"/>
                  <a:pt x="8865892" y="1054194"/>
                  <a:pt x="8841066" y="1060421"/>
                </a:cubicBezTo>
                <a:cubicBezTo>
                  <a:pt x="8818353" y="1064878"/>
                  <a:pt x="8775995" y="1076068"/>
                  <a:pt x="8752342" y="1080646"/>
                </a:cubicBezTo>
                <a:cubicBezTo>
                  <a:pt x="8736966" y="1099406"/>
                  <a:pt x="8723186" y="1079948"/>
                  <a:pt x="8699139" y="1087885"/>
                </a:cubicBezTo>
                <a:cubicBezTo>
                  <a:pt x="8688630" y="1095506"/>
                  <a:pt x="8680324" y="1097539"/>
                  <a:pt x="8667273" y="1092062"/>
                </a:cubicBezTo>
                <a:cubicBezTo>
                  <a:pt x="8619205" y="1128818"/>
                  <a:pt x="8634590" y="1097116"/>
                  <a:pt x="8586064" y="1114603"/>
                </a:cubicBezTo>
                <a:cubicBezTo>
                  <a:pt x="8544721" y="1131913"/>
                  <a:pt x="8496602" y="1145520"/>
                  <a:pt x="8460312" y="1179878"/>
                </a:cubicBezTo>
                <a:cubicBezTo>
                  <a:pt x="8454266" y="1189140"/>
                  <a:pt x="8435781" y="1194455"/>
                  <a:pt x="8419023" y="1191748"/>
                </a:cubicBezTo>
                <a:cubicBezTo>
                  <a:pt x="8416138" y="1191283"/>
                  <a:pt x="8413416" y="1190591"/>
                  <a:pt x="8410939" y="1189696"/>
                </a:cubicBezTo>
                <a:cubicBezTo>
                  <a:pt x="8390077" y="1213458"/>
                  <a:pt x="8370324" y="1205397"/>
                  <a:pt x="8362040" y="1220820"/>
                </a:cubicBezTo>
                <a:cubicBezTo>
                  <a:pt x="8320616" y="1231942"/>
                  <a:pt x="8281663" y="1222882"/>
                  <a:pt x="8273677" y="1236495"/>
                </a:cubicBezTo>
                <a:cubicBezTo>
                  <a:pt x="8251358" y="1238573"/>
                  <a:pt x="8216738" y="1228341"/>
                  <a:pt x="8204283" y="1243537"/>
                </a:cubicBezTo>
                <a:cubicBezTo>
                  <a:pt x="8198634" y="1233135"/>
                  <a:pt x="8181550" y="1254947"/>
                  <a:pt x="8166550" y="1249551"/>
                </a:cubicBezTo>
                <a:cubicBezTo>
                  <a:pt x="8155570" y="1244572"/>
                  <a:pt x="8147825" y="1250027"/>
                  <a:pt x="8137785" y="1251636"/>
                </a:cubicBezTo>
                <a:cubicBezTo>
                  <a:pt x="8123427" y="1248361"/>
                  <a:pt x="8081662" y="1261833"/>
                  <a:pt x="8071596" y="1269274"/>
                </a:cubicBezTo>
                <a:cubicBezTo>
                  <a:pt x="8048949" y="1293759"/>
                  <a:pt x="7983924" y="1284712"/>
                  <a:pt x="7964816" y="1303668"/>
                </a:cubicBezTo>
                <a:cubicBezTo>
                  <a:pt x="7957137" y="1306992"/>
                  <a:pt x="7949335" y="1308861"/>
                  <a:pt x="7941495" y="1309821"/>
                </a:cubicBezTo>
                <a:lnTo>
                  <a:pt x="7919123" y="1310466"/>
                </a:lnTo>
                <a:lnTo>
                  <a:pt x="7911902" y="1306569"/>
                </a:lnTo>
                <a:lnTo>
                  <a:pt x="7898703" y="1309208"/>
                </a:lnTo>
                <a:lnTo>
                  <a:pt x="7894703" y="1308939"/>
                </a:lnTo>
                <a:lnTo>
                  <a:pt x="7872267" y="1308370"/>
                </a:lnTo>
                <a:cubicBezTo>
                  <a:pt x="7886550" y="1330359"/>
                  <a:pt x="7812648" y="1314851"/>
                  <a:pt x="7836454" y="1331265"/>
                </a:cubicBezTo>
                <a:cubicBezTo>
                  <a:pt x="7798907" y="1336933"/>
                  <a:pt x="7831419" y="1351068"/>
                  <a:pt x="7782451" y="1339601"/>
                </a:cubicBezTo>
                <a:cubicBezTo>
                  <a:pt x="7727636" y="1365002"/>
                  <a:pt x="7583002" y="1338768"/>
                  <a:pt x="7542969" y="1372495"/>
                </a:cubicBezTo>
                <a:cubicBezTo>
                  <a:pt x="7546396" y="1360942"/>
                  <a:pt x="7492851" y="1424323"/>
                  <a:pt x="7476832" y="1431655"/>
                </a:cubicBezTo>
                <a:cubicBezTo>
                  <a:pt x="7439619" y="1443703"/>
                  <a:pt x="7425596" y="1454661"/>
                  <a:pt x="7370237" y="1474339"/>
                </a:cubicBezTo>
                <a:cubicBezTo>
                  <a:pt x="7316246" y="1485928"/>
                  <a:pt x="7281903" y="1512712"/>
                  <a:pt x="7222223" y="1510199"/>
                </a:cubicBezTo>
                <a:cubicBezTo>
                  <a:pt x="7221190" y="1514030"/>
                  <a:pt x="7218885" y="1517398"/>
                  <a:pt x="7215703" y="1520424"/>
                </a:cubicBezTo>
                <a:lnTo>
                  <a:pt x="7204548" y="1528145"/>
                </a:lnTo>
                <a:lnTo>
                  <a:pt x="7202038" y="1527954"/>
                </a:lnTo>
                <a:lnTo>
                  <a:pt x="7173860" y="1541605"/>
                </a:lnTo>
                <a:lnTo>
                  <a:pt x="7155079" y="1552495"/>
                </a:lnTo>
                <a:lnTo>
                  <a:pt x="7149757" y="1552732"/>
                </a:lnTo>
                <a:cubicBezTo>
                  <a:pt x="7141378" y="1554948"/>
                  <a:pt x="7115959" y="1563256"/>
                  <a:pt x="7104804" y="1565792"/>
                </a:cubicBezTo>
                <a:cubicBezTo>
                  <a:pt x="7099811" y="1550850"/>
                  <a:pt x="7096935" y="1561973"/>
                  <a:pt x="7082824" y="1567947"/>
                </a:cubicBezTo>
                <a:cubicBezTo>
                  <a:pt x="7071919" y="1546070"/>
                  <a:pt x="7039417" y="1570606"/>
                  <a:pt x="7021520" y="1562334"/>
                </a:cubicBezTo>
                <a:cubicBezTo>
                  <a:pt x="7011400" y="1567217"/>
                  <a:pt x="7000495" y="1571981"/>
                  <a:pt x="6988956" y="1576442"/>
                </a:cubicBezTo>
                <a:lnTo>
                  <a:pt x="6981922" y="1578821"/>
                </a:lnTo>
                <a:lnTo>
                  <a:pt x="6981583" y="1578678"/>
                </a:lnTo>
                <a:cubicBezTo>
                  <a:pt x="6979627" y="1578791"/>
                  <a:pt x="6977153" y="1579421"/>
                  <a:pt x="6973762" y="1580811"/>
                </a:cubicBezTo>
                <a:lnTo>
                  <a:pt x="6969093" y="1583157"/>
                </a:lnTo>
                <a:lnTo>
                  <a:pt x="6890037" y="1575825"/>
                </a:lnTo>
                <a:cubicBezTo>
                  <a:pt x="6849459" y="1579997"/>
                  <a:pt x="6820022" y="1566922"/>
                  <a:pt x="6785054" y="1582200"/>
                </a:cubicBezTo>
                <a:cubicBezTo>
                  <a:pt x="6747047" y="1586037"/>
                  <a:pt x="6712794" y="1582954"/>
                  <a:pt x="6681692" y="1591296"/>
                </a:cubicBezTo>
                <a:cubicBezTo>
                  <a:pt x="6667557" y="1587501"/>
                  <a:pt x="6654822" y="1586753"/>
                  <a:pt x="6644556" y="1595940"/>
                </a:cubicBezTo>
                <a:cubicBezTo>
                  <a:pt x="6608615" y="1597269"/>
                  <a:pt x="6597697" y="1587005"/>
                  <a:pt x="6577106" y="1598261"/>
                </a:cubicBezTo>
                <a:lnTo>
                  <a:pt x="6544183" y="1596149"/>
                </a:lnTo>
                <a:lnTo>
                  <a:pt x="6540921" y="1593857"/>
                </a:lnTo>
                <a:lnTo>
                  <a:pt x="6535046" y="1593283"/>
                </a:lnTo>
                <a:lnTo>
                  <a:pt x="6519853" y="1595771"/>
                </a:lnTo>
                <a:lnTo>
                  <a:pt x="6514280" y="1597376"/>
                </a:lnTo>
                <a:cubicBezTo>
                  <a:pt x="6510385" y="1598232"/>
                  <a:pt x="6507735" y="1598481"/>
                  <a:pt x="6505824" y="1598298"/>
                </a:cubicBezTo>
                <a:lnTo>
                  <a:pt x="6505573" y="1598109"/>
                </a:lnTo>
                <a:lnTo>
                  <a:pt x="6497741" y="1599392"/>
                </a:lnTo>
                <a:cubicBezTo>
                  <a:pt x="6484628" y="1602044"/>
                  <a:pt x="6471968" y="1605085"/>
                  <a:pt x="6459992" y="1608358"/>
                </a:cubicBezTo>
                <a:cubicBezTo>
                  <a:pt x="6447037" y="1597612"/>
                  <a:pt x="6404274" y="1616787"/>
                  <a:pt x="6404572" y="1593771"/>
                </a:cubicBezTo>
                <a:cubicBezTo>
                  <a:pt x="6388277" y="1597519"/>
                  <a:pt x="6380141" y="1607970"/>
                  <a:pt x="6382671" y="1592612"/>
                </a:cubicBezTo>
                <a:lnTo>
                  <a:pt x="6369843" y="1590015"/>
                </a:lnTo>
                <a:lnTo>
                  <a:pt x="6269740" y="1614633"/>
                </a:lnTo>
                <a:lnTo>
                  <a:pt x="6255405" y="1620529"/>
                </a:lnTo>
                <a:cubicBezTo>
                  <a:pt x="6250911" y="1623016"/>
                  <a:pt x="6247090" y="1625968"/>
                  <a:pt x="6244248" y="1629561"/>
                </a:cubicBezTo>
                <a:cubicBezTo>
                  <a:pt x="6188859" y="1618246"/>
                  <a:pt x="6143250" y="1639346"/>
                  <a:pt x="6086396" y="1642666"/>
                </a:cubicBezTo>
                <a:cubicBezTo>
                  <a:pt x="6024311" y="1653696"/>
                  <a:pt x="5889522" y="1686499"/>
                  <a:pt x="5867429" y="1695554"/>
                </a:cubicBezTo>
                <a:cubicBezTo>
                  <a:pt x="5848669" y="1700350"/>
                  <a:pt x="5763994" y="1699795"/>
                  <a:pt x="5772864" y="1689002"/>
                </a:cubicBezTo>
                <a:cubicBezTo>
                  <a:pt x="5718480" y="1716048"/>
                  <a:pt x="5694188" y="1696562"/>
                  <a:pt x="5629833" y="1713273"/>
                </a:cubicBezTo>
                <a:lnTo>
                  <a:pt x="5504771" y="1725744"/>
                </a:lnTo>
                <a:lnTo>
                  <a:pt x="5490967" y="1726367"/>
                </a:lnTo>
                <a:lnTo>
                  <a:pt x="5486015" y="1721481"/>
                </a:lnTo>
                <a:lnTo>
                  <a:pt x="5439364" y="1721349"/>
                </a:lnTo>
                <a:cubicBezTo>
                  <a:pt x="5418850" y="1733129"/>
                  <a:pt x="5381503" y="1725668"/>
                  <a:pt x="5350025" y="1729885"/>
                </a:cubicBezTo>
                <a:lnTo>
                  <a:pt x="5336104" y="1734377"/>
                </a:lnTo>
                <a:lnTo>
                  <a:pt x="5245234" y="1738520"/>
                </a:lnTo>
                <a:lnTo>
                  <a:pt x="5182955" y="1744622"/>
                </a:lnTo>
                <a:lnTo>
                  <a:pt x="5169506" y="1748993"/>
                </a:lnTo>
                <a:lnTo>
                  <a:pt x="5154299" y="1744080"/>
                </a:lnTo>
                <a:cubicBezTo>
                  <a:pt x="5152463" y="1742751"/>
                  <a:pt x="5150989" y="1741283"/>
                  <a:pt x="5149917" y="1739727"/>
                </a:cubicBezTo>
                <a:lnTo>
                  <a:pt x="5100319" y="1745797"/>
                </a:lnTo>
                <a:lnTo>
                  <a:pt x="5094361" y="1745767"/>
                </a:lnTo>
                <a:lnTo>
                  <a:pt x="5053410" y="1742790"/>
                </a:lnTo>
                <a:lnTo>
                  <a:pt x="4992711" y="1734075"/>
                </a:lnTo>
                <a:cubicBezTo>
                  <a:pt x="4972764" y="1728527"/>
                  <a:pt x="4955480" y="1708667"/>
                  <a:pt x="4930098" y="1717312"/>
                </a:cubicBezTo>
                <a:cubicBezTo>
                  <a:pt x="4936142" y="1706767"/>
                  <a:pt x="4900350" y="1719438"/>
                  <a:pt x="4893834" y="1710028"/>
                </a:cubicBezTo>
                <a:cubicBezTo>
                  <a:pt x="4890113" y="1702277"/>
                  <a:pt x="4878389" y="1704314"/>
                  <a:pt x="4868730" y="1702384"/>
                </a:cubicBezTo>
                <a:cubicBezTo>
                  <a:pt x="4860577" y="1694955"/>
                  <a:pt x="4813519" y="1692594"/>
                  <a:pt x="4797925" y="1695535"/>
                </a:cubicBezTo>
                <a:cubicBezTo>
                  <a:pt x="4754973" y="1708626"/>
                  <a:pt x="4712186" y="1679830"/>
                  <a:pt x="4677670" y="1689453"/>
                </a:cubicBezTo>
                <a:cubicBezTo>
                  <a:pt x="4650390" y="1686902"/>
                  <a:pt x="4641786" y="1682702"/>
                  <a:pt x="4634248" y="1680227"/>
                </a:cubicBezTo>
                <a:lnTo>
                  <a:pt x="4632434" y="1674607"/>
                </a:lnTo>
                <a:lnTo>
                  <a:pt x="4619204" y="1672507"/>
                </a:lnTo>
                <a:lnTo>
                  <a:pt x="4616283" y="1670977"/>
                </a:lnTo>
                <a:cubicBezTo>
                  <a:pt x="4610716" y="1668036"/>
                  <a:pt x="4605090" y="1665277"/>
                  <a:pt x="4598926" y="1663178"/>
                </a:cubicBezTo>
                <a:cubicBezTo>
                  <a:pt x="4588025" y="1686237"/>
                  <a:pt x="4544698" y="1649138"/>
                  <a:pt x="4547069" y="1670642"/>
                </a:cubicBezTo>
                <a:lnTo>
                  <a:pt x="4523516" y="1669785"/>
                </a:lnTo>
                <a:lnTo>
                  <a:pt x="4500586" y="1675912"/>
                </a:lnTo>
                <a:lnTo>
                  <a:pt x="4488196" y="1683463"/>
                </a:lnTo>
                <a:lnTo>
                  <a:pt x="4445463" y="1695634"/>
                </a:lnTo>
                <a:lnTo>
                  <a:pt x="4446550" y="1680538"/>
                </a:lnTo>
                <a:lnTo>
                  <a:pt x="4365375" y="1697935"/>
                </a:lnTo>
                <a:lnTo>
                  <a:pt x="4305123" y="1714185"/>
                </a:lnTo>
                <a:lnTo>
                  <a:pt x="4292665" y="1720703"/>
                </a:lnTo>
                <a:lnTo>
                  <a:pt x="4276789" y="1718367"/>
                </a:lnTo>
                <a:cubicBezTo>
                  <a:pt x="4274740" y="1717359"/>
                  <a:pt x="4273021" y="1716157"/>
                  <a:pt x="4271683" y="1714801"/>
                </a:cubicBezTo>
                <a:lnTo>
                  <a:pt x="4223918" y="1728936"/>
                </a:lnTo>
                <a:lnTo>
                  <a:pt x="4218039" y="1729885"/>
                </a:lnTo>
                <a:lnTo>
                  <a:pt x="4177153" y="1733691"/>
                </a:lnTo>
                <a:lnTo>
                  <a:pt x="4051032" y="1728886"/>
                </a:lnTo>
                <a:cubicBezTo>
                  <a:pt x="4055072" y="1717510"/>
                  <a:pt x="4022108" y="1735873"/>
                  <a:pt x="4013978" y="1727679"/>
                </a:cubicBezTo>
                <a:cubicBezTo>
                  <a:pt x="4008905" y="1720660"/>
                  <a:pt x="3997723" y="1724594"/>
                  <a:pt x="3987857" y="1724282"/>
                </a:cubicBezTo>
                <a:cubicBezTo>
                  <a:pt x="3978476" y="1718309"/>
                  <a:pt x="3931683" y="1723723"/>
                  <a:pt x="3916852" y="1729184"/>
                </a:cubicBezTo>
                <a:cubicBezTo>
                  <a:pt x="3876910" y="1749138"/>
                  <a:pt x="3829523" y="1727824"/>
                  <a:pt x="3797263" y="1742976"/>
                </a:cubicBezTo>
                <a:cubicBezTo>
                  <a:pt x="3769922" y="1744951"/>
                  <a:pt x="3760682" y="1742230"/>
                  <a:pt x="3752806" y="1741033"/>
                </a:cubicBezTo>
                <a:lnTo>
                  <a:pt x="3749997" y="1735799"/>
                </a:lnTo>
                <a:lnTo>
                  <a:pt x="3736582" y="1735907"/>
                </a:lnTo>
                <a:lnTo>
                  <a:pt x="3733428" y="1734881"/>
                </a:lnTo>
                <a:cubicBezTo>
                  <a:pt x="3727408" y="1732899"/>
                  <a:pt x="3721365" y="1731108"/>
                  <a:pt x="3714911" y="1730056"/>
                </a:cubicBezTo>
                <a:cubicBezTo>
                  <a:pt x="3708355" y="1754554"/>
                  <a:pt x="3658933" y="1725152"/>
                  <a:pt x="3665172" y="1745936"/>
                </a:cubicBezTo>
                <a:cubicBezTo>
                  <a:pt x="3628569" y="1744420"/>
                  <a:pt x="3583742" y="1775884"/>
                  <a:pt x="3552006" y="1755220"/>
                </a:cubicBezTo>
                <a:cubicBezTo>
                  <a:pt x="3497522" y="1758390"/>
                  <a:pt x="3448310" y="1757433"/>
                  <a:pt x="3390301" y="1762546"/>
                </a:cubicBezTo>
                <a:cubicBezTo>
                  <a:pt x="3345266" y="1774524"/>
                  <a:pt x="3297039" y="1758531"/>
                  <a:pt x="3264312" y="1774620"/>
                </a:cubicBezTo>
                <a:cubicBezTo>
                  <a:pt x="3212634" y="1771139"/>
                  <a:pt x="3147905" y="1780248"/>
                  <a:pt x="3106901" y="1804264"/>
                </a:cubicBezTo>
                <a:cubicBezTo>
                  <a:pt x="3051355" y="1805490"/>
                  <a:pt x="3041708" y="1820368"/>
                  <a:pt x="2993303" y="1806542"/>
                </a:cubicBezTo>
                <a:cubicBezTo>
                  <a:pt x="2989182" y="1810139"/>
                  <a:pt x="2984377" y="1813039"/>
                  <a:pt x="2979115" y="1815432"/>
                </a:cubicBezTo>
                <a:lnTo>
                  <a:pt x="2963118" y="1820962"/>
                </a:lnTo>
                <a:lnTo>
                  <a:pt x="2961156" y="1820297"/>
                </a:lnTo>
                <a:lnTo>
                  <a:pt x="2925719" y="1828468"/>
                </a:lnTo>
                <a:lnTo>
                  <a:pt x="2857951" y="1842496"/>
                </a:lnTo>
                <a:lnTo>
                  <a:pt x="2857427" y="1841591"/>
                </a:lnTo>
                <a:cubicBezTo>
                  <a:pt x="2855386" y="1839734"/>
                  <a:pt x="2852250" y="1838690"/>
                  <a:pt x="2846731" y="1839316"/>
                </a:cubicBezTo>
                <a:cubicBezTo>
                  <a:pt x="2855175" y="1823564"/>
                  <a:pt x="2843311" y="1834035"/>
                  <a:pt x="2826290" y="1837274"/>
                </a:cubicBezTo>
                <a:cubicBezTo>
                  <a:pt x="2835609" y="1813530"/>
                  <a:pt x="2787284" y="1831665"/>
                  <a:pt x="2779146" y="1820071"/>
                </a:cubicBezTo>
                <a:cubicBezTo>
                  <a:pt x="2766432" y="1822985"/>
                  <a:pt x="2753158" y="1825635"/>
                  <a:pt x="2739608" y="1827861"/>
                </a:cubicBezTo>
                <a:lnTo>
                  <a:pt x="2731631" y="1828881"/>
                </a:lnTo>
                <a:cubicBezTo>
                  <a:pt x="2731575" y="1828813"/>
                  <a:pt x="2731521" y="1828744"/>
                  <a:pt x="2731464" y="1828677"/>
                </a:cubicBezTo>
                <a:cubicBezTo>
                  <a:pt x="2729715" y="1828415"/>
                  <a:pt x="2727085" y="1828569"/>
                  <a:pt x="2723037" y="1829303"/>
                </a:cubicBezTo>
                <a:lnTo>
                  <a:pt x="2701616" y="1832725"/>
                </a:lnTo>
                <a:lnTo>
                  <a:pt x="2696239" y="1831904"/>
                </a:lnTo>
                <a:lnTo>
                  <a:pt x="2663445" y="1825958"/>
                </a:lnTo>
                <a:cubicBezTo>
                  <a:pt x="2641260" y="1825904"/>
                  <a:pt x="2595040" y="1827674"/>
                  <a:pt x="2560925" y="1829094"/>
                </a:cubicBezTo>
                <a:cubicBezTo>
                  <a:pt x="2527977" y="1836499"/>
                  <a:pt x="2496507" y="1831991"/>
                  <a:pt x="2458739" y="1834479"/>
                </a:cubicBezTo>
                <a:cubicBezTo>
                  <a:pt x="2419379" y="1848893"/>
                  <a:pt x="2396428" y="1834257"/>
                  <a:pt x="2356074" y="1836991"/>
                </a:cubicBezTo>
                <a:cubicBezTo>
                  <a:pt x="2323435" y="1857644"/>
                  <a:pt x="2325610" y="1826053"/>
                  <a:pt x="2304241" y="1822021"/>
                </a:cubicBezTo>
                <a:lnTo>
                  <a:pt x="2298362" y="1822125"/>
                </a:lnTo>
                <a:lnTo>
                  <a:pt x="2283527" y="1826361"/>
                </a:lnTo>
                <a:lnTo>
                  <a:pt x="2278150" y="1828604"/>
                </a:lnTo>
                <a:cubicBezTo>
                  <a:pt x="2274371" y="1829907"/>
                  <a:pt x="2271762" y="1830461"/>
                  <a:pt x="2269853" y="1830502"/>
                </a:cubicBezTo>
                <a:lnTo>
                  <a:pt x="2269585" y="1830341"/>
                </a:lnTo>
                <a:lnTo>
                  <a:pt x="2225332" y="1845825"/>
                </a:lnTo>
                <a:cubicBezTo>
                  <a:pt x="2211505" y="1836594"/>
                  <a:pt x="2170867" y="1860661"/>
                  <a:pt x="2169048" y="1837658"/>
                </a:cubicBezTo>
                <a:cubicBezTo>
                  <a:pt x="2153238" y="1843278"/>
                  <a:pt x="2146132" y="1854645"/>
                  <a:pt x="2147231" y="1839027"/>
                </a:cubicBezTo>
                <a:cubicBezTo>
                  <a:pt x="2141901" y="1840465"/>
                  <a:pt x="2138205" y="1840014"/>
                  <a:pt x="2135241" y="1838652"/>
                </a:cubicBezTo>
                <a:lnTo>
                  <a:pt x="2099215" y="1850768"/>
                </a:lnTo>
                <a:lnTo>
                  <a:pt x="2094046" y="1850806"/>
                </a:lnTo>
                <a:lnTo>
                  <a:pt x="2071850" y="1861319"/>
                </a:lnTo>
                <a:lnTo>
                  <a:pt x="2039607" y="1874318"/>
                </a:lnTo>
                <a:lnTo>
                  <a:pt x="2037289" y="1874025"/>
                </a:lnTo>
                <a:lnTo>
                  <a:pt x="2023615" y="1881562"/>
                </a:lnTo>
                <a:cubicBezTo>
                  <a:pt x="2019390" y="1884562"/>
                  <a:pt x="1959668" y="1894795"/>
                  <a:pt x="1957176" y="1898709"/>
                </a:cubicBezTo>
                <a:cubicBezTo>
                  <a:pt x="1901224" y="1893805"/>
                  <a:pt x="1914145" y="1913274"/>
                  <a:pt x="1858081" y="1923144"/>
                </a:cubicBezTo>
                <a:cubicBezTo>
                  <a:pt x="1819487" y="1923227"/>
                  <a:pt x="1798952" y="1929741"/>
                  <a:pt x="1738865" y="1944965"/>
                </a:cubicBezTo>
                <a:cubicBezTo>
                  <a:pt x="1698633" y="1955957"/>
                  <a:pt x="1670491" y="1978862"/>
                  <a:pt x="1616692" y="1989107"/>
                </a:cubicBezTo>
                <a:cubicBezTo>
                  <a:pt x="1565257" y="2022368"/>
                  <a:pt x="1474172" y="2022156"/>
                  <a:pt x="1411898" y="2046254"/>
                </a:cubicBezTo>
                <a:cubicBezTo>
                  <a:pt x="1380237" y="2035952"/>
                  <a:pt x="1386648" y="2042292"/>
                  <a:pt x="1375780" y="2047961"/>
                </a:cubicBezTo>
                <a:cubicBezTo>
                  <a:pt x="1375756" y="2047968"/>
                  <a:pt x="1375731" y="2047974"/>
                  <a:pt x="1375707" y="2047981"/>
                </a:cubicBezTo>
                <a:lnTo>
                  <a:pt x="1285585" y="2047113"/>
                </a:lnTo>
                <a:cubicBezTo>
                  <a:pt x="1279541" y="2043453"/>
                  <a:pt x="1272537" y="2040974"/>
                  <a:pt x="1263658" y="2041397"/>
                </a:cubicBezTo>
                <a:cubicBezTo>
                  <a:pt x="1212454" y="2058890"/>
                  <a:pt x="1258499" y="2026611"/>
                  <a:pt x="1170403" y="2033399"/>
                </a:cubicBezTo>
                <a:cubicBezTo>
                  <a:pt x="1166530" y="2036274"/>
                  <a:pt x="1154254" y="2033463"/>
                  <a:pt x="1153718" y="2029576"/>
                </a:cubicBezTo>
                <a:cubicBezTo>
                  <a:pt x="1148486" y="2030819"/>
                  <a:pt x="1137980" y="2038354"/>
                  <a:pt x="1133937" y="2032149"/>
                </a:cubicBezTo>
                <a:cubicBezTo>
                  <a:pt x="1104720" y="2031606"/>
                  <a:pt x="1077532" y="2035424"/>
                  <a:pt x="1054999" y="2043242"/>
                </a:cubicBezTo>
                <a:cubicBezTo>
                  <a:pt x="1024875" y="2038090"/>
                  <a:pt x="1020473" y="2042711"/>
                  <a:pt x="1018405" y="2048281"/>
                </a:cubicBezTo>
                <a:lnTo>
                  <a:pt x="1016563" y="2051718"/>
                </a:lnTo>
                <a:lnTo>
                  <a:pt x="1008284" y="2046742"/>
                </a:lnTo>
                <a:cubicBezTo>
                  <a:pt x="999244" y="2043620"/>
                  <a:pt x="990505" y="2044937"/>
                  <a:pt x="981974" y="2048363"/>
                </a:cubicBezTo>
                <a:lnTo>
                  <a:pt x="971903" y="2053484"/>
                </a:lnTo>
                <a:lnTo>
                  <a:pt x="954015" y="2052529"/>
                </a:lnTo>
                <a:cubicBezTo>
                  <a:pt x="931960" y="2051365"/>
                  <a:pt x="861352" y="2046214"/>
                  <a:pt x="839571" y="2046509"/>
                </a:cubicBezTo>
                <a:lnTo>
                  <a:pt x="823321" y="2054296"/>
                </a:lnTo>
                <a:lnTo>
                  <a:pt x="800990" y="2051523"/>
                </a:lnTo>
                <a:cubicBezTo>
                  <a:pt x="790723" y="2052171"/>
                  <a:pt x="782268" y="2055403"/>
                  <a:pt x="776439" y="2062634"/>
                </a:cubicBezTo>
                <a:cubicBezTo>
                  <a:pt x="773155" y="2056184"/>
                  <a:pt x="769593" y="2059253"/>
                  <a:pt x="763041" y="2063995"/>
                </a:cubicBezTo>
                <a:lnTo>
                  <a:pt x="757863" y="2065877"/>
                </a:lnTo>
                <a:lnTo>
                  <a:pt x="745053" y="2051831"/>
                </a:lnTo>
                <a:lnTo>
                  <a:pt x="722609" y="2049504"/>
                </a:lnTo>
                <a:lnTo>
                  <a:pt x="717618" y="2042131"/>
                </a:lnTo>
                <a:lnTo>
                  <a:pt x="703285" y="2046808"/>
                </a:lnTo>
                <a:cubicBezTo>
                  <a:pt x="698219" y="2048137"/>
                  <a:pt x="690058" y="2049926"/>
                  <a:pt x="680199" y="2051947"/>
                </a:cubicBezTo>
                <a:lnTo>
                  <a:pt x="667351" y="2054469"/>
                </a:lnTo>
                <a:lnTo>
                  <a:pt x="660961" y="2049404"/>
                </a:lnTo>
                <a:lnTo>
                  <a:pt x="638282" y="2060093"/>
                </a:lnTo>
                <a:lnTo>
                  <a:pt x="583551" y="2070197"/>
                </a:lnTo>
                <a:cubicBezTo>
                  <a:pt x="569268" y="2091365"/>
                  <a:pt x="529124" y="2053106"/>
                  <a:pt x="525274" y="2079137"/>
                </a:cubicBezTo>
                <a:cubicBezTo>
                  <a:pt x="506495" y="2056498"/>
                  <a:pt x="440091" y="2069666"/>
                  <a:pt x="405635" y="2059339"/>
                </a:cubicBezTo>
                <a:cubicBezTo>
                  <a:pt x="397410" y="2069278"/>
                  <a:pt x="294416" y="2032966"/>
                  <a:pt x="281555" y="2022847"/>
                </a:cubicBezTo>
                <a:cubicBezTo>
                  <a:pt x="171589" y="1986245"/>
                  <a:pt x="126791" y="1985528"/>
                  <a:pt x="98513" y="1969504"/>
                </a:cubicBezTo>
                <a:cubicBezTo>
                  <a:pt x="85544" y="1965247"/>
                  <a:pt x="73324" y="1958000"/>
                  <a:pt x="56191" y="1950709"/>
                </a:cubicBezTo>
                <a:lnTo>
                  <a:pt x="0" y="19357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7B6D9B-369C-BAA5-D4BC-716B17D863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6" y="548640"/>
            <a:ext cx="9543405" cy="1188720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CAS AGENTS IN STRESS TESTING</a:t>
            </a:r>
            <a:br>
              <a:rPr lang="en-US" sz="370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endParaRPr lang="en-US" sz="37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400B8D7E-71CA-A34B-900A-0928BC6C13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57987" y="2431765"/>
            <a:ext cx="8276026" cy="3320031"/>
          </a:xfrm>
        </p:spPr>
        <p:txBody>
          <a:bodyPr anchor="ctr">
            <a:normAutofit/>
          </a:bodyPr>
          <a:lstStyle/>
          <a:p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Agents Types</a:t>
            </a:r>
          </a:p>
          <a:p>
            <a:pPr>
              <a:buFont typeface="+mj-lt"/>
              <a:buAutoNum type="arabicPeriod"/>
            </a:pPr>
            <a:r>
              <a:rPr lang="en-US" sz="20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öhne"/>
              </a:rPr>
              <a:t>Bank Accounts: Representing different types of accounts such as deposit accounts, loan accounts, and investment accounts.</a:t>
            </a:r>
          </a:p>
          <a:p>
            <a:pPr>
              <a:buFont typeface="+mj-lt"/>
              <a:buAutoNum type="arabicPeriod"/>
            </a:pPr>
            <a:r>
              <a:rPr lang="en-US" sz="20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öhne"/>
              </a:rPr>
              <a:t>Regulators: Entities responsible for overseeing and regulating the banking industry.</a:t>
            </a:r>
          </a:p>
          <a:p>
            <a:pPr>
              <a:buFont typeface="+mj-lt"/>
              <a:buAutoNum type="arabicPeriod"/>
            </a:pPr>
            <a:r>
              <a:rPr lang="en-US" sz="20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öhne"/>
              </a:rPr>
              <a:t>Central Bank: The central authority responsible for monetary policy and maintaining financial stability.</a:t>
            </a:r>
          </a:p>
          <a:p>
            <a:pPr marL="0" indent="0">
              <a:buNone/>
            </a:pP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42DCE2C-2863-46FA-9BE7-24365A24D9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24586" y="5970896"/>
            <a:ext cx="9967416" cy="887104"/>
          </a:xfrm>
          <a:custGeom>
            <a:avLst/>
            <a:gdLst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5225 w 9517857"/>
              <a:gd name="connsiteY3" fmla="*/ 246530 h 918356"/>
              <a:gd name="connsiteX4" fmla="*/ 4686133 w 9517857"/>
              <a:gd name="connsiteY4" fmla="*/ 246727 h 918356"/>
              <a:gd name="connsiteX5" fmla="*/ 4686423 w 9517857"/>
              <a:gd name="connsiteY5" fmla="*/ 247919 h 918356"/>
              <a:gd name="connsiteX6" fmla="*/ 9517856 w 9517857"/>
              <a:gd name="connsiteY6" fmla="*/ 0 h 918356"/>
              <a:gd name="connsiteX7" fmla="*/ 9517857 w 9517857"/>
              <a:gd name="connsiteY7" fmla="*/ 12 h 918356"/>
              <a:gd name="connsiteX8" fmla="*/ 9517857 w 9517857"/>
              <a:gd name="connsiteY8" fmla="*/ 918356 h 918356"/>
              <a:gd name="connsiteX9" fmla="*/ 14604 w 9517857"/>
              <a:gd name="connsiteY9" fmla="*/ 918356 h 918356"/>
              <a:gd name="connsiteX10" fmla="*/ 12841 w 9517857"/>
              <a:gd name="connsiteY10" fmla="*/ 917763 h 918356"/>
              <a:gd name="connsiteX11" fmla="*/ 93 w 9517857"/>
              <a:gd name="connsiteY11" fmla="*/ 912471 h 918356"/>
              <a:gd name="connsiteX12" fmla="*/ 58674 w 9517857"/>
              <a:gd name="connsiteY12" fmla="*/ 890322 h 918356"/>
              <a:gd name="connsiteX13" fmla="*/ 275005 w 9517857"/>
              <a:gd name="connsiteY13" fmla="*/ 807229 h 918356"/>
              <a:gd name="connsiteX14" fmla="*/ 587824 w 9517857"/>
              <a:gd name="connsiteY14" fmla="*/ 798195 h 918356"/>
              <a:gd name="connsiteX15" fmla="*/ 651826 w 9517857"/>
              <a:gd name="connsiteY15" fmla="*/ 738338 h 918356"/>
              <a:gd name="connsiteX16" fmla="*/ 727985 w 9517857"/>
              <a:gd name="connsiteY16" fmla="*/ 719826 h 918356"/>
              <a:gd name="connsiteX17" fmla="*/ 778982 w 9517857"/>
              <a:gd name="connsiteY17" fmla="*/ 710142 h 918356"/>
              <a:gd name="connsiteX18" fmla="*/ 849944 w 9517857"/>
              <a:gd name="connsiteY18" fmla="*/ 717987 h 918356"/>
              <a:gd name="connsiteX19" fmla="*/ 921659 w 9517857"/>
              <a:gd name="connsiteY19" fmla="*/ 712695 h 918356"/>
              <a:gd name="connsiteX20" fmla="*/ 930946 w 9517857"/>
              <a:gd name="connsiteY20" fmla="*/ 734046 h 918356"/>
              <a:gd name="connsiteX21" fmla="*/ 986250 w 9517857"/>
              <a:gd name="connsiteY21" fmla="*/ 713530 h 918356"/>
              <a:gd name="connsiteX22" fmla="*/ 1013752 w 9517857"/>
              <a:gd name="connsiteY22" fmla="*/ 713361 h 918356"/>
              <a:gd name="connsiteX23" fmla="*/ 1023734 w 9517857"/>
              <a:gd name="connsiteY23" fmla="*/ 718571 h 918356"/>
              <a:gd name="connsiteX24" fmla="*/ 1063207 w 9517857"/>
              <a:gd name="connsiteY24" fmla="*/ 715651 h 918356"/>
              <a:gd name="connsiteX25" fmla="*/ 1081980 w 9517857"/>
              <a:gd name="connsiteY25" fmla="*/ 738455 h 918356"/>
              <a:gd name="connsiteX26" fmla="*/ 1218120 w 9517857"/>
              <a:gd name="connsiteY26" fmla="*/ 713280 h 918356"/>
              <a:gd name="connsiteX27" fmla="*/ 1397459 w 9517857"/>
              <a:gd name="connsiteY27" fmla="*/ 691190 h 918356"/>
              <a:gd name="connsiteX28" fmla="*/ 1580688 w 9517857"/>
              <a:gd name="connsiteY28" fmla="*/ 693697 h 918356"/>
              <a:gd name="connsiteX29" fmla="*/ 1772334 w 9517857"/>
              <a:gd name="connsiteY29" fmla="*/ 710640 h 918356"/>
              <a:gd name="connsiteX30" fmla="*/ 2002561 w 9517857"/>
              <a:gd name="connsiteY30" fmla="*/ 659917 h 918356"/>
              <a:gd name="connsiteX31" fmla="*/ 2135144 w 9517857"/>
              <a:gd name="connsiteY31" fmla="*/ 636501 h 918356"/>
              <a:gd name="connsiteX32" fmla="*/ 2440292 w 9517857"/>
              <a:gd name="connsiteY32" fmla="*/ 593862 h 918356"/>
              <a:gd name="connsiteX33" fmla="*/ 2547829 w 9517857"/>
              <a:gd name="connsiteY33" fmla="*/ 566150 h 918356"/>
              <a:gd name="connsiteX34" fmla="*/ 2658055 w 9517857"/>
              <a:gd name="connsiteY34" fmla="*/ 578727 h 918356"/>
              <a:gd name="connsiteX35" fmla="*/ 2693698 w 9517857"/>
              <a:gd name="connsiteY35" fmla="*/ 560029 h 918356"/>
              <a:gd name="connsiteX36" fmla="*/ 2699673 w 9517857"/>
              <a:gd name="connsiteY36" fmla="*/ 556400 h 918356"/>
              <a:gd name="connsiteX37" fmla="*/ 2727306 w 9517857"/>
              <a:gd name="connsiteY37" fmla="*/ 550698 h 918356"/>
              <a:gd name="connsiteX38" fmla="*/ 2730451 w 9517857"/>
              <a:gd name="connsiteY38" fmla="*/ 538058 h 918356"/>
              <a:gd name="connsiteX39" fmla="*/ 2768713 w 9517857"/>
              <a:gd name="connsiteY39" fmla="*/ 521575 h 918356"/>
              <a:gd name="connsiteX40" fmla="*/ 2820868 w 9517857"/>
              <a:gd name="connsiteY40" fmla="*/ 514160 h 918356"/>
              <a:gd name="connsiteX41" fmla="*/ 3073635 w 9517857"/>
              <a:gd name="connsiteY41" fmla="*/ 491294 h 918356"/>
              <a:gd name="connsiteX42" fmla="*/ 3222071 w 9517857"/>
              <a:gd name="connsiteY42" fmla="*/ 470559 h 918356"/>
              <a:gd name="connsiteX43" fmla="*/ 3274069 w 9517857"/>
              <a:gd name="connsiteY43" fmla="*/ 451605 h 918356"/>
              <a:gd name="connsiteX44" fmla="*/ 3349632 w 9517857"/>
              <a:gd name="connsiteY44" fmla="*/ 432583 h 918356"/>
              <a:gd name="connsiteX45" fmla="*/ 3479593 w 9517857"/>
              <a:gd name="connsiteY45" fmla="*/ 390437 h 918356"/>
              <a:gd name="connsiteX46" fmla="*/ 3660110 w 9517857"/>
              <a:gd name="connsiteY46" fmla="*/ 348726 h 918356"/>
              <a:gd name="connsiteX47" fmla="*/ 3750023 w 9517857"/>
              <a:gd name="connsiteY47" fmla="*/ 370678 h 918356"/>
              <a:gd name="connsiteX48" fmla="*/ 3844133 w 9517857"/>
              <a:gd name="connsiteY48" fmla="*/ 360648 h 918356"/>
              <a:gd name="connsiteX49" fmla="*/ 3913545 w 9517857"/>
              <a:gd name="connsiteY49" fmla="*/ 344235 h 918356"/>
              <a:gd name="connsiteX50" fmla="*/ 4266740 w 9517857"/>
              <a:gd name="connsiteY50" fmla="*/ 361454 h 918356"/>
              <a:gd name="connsiteX51" fmla="*/ 4430770 w 9517857"/>
              <a:gd name="connsiteY51" fmla="*/ 342643 h 918356"/>
              <a:gd name="connsiteX52" fmla="*/ 4512664 w 9517857"/>
              <a:gd name="connsiteY52" fmla="*/ 319948 h 918356"/>
              <a:gd name="connsiteX53" fmla="*/ 4616423 w 9517857"/>
              <a:gd name="connsiteY53" fmla="*/ 290914 h 918356"/>
              <a:gd name="connsiteX54" fmla="*/ 4691675 w 9517857"/>
              <a:gd name="connsiteY54" fmla="*/ 254011 h 918356"/>
              <a:gd name="connsiteX55" fmla="*/ 4689051 w 9517857"/>
              <a:gd name="connsiteY55" fmla="*/ 250968 h 918356"/>
              <a:gd name="connsiteX56" fmla="*/ 4719994 w 9517857"/>
              <a:gd name="connsiteY56" fmla="*/ 245307 h 918356"/>
              <a:gd name="connsiteX57" fmla="*/ 4752894 w 9517857"/>
              <a:gd name="connsiteY57" fmla="*/ 239875 h 918356"/>
              <a:gd name="connsiteX58" fmla="*/ 4769329 w 9517857"/>
              <a:gd name="connsiteY58" fmla="*/ 233585 h 918356"/>
              <a:gd name="connsiteX59" fmla="*/ 4775634 w 9517857"/>
              <a:gd name="connsiteY59" fmla="*/ 234063 h 918356"/>
              <a:gd name="connsiteX60" fmla="*/ 4790452 w 9517857"/>
              <a:gd name="connsiteY60" fmla="*/ 233572 h 918356"/>
              <a:gd name="connsiteX61" fmla="*/ 4789062 w 9517857"/>
              <a:gd name="connsiteY61" fmla="*/ 241924 h 918356"/>
              <a:gd name="connsiteX62" fmla="*/ 4827826 w 9517857"/>
              <a:gd name="connsiteY62" fmla="*/ 246977 h 918356"/>
              <a:gd name="connsiteX63" fmla="*/ 4892569 w 9517857"/>
              <a:gd name="connsiteY63" fmla="*/ 249933 h 918356"/>
              <a:gd name="connsiteX64" fmla="*/ 4896611 w 9517857"/>
              <a:gd name="connsiteY64" fmla="*/ 240448 h 918356"/>
              <a:gd name="connsiteX65" fmla="*/ 4917286 w 9517857"/>
              <a:gd name="connsiteY65" fmla="*/ 243659 h 918356"/>
              <a:gd name="connsiteX66" fmla="*/ 4981173 w 9517857"/>
              <a:gd name="connsiteY66" fmla="*/ 247103 h 918356"/>
              <a:gd name="connsiteX67" fmla="*/ 5060397 w 9517857"/>
              <a:gd name="connsiteY67" fmla="*/ 263688 h 918356"/>
              <a:gd name="connsiteX68" fmla="*/ 5252996 w 9517857"/>
              <a:gd name="connsiteY68" fmla="*/ 270655 h 918356"/>
              <a:gd name="connsiteX69" fmla="*/ 5358056 w 9517857"/>
              <a:gd name="connsiteY69" fmla="*/ 247248 h 918356"/>
              <a:gd name="connsiteX70" fmla="*/ 5426496 w 9517857"/>
              <a:gd name="connsiteY70" fmla="*/ 235142 h 918356"/>
              <a:gd name="connsiteX71" fmla="*/ 5497161 w 9517857"/>
              <a:gd name="connsiteY71" fmla="*/ 228808 h 918356"/>
              <a:gd name="connsiteX72" fmla="*/ 5826043 w 9517857"/>
              <a:gd name="connsiteY72" fmla="*/ 148073 h 918356"/>
              <a:gd name="connsiteX73" fmla="*/ 6013415 w 9517857"/>
              <a:gd name="connsiteY73" fmla="*/ 137316 h 918356"/>
              <a:gd name="connsiteX74" fmla="*/ 6080994 w 9517857"/>
              <a:gd name="connsiteY74" fmla="*/ 142938 h 918356"/>
              <a:gd name="connsiteX75" fmla="*/ 6194152 w 9517857"/>
              <a:gd name="connsiteY75" fmla="*/ 151772 h 918356"/>
              <a:gd name="connsiteX76" fmla="*/ 6281379 w 9517857"/>
              <a:gd name="connsiteY76" fmla="*/ 181626 h 918356"/>
              <a:gd name="connsiteX77" fmla="*/ 6374947 w 9517857"/>
              <a:gd name="connsiteY77" fmla="*/ 179799 h 918356"/>
              <a:gd name="connsiteX78" fmla="*/ 6448518 w 9517857"/>
              <a:gd name="connsiteY78" fmla="*/ 164378 h 918356"/>
              <a:gd name="connsiteX79" fmla="*/ 6544700 w 9517857"/>
              <a:gd name="connsiteY79" fmla="*/ 167161 h 918356"/>
              <a:gd name="connsiteX80" fmla="*/ 6648353 w 9517857"/>
              <a:gd name="connsiteY80" fmla="*/ 172250 h 918356"/>
              <a:gd name="connsiteX81" fmla="*/ 6736227 w 9517857"/>
              <a:gd name="connsiteY81" fmla="*/ 173216 h 918356"/>
              <a:gd name="connsiteX82" fmla="*/ 6977218 w 9517857"/>
              <a:gd name="connsiteY82" fmla="*/ 184289 h 918356"/>
              <a:gd name="connsiteX83" fmla="*/ 7065221 w 9517857"/>
              <a:gd name="connsiteY83" fmla="*/ 227531 h 918356"/>
              <a:gd name="connsiteX84" fmla="*/ 7366876 w 9517857"/>
              <a:gd name="connsiteY84" fmla="*/ 248468 h 918356"/>
              <a:gd name="connsiteX85" fmla="*/ 7565449 w 9517857"/>
              <a:gd name="connsiteY85" fmla="*/ 258950 h 918356"/>
              <a:gd name="connsiteX86" fmla="*/ 7599285 w 9517857"/>
              <a:gd name="connsiteY86" fmla="*/ 266021 h 918356"/>
              <a:gd name="connsiteX87" fmla="*/ 7644411 w 9517857"/>
              <a:gd name="connsiteY87" fmla="*/ 258986 h 918356"/>
              <a:gd name="connsiteX88" fmla="*/ 7825110 w 9517857"/>
              <a:gd name="connsiteY88" fmla="*/ 229109 h 918356"/>
              <a:gd name="connsiteX89" fmla="*/ 7965804 w 9517857"/>
              <a:gd name="connsiteY89" fmla="*/ 190545 h 918356"/>
              <a:gd name="connsiteX90" fmla="*/ 8147401 w 9517857"/>
              <a:gd name="connsiteY90" fmla="*/ 205617 h 918356"/>
              <a:gd name="connsiteX91" fmla="*/ 8256033 w 9517857"/>
              <a:gd name="connsiteY91" fmla="*/ 193713 h 918356"/>
              <a:gd name="connsiteX92" fmla="*/ 8410677 w 9517857"/>
              <a:gd name="connsiteY92" fmla="*/ 172167 h 918356"/>
              <a:gd name="connsiteX93" fmla="*/ 8617841 w 9517857"/>
              <a:gd name="connsiteY93" fmla="*/ 155167 h 918356"/>
              <a:gd name="connsiteX94" fmla="*/ 8715976 w 9517857"/>
              <a:gd name="connsiteY94" fmla="*/ 178374 h 918356"/>
              <a:gd name="connsiteX95" fmla="*/ 8778827 w 9517857"/>
              <a:gd name="connsiteY95" fmla="*/ 172936 h 918356"/>
              <a:gd name="connsiteX96" fmla="*/ 8840778 w 9517857"/>
              <a:gd name="connsiteY96" fmla="*/ 143149 h 918356"/>
              <a:gd name="connsiteX97" fmla="*/ 9010380 w 9517857"/>
              <a:gd name="connsiteY97" fmla="*/ 91891 h 918356"/>
              <a:gd name="connsiteX98" fmla="*/ 9110856 w 9517857"/>
              <a:gd name="connsiteY98" fmla="*/ 70997 h 918356"/>
              <a:gd name="connsiteX99" fmla="*/ 9268817 w 9517857"/>
              <a:gd name="connsiteY99" fmla="*/ 53082 h 918356"/>
              <a:gd name="connsiteX100" fmla="*/ 9316667 w 9517857"/>
              <a:gd name="connsiteY100" fmla="*/ 45047 h 918356"/>
              <a:gd name="connsiteX101" fmla="*/ 9428209 w 9517857"/>
              <a:gd name="connsiteY101" fmla="*/ 29923 h 918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9517857" h="918356">
                <a:moveTo>
                  <a:pt x="4686423" y="247919"/>
                </a:moveTo>
                <a:lnTo>
                  <a:pt x="4689051" y="250968"/>
                </a:lnTo>
                <a:lnTo>
                  <a:pt x="4687244" y="251298"/>
                </a:lnTo>
                <a:close/>
                <a:moveTo>
                  <a:pt x="4685225" y="246530"/>
                </a:moveTo>
                <a:cubicBezTo>
                  <a:pt x="4688837" y="243198"/>
                  <a:pt x="4687468" y="244598"/>
                  <a:pt x="4686133" y="246727"/>
                </a:cubicBezTo>
                <a:lnTo>
                  <a:pt x="4686423" y="247919"/>
                </a:lnTo>
                <a:close/>
                <a:moveTo>
                  <a:pt x="9517856" y="0"/>
                </a:moveTo>
                <a:lnTo>
                  <a:pt x="9517857" y="12"/>
                </a:lnTo>
                <a:lnTo>
                  <a:pt x="9517857" y="918356"/>
                </a:lnTo>
                <a:lnTo>
                  <a:pt x="14604" y="918356"/>
                </a:lnTo>
                <a:lnTo>
                  <a:pt x="12841" y="917763"/>
                </a:lnTo>
                <a:cubicBezTo>
                  <a:pt x="4532" y="914864"/>
                  <a:pt x="-773" y="912807"/>
                  <a:pt x="93" y="912471"/>
                </a:cubicBezTo>
                <a:cubicBezTo>
                  <a:pt x="172" y="912298"/>
                  <a:pt x="58594" y="890495"/>
                  <a:pt x="58674" y="890322"/>
                </a:cubicBezTo>
                <a:cubicBezTo>
                  <a:pt x="127436" y="929614"/>
                  <a:pt x="206243" y="828226"/>
                  <a:pt x="275005" y="807229"/>
                </a:cubicBezTo>
                <a:cubicBezTo>
                  <a:pt x="303983" y="806087"/>
                  <a:pt x="504960" y="777375"/>
                  <a:pt x="587824" y="798195"/>
                </a:cubicBezTo>
                <a:cubicBezTo>
                  <a:pt x="598733" y="769348"/>
                  <a:pt x="682904" y="785924"/>
                  <a:pt x="651826" y="738338"/>
                </a:cubicBezTo>
                <a:cubicBezTo>
                  <a:pt x="688440" y="737862"/>
                  <a:pt x="753255" y="750396"/>
                  <a:pt x="727985" y="719826"/>
                </a:cubicBezTo>
                <a:cubicBezTo>
                  <a:pt x="739648" y="718749"/>
                  <a:pt x="775717" y="715087"/>
                  <a:pt x="778982" y="710142"/>
                </a:cubicBezTo>
                <a:cubicBezTo>
                  <a:pt x="779189" y="709407"/>
                  <a:pt x="849736" y="718721"/>
                  <a:pt x="849944" y="717987"/>
                </a:cubicBezTo>
                <a:lnTo>
                  <a:pt x="921659" y="712695"/>
                </a:lnTo>
                <a:lnTo>
                  <a:pt x="930946" y="734046"/>
                </a:lnTo>
                <a:lnTo>
                  <a:pt x="986250" y="713530"/>
                </a:lnTo>
                <a:lnTo>
                  <a:pt x="1013752" y="713361"/>
                </a:lnTo>
                <a:lnTo>
                  <a:pt x="1023734" y="718571"/>
                </a:lnTo>
                <a:cubicBezTo>
                  <a:pt x="1033291" y="721276"/>
                  <a:pt x="1045398" y="721394"/>
                  <a:pt x="1063207" y="715651"/>
                </a:cubicBezTo>
                <a:lnTo>
                  <a:pt x="1081980" y="738455"/>
                </a:lnTo>
                <a:lnTo>
                  <a:pt x="1218120" y="713280"/>
                </a:lnTo>
                <a:cubicBezTo>
                  <a:pt x="1230137" y="716162"/>
                  <a:pt x="1387179" y="685179"/>
                  <a:pt x="1397459" y="691190"/>
                </a:cubicBezTo>
                <a:cubicBezTo>
                  <a:pt x="1490025" y="704984"/>
                  <a:pt x="1465878" y="715604"/>
                  <a:pt x="1580688" y="693697"/>
                </a:cubicBezTo>
                <a:cubicBezTo>
                  <a:pt x="1607067" y="704379"/>
                  <a:pt x="1719477" y="658239"/>
                  <a:pt x="1772334" y="710640"/>
                </a:cubicBezTo>
                <a:cubicBezTo>
                  <a:pt x="1745536" y="644824"/>
                  <a:pt x="1976078" y="716436"/>
                  <a:pt x="2002561" y="659917"/>
                </a:cubicBezTo>
                <a:cubicBezTo>
                  <a:pt x="2045346" y="660357"/>
                  <a:pt x="2166676" y="654391"/>
                  <a:pt x="2135144" y="636501"/>
                </a:cubicBezTo>
                <a:cubicBezTo>
                  <a:pt x="2276591" y="665055"/>
                  <a:pt x="2293173" y="591792"/>
                  <a:pt x="2440292" y="593862"/>
                </a:cubicBezTo>
                <a:cubicBezTo>
                  <a:pt x="2495160" y="534824"/>
                  <a:pt x="2473343" y="585644"/>
                  <a:pt x="2547829" y="566150"/>
                </a:cubicBezTo>
                <a:cubicBezTo>
                  <a:pt x="2545438" y="614169"/>
                  <a:pt x="2632278" y="528280"/>
                  <a:pt x="2658055" y="578727"/>
                </a:cubicBezTo>
                <a:cubicBezTo>
                  <a:pt x="2670795" y="573581"/>
                  <a:pt x="2682322" y="567005"/>
                  <a:pt x="2693698" y="560029"/>
                </a:cubicBezTo>
                <a:lnTo>
                  <a:pt x="2699673" y="556400"/>
                </a:lnTo>
                <a:lnTo>
                  <a:pt x="2727306" y="550698"/>
                </a:lnTo>
                <a:lnTo>
                  <a:pt x="2730451" y="538058"/>
                </a:lnTo>
                <a:lnTo>
                  <a:pt x="2768713" y="521575"/>
                </a:lnTo>
                <a:cubicBezTo>
                  <a:pt x="2783756" y="517104"/>
                  <a:pt x="2800788" y="514291"/>
                  <a:pt x="2820868" y="514160"/>
                </a:cubicBezTo>
                <a:cubicBezTo>
                  <a:pt x="2894791" y="532885"/>
                  <a:pt x="2981506" y="465507"/>
                  <a:pt x="3073635" y="491294"/>
                </a:cubicBezTo>
                <a:cubicBezTo>
                  <a:pt x="3106872" y="496624"/>
                  <a:pt x="3205785" y="487718"/>
                  <a:pt x="3222071" y="470559"/>
                </a:cubicBezTo>
                <a:cubicBezTo>
                  <a:pt x="3242193" y="465514"/>
                  <a:pt x="3267163" y="469136"/>
                  <a:pt x="3274069" y="451605"/>
                </a:cubicBezTo>
                <a:cubicBezTo>
                  <a:pt x="3286659" y="430165"/>
                  <a:pt x="3363648" y="455571"/>
                  <a:pt x="3349632" y="432583"/>
                </a:cubicBezTo>
                <a:cubicBezTo>
                  <a:pt x="3404182" y="449847"/>
                  <a:pt x="3438210" y="404323"/>
                  <a:pt x="3479593" y="390437"/>
                </a:cubicBezTo>
                <a:cubicBezTo>
                  <a:pt x="3523240" y="408403"/>
                  <a:pt x="3567027" y="361554"/>
                  <a:pt x="3660110" y="348726"/>
                </a:cubicBezTo>
                <a:cubicBezTo>
                  <a:pt x="3708299" y="369683"/>
                  <a:pt x="3662447" y="344775"/>
                  <a:pt x="3750023" y="370678"/>
                </a:cubicBezTo>
                <a:cubicBezTo>
                  <a:pt x="3752092" y="367132"/>
                  <a:pt x="3816880" y="365055"/>
                  <a:pt x="3844133" y="360648"/>
                </a:cubicBezTo>
                <a:cubicBezTo>
                  <a:pt x="3871386" y="356240"/>
                  <a:pt x="3882848" y="332490"/>
                  <a:pt x="3913545" y="344235"/>
                </a:cubicBezTo>
                <a:cubicBezTo>
                  <a:pt x="4050255" y="376864"/>
                  <a:pt x="4159924" y="363190"/>
                  <a:pt x="4266740" y="361454"/>
                </a:cubicBezTo>
                <a:cubicBezTo>
                  <a:pt x="4385770" y="354374"/>
                  <a:pt x="4314535" y="340143"/>
                  <a:pt x="4430770" y="342643"/>
                </a:cubicBezTo>
                <a:cubicBezTo>
                  <a:pt x="4439969" y="322594"/>
                  <a:pt x="4478290" y="314645"/>
                  <a:pt x="4512664" y="319948"/>
                </a:cubicBezTo>
                <a:cubicBezTo>
                  <a:pt x="4570011" y="315138"/>
                  <a:pt x="4549085" y="269599"/>
                  <a:pt x="4616423" y="290914"/>
                </a:cubicBezTo>
                <a:cubicBezTo>
                  <a:pt x="4599641" y="270277"/>
                  <a:pt x="4692085" y="269216"/>
                  <a:pt x="4691675" y="254011"/>
                </a:cubicBezTo>
                <a:lnTo>
                  <a:pt x="4689051" y="250968"/>
                </a:lnTo>
                <a:lnTo>
                  <a:pt x="4719994" y="245307"/>
                </a:lnTo>
                <a:cubicBezTo>
                  <a:pt x="4732635" y="242775"/>
                  <a:pt x="4745300" y="240335"/>
                  <a:pt x="4752894" y="239875"/>
                </a:cubicBezTo>
                <a:lnTo>
                  <a:pt x="4769329" y="233585"/>
                </a:lnTo>
                <a:lnTo>
                  <a:pt x="4775634" y="234063"/>
                </a:lnTo>
                <a:lnTo>
                  <a:pt x="4790452" y="233572"/>
                </a:lnTo>
                <a:cubicBezTo>
                  <a:pt x="4789989" y="236356"/>
                  <a:pt x="4789525" y="239141"/>
                  <a:pt x="4789062" y="241924"/>
                </a:cubicBezTo>
                <a:cubicBezTo>
                  <a:pt x="4786342" y="249932"/>
                  <a:pt x="4804560" y="248631"/>
                  <a:pt x="4827826" y="246977"/>
                </a:cubicBezTo>
                <a:cubicBezTo>
                  <a:pt x="4875782" y="239569"/>
                  <a:pt x="4874112" y="283413"/>
                  <a:pt x="4892569" y="249933"/>
                </a:cubicBezTo>
                <a:lnTo>
                  <a:pt x="4896611" y="240448"/>
                </a:lnTo>
                <a:lnTo>
                  <a:pt x="4917286" y="243659"/>
                </a:lnTo>
                <a:cubicBezTo>
                  <a:pt x="4923060" y="243799"/>
                  <a:pt x="4981729" y="240979"/>
                  <a:pt x="4981173" y="247103"/>
                </a:cubicBezTo>
                <a:cubicBezTo>
                  <a:pt x="5024880" y="220690"/>
                  <a:pt x="5014146" y="257963"/>
                  <a:pt x="5060397" y="263688"/>
                </a:cubicBezTo>
                <a:cubicBezTo>
                  <a:pt x="5093356" y="238589"/>
                  <a:pt x="5157892" y="275351"/>
                  <a:pt x="5252996" y="270655"/>
                </a:cubicBezTo>
                <a:cubicBezTo>
                  <a:pt x="5288840" y="241872"/>
                  <a:pt x="5287005" y="287921"/>
                  <a:pt x="5358056" y="247248"/>
                </a:cubicBezTo>
                <a:cubicBezTo>
                  <a:pt x="5361752" y="250257"/>
                  <a:pt x="5403312" y="238215"/>
                  <a:pt x="5426496" y="235142"/>
                </a:cubicBezTo>
                <a:cubicBezTo>
                  <a:pt x="5449679" y="232069"/>
                  <a:pt x="5473549" y="245611"/>
                  <a:pt x="5497161" y="228808"/>
                </a:cubicBezTo>
                <a:cubicBezTo>
                  <a:pt x="5611861" y="172767"/>
                  <a:pt x="5723211" y="165860"/>
                  <a:pt x="5826043" y="148073"/>
                </a:cubicBezTo>
                <a:cubicBezTo>
                  <a:pt x="5943127" y="133166"/>
                  <a:pt x="5872659" y="193078"/>
                  <a:pt x="6013415" y="137316"/>
                </a:cubicBezTo>
                <a:cubicBezTo>
                  <a:pt x="6031924" y="154783"/>
                  <a:pt x="6050745" y="154258"/>
                  <a:pt x="6080994" y="142938"/>
                </a:cubicBezTo>
                <a:cubicBezTo>
                  <a:pt x="6138083" y="137090"/>
                  <a:pt x="6140195" y="184383"/>
                  <a:pt x="6194152" y="151772"/>
                </a:cubicBezTo>
                <a:cubicBezTo>
                  <a:pt x="6187280" y="177783"/>
                  <a:pt x="6304222" y="153410"/>
                  <a:pt x="6281379" y="181626"/>
                </a:cubicBezTo>
                <a:cubicBezTo>
                  <a:pt x="6321899" y="201819"/>
                  <a:pt x="6335111" y="162590"/>
                  <a:pt x="6374947" y="179799"/>
                </a:cubicBezTo>
                <a:cubicBezTo>
                  <a:pt x="6417404" y="181336"/>
                  <a:pt x="6402484" y="169694"/>
                  <a:pt x="6448518" y="164378"/>
                </a:cubicBezTo>
                <a:cubicBezTo>
                  <a:pt x="6504958" y="162488"/>
                  <a:pt x="6493438" y="111203"/>
                  <a:pt x="6544700" y="167161"/>
                </a:cubicBezTo>
                <a:cubicBezTo>
                  <a:pt x="6601507" y="148697"/>
                  <a:pt x="6566269" y="164386"/>
                  <a:pt x="6648353" y="172250"/>
                </a:cubicBezTo>
                <a:cubicBezTo>
                  <a:pt x="6680008" y="155223"/>
                  <a:pt x="6707960" y="160673"/>
                  <a:pt x="6736227" y="173216"/>
                </a:cubicBezTo>
                <a:cubicBezTo>
                  <a:pt x="6813963" y="164284"/>
                  <a:pt x="6888143" y="181296"/>
                  <a:pt x="6977218" y="184289"/>
                </a:cubicBezTo>
                <a:cubicBezTo>
                  <a:pt x="7040424" y="188318"/>
                  <a:pt x="7000278" y="216835"/>
                  <a:pt x="7065221" y="227531"/>
                </a:cubicBezTo>
                <a:cubicBezTo>
                  <a:pt x="7130163" y="238228"/>
                  <a:pt x="7291878" y="238208"/>
                  <a:pt x="7366876" y="248468"/>
                </a:cubicBezTo>
                <a:cubicBezTo>
                  <a:pt x="7491356" y="206752"/>
                  <a:pt x="7367734" y="280166"/>
                  <a:pt x="7565449" y="258950"/>
                </a:cubicBezTo>
                <a:cubicBezTo>
                  <a:pt x="7575959" y="252432"/>
                  <a:pt x="7600854" y="257628"/>
                  <a:pt x="7599285" y="266021"/>
                </a:cubicBezTo>
                <a:cubicBezTo>
                  <a:pt x="7611616" y="262940"/>
                  <a:pt x="7639946" y="245819"/>
                  <a:pt x="7644411" y="258986"/>
                </a:cubicBezTo>
                <a:cubicBezTo>
                  <a:pt x="7708015" y="258012"/>
                  <a:pt x="7770249" y="247724"/>
                  <a:pt x="7825110" y="229109"/>
                </a:cubicBezTo>
                <a:cubicBezTo>
                  <a:pt x="7949762" y="247028"/>
                  <a:pt x="7921956" y="197757"/>
                  <a:pt x="7965804" y="190545"/>
                </a:cubicBezTo>
                <a:cubicBezTo>
                  <a:pt x="8039439" y="213878"/>
                  <a:pt x="8063651" y="191475"/>
                  <a:pt x="8147401" y="205617"/>
                </a:cubicBezTo>
                <a:cubicBezTo>
                  <a:pt x="8166453" y="196610"/>
                  <a:pt x="8225048" y="207099"/>
                  <a:pt x="8256033" y="193713"/>
                </a:cubicBezTo>
                <a:cubicBezTo>
                  <a:pt x="8311388" y="242017"/>
                  <a:pt x="8350376" y="178592"/>
                  <a:pt x="8410677" y="172167"/>
                </a:cubicBezTo>
                <a:cubicBezTo>
                  <a:pt x="8470978" y="165743"/>
                  <a:pt x="8572470" y="206385"/>
                  <a:pt x="8617841" y="155167"/>
                </a:cubicBezTo>
                <a:cubicBezTo>
                  <a:pt x="8646050" y="160448"/>
                  <a:pt x="8664949" y="183631"/>
                  <a:pt x="8715976" y="178374"/>
                </a:cubicBezTo>
                <a:cubicBezTo>
                  <a:pt x="8737194" y="188216"/>
                  <a:pt x="8738009" y="189511"/>
                  <a:pt x="8778827" y="172936"/>
                </a:cubicBezTo>
                <a:cubicBezTo>
                  <a:pt x="8725277" y="146372"/>
                  <a:pt x="8850819" y="175612"/>
                  <a:pt x="8840778" y="143149"/>
                </a:cubicBezTo>
                <a:cubicBezTo>
                  <a:pt x="8903519" y="121096"/>
                  <a:pt x="9021861" y="150359"/>
                  <a:pt x="9010380" y="91891"/>
                </a:cubicBezTo>
                <a:cubicBezTo>
                  <a:pt x="9027103" y="56852"/>
                  <a:pt x="9112524" y="108357"/>
                  <a:pt x="9110856" y="70997"/>
                </a:cubicBezTo>
                <a:cubicBezTo>
                  <a:pt x="9148189" y="94250"/>
                  <a:pt x="9209809" y="53285"/>
                  <a:pt x="9268817" y="53082"/>
                </a:cubicBezTo>
                <a:cubicBezTo>
                  <a:pt x="9279135" y="35997"/>
                  <a:pt x="9292736" y="36520"/>
                  <a:pt x="9316667" y="45047"/>
                </a:cubicBezTo>
                <a:cubicBezTo>
                  <a:pt x="9352186" y="45862"/>
                  <a:pt x="9390008" y="39799"/>
                  <a:pt x="9428209" y="29923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0904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B6D9B-369C-BAA5-D4BC-716B17D86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CAS ATTRIBUTES IN STRESS TESTING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3B64025-E0C9-DAAC-0D79-2BA197DAC49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7427182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756483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9A36457-A5F4-4103-A443-02581C091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C5FB7E8-B636-40FA-BE8D-48145C0F5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"/>
            <a:ext cx="12192000" cy="2295238"/>
          </a:xfrm>
          <a:custGeom>
            <a:avLst/>
            <a:gdLst>
              <a:gd name="connsiteX0" fmla="*/ 12160143 w 12192000"/>
              <a:gd name="connsiteY0" fmla="*/ 831692 h 2079137"/>
              <a:gd name="connsiteX1" fmla="*/ 12159112 w 12192000"/>
              <a:gd name="connsiteY1" fmla="*/ 833361 h 2079137"/>
              <a:gd name="connsiteX2" fmla="*/ 12158912 w 12192000"/>
              <a:gd name="connsiteY2" fmla="*/ 832430 h 2079137"/>
              <a:gd name="connsiteX3" fmla="*/ 0 w 12192000"/>
              <a:gd name="connsiteY3" fmla="*/ 0 h 2079137"/>
              <a:gd name="connsiteX4" fmla="*/ 12192000 w 12192000"/>
              <a:gd name="connsiteY4" fmla="*/ 0 h 2079137"/>
              <a:gd name="connsiteX5" fmla="*/ 12192000 w 12192000"/>
              <a:gd name="connsiteY5" fmla="*/ 558063 h 2079137"/>
              <a:gd name="connsiteX6" fmla="*/ 12189259 w 12192000"/>
              <a:gd name="connsiteY6" fmla="*/ 810508 h 2079137"/>
              <a:gd name="connsiteX7" fmla="*/ 12170847 w 12192000"/>
              <a:gd name="connsiteY7" fmla="*/ 825280 h 2079137"/>
              <a:gd name="connsiteX8" fmla="*/ 12160143 w 12192000"/>
              <a:gd name="connsiteY8" fmla="*/ 831692 h 2079137"/>
              <a:gd name="connsiteX9" fmla="*/ 12163806 w 12192000"/>
              <a:gd name="connsiteY9" fmla="*/ 825759 h 2079137"/>
              <a:gd name="connsiteX10" fmla="*/ 12056557 w 12192000"/>
              <a:gd name="connsiteY10" fmla="*/ 810176 h 2079137"/>
              <a:gd name="connsiteX11" fmla="*/ 11900316 w 12192000"/>
              <a:gd name="connsiteY11" fmla="*/ 789618 h 2079137"/>
              <a:gd name="connsiteX12" fmla="*/ 11791206 w 12192000"/>
              <a:gd name="connsiteY12" fmla="*/ 824176 h 2079137"/>
              <a:gd name="connsiteX13" fmla="*/ 11659257 w 12192000"/>
              <a:gd name="connsiteY13" fmla="*/ 800841 h 2079137"/>
              <a:gd name="connsiteX14" fmla="*/ 11569789 w 12192000"/>
              <a:gd name="connsiteY14" fmla="*/ 797135 h 2079137"/>
              <a:gd name="connsiteX15" fmla="*/ 11367885 w 12192000"/>
              <a:gd name="connsiteY15" fmla="*/ 791985 h 2079137"/>
              <a:gd name="connsiteX16" fmla="*/ 11174663 w 12192000"/>
              <a:gd name="connsiteY16" fmla="*/ 788721 h 2079137"/>
              <a:gd name="connsiteX17" fmla="*/ 11068220 w 12192000"/>
              <a:gd name="connsiteY17" fmla="*/ 786994 h 2079137"/>
              <a:gd name="connsiteX18" fmla="*/ 10893266 w 12192000"/>
              <a:gd name="connsiteY18" fmla="*/ 794013 h 2079137"/>
              <a:gd name="connsiteX19" fmla="*/ 10844025 w 12192000"/>
              <a:gd name="connsiteY19" fmla="*/ 789857 h 2079137"/>
              <a:gd name="connsiteX20" fmla="*/ 10814353 w 12192000"/>
              <a:gd name="connsiteY20" fmla="*/ 789010 h 2079137"/>
              <a:gd name="connsiteX21" fmla="*/ 10748393 w 12192000"/>
              <a:gd name="connsiteY21" fmla="*/ 806738 h 2079137"/>
              <a:gd name="connsiteX22" fmla="*/ 10468256 w 12192000"/>
              <a:gd name="connsiteY22" fmla="*/ 778733 h 2079137"/>
              <a:gd name="connsiteX23" fmla="*/ 10256131 w 12192000"/>
              <a:gd name="connsiteY23" fmla="*/ 788332 h 2079137"/>
              <a:gd name="connsiteX24" fmla="*/ 10177442 w 12192000"/>
              <a:gd name="connsiteY24" fmla="*/ 777371 h 2079137"/>
              <a:gd name="connsiteX25" fmla="*/ 10006086 w 12192000"/>
              <a:gd name="connsiteY25" fmla="*/ 792651 h 2079137"/>
              <a:gd name="connsiteX26" fmla="*/ 9952382 w 12192000"/>
              <a:gd name="connsiteY26" fmla="*/ 815411 h 2079137"/>
              <a:gd name="connsiteX27" fmla="*/ 9926457 w 12192000"/>
              <a:gd name="connsiteY27" fmla="*/ 827295 h 2079137"/>
              <a:gd name="connsiteX28" fmla="*/ 9843405 w 12192000"/>
              <a:gd name="connsiteY28" fmla="*/ 867046 h 2079137"/>
              <a:gd name="connsiteX29" fmla="*/ 9830866 w 12192000"/>
              <a:gd name="connsiteY29" fmla="*/ 875047 h 2079137"/>
              <a:gd name="connsiteX30" fmla="*/ 9801807 w 12192000"/>
              <a:gd name="connsiteY30" fmla="*/ 872272 h 2079137"/>
              <a:gd name="connsiteX31" fmla="*/ 9785653 w 12192000"/>
              <a:gd name="connsiteY31" fmla="*/ 861743 h 2079137"/>
              <a:gd name="connsiteX32" fmla="*/ 9781177 w 12192000"/>
              <a:gd name="connsiteY32" fmla="*/ 864820 h 2079137"/>
              <a:gd name="connsiteX33" fmla="*/ 9768640 w 12192000"/>
              <a:gd name="connsiteY33" fmla="*/ 869379 h 2079137"/>
              <a:gd name="connsiteX34" fmla="*/ 9712211 w 12192000"/>
              <a:gd name="connsiteY34" fmla="*/ 900283 h 2079137"/>
              <a:gd name="connsiteX35" fmla="*/ 9689465 w 12192000"/>
              <a:gd name="connsiteY35" fmla="*/ 899268 h 2079137"/>
              <a:gd name="connsiteX36" fmla="*/ 9600339 w 12192000"/>
              <a:gd name="connsiteY36" fmla="*/ 922112 h 2079137"/>
              <a:gd name="connsiteX37" fmla="*/ 9582850 w 12192000"/>
              <a:gd name="connsiteY37" fmla="*/ 925510 h 2079137"/>
              <a:gd name="connsiteX38" fmla="*/ 9549638 w 12192000"/>
              <a:gd name="connsiteY38" fmla="*/ 940845 h 2079137"/>
              <a:gd name="connsiteX39" fmla="*/ 9539471 w 12192000"/>
              <a:gd name="connsiteY39" fmla="*/ 941799 h 2079137"/>
              <a:gd name="connsiteX40" fmla="*/ 9505592 w 12192000"/>
              <a:gd name="connsiteY40" fmla="*/ 955533 h 2079137"/>
              <a:gd name="connsiteX41" fmla="*/ 9432569 w 12192000"/>
              <a:gd name="connsiteY41" fmla="*/ 985377 h 2079137"/>
              <a:gd name="connsiteX42" fmla="*/ 9414216 w 12192000"/>
              <a:gd name="connsiteY42" fmla="*/ 992655 h 2079137"/>
              <a:gd name="connsiteX43" fmla="*/ 9397106 w 12192000"/>
              <a:gd name="connsiteY43" fmla="*/ 992980 h 2079137"/>
              <a:gd name="connsiteX44" fmla="*/ 9305108 w 12192000"/>
              <a:gd name="connsiteY44" fmla="*/ 1007767 h 2079137"/>
              <a:gd name="connsiteX45" fmla="*/ 9282434 w 12192000"/>
              <a:gd name="connsiteY45" fmla="*/ 1007523 h 2079137"/>
              <a:gd name="connsiteX46" fmla="*/ 9271941 w 12192000"/>
              <a:gd name="connsiteY46" fmla="*/ 1002839 h 2079137"/>
              <a:gd name="connsiteX47" fmla="*/ 9238227 w 12192000"/>
              <a:gd name="connsiteY47" fmla="*/ 1017668 h 2079137"/>
              <a:gd name="connsiteX48" fmla="*/ 9184265 w 12192000"/>
              <a:gd name="connsiteY48" fmla="*/ 1031275 h 2079137"/>
              <a:gd name="connsiteX49" fmla="*/ 9159000 w 12192000"/>
              <a:gd name="connsiteY49" fmla="*/ 1039569 h 2079137"/>
              <a:gd name="connsiteX50" fmla="*/ 9137031 w 12192000"/>
              <a:gd name="connsiteY50" fmla="*/ 1038699 h 2079137"/>
              <a:gd name="connsiteX51" fmla="*/ 9015702 w 12192000"/>
              <a:gd name="connsiteY51" fmla="*/ 1051400 h 2079137"/>
              <a:gd name="connsiteX52" fmla="*/ 8971403 w 12192000"/>
              <a:gd name="connsiteY52" fmla="*/ 1040542 h 2079137"/>
              <a:gd name="connsiteX53" fmla="*/ 8961826 w 12192000"/>
              <a:gd name="connsiteY53" fmla="*/ 1045364 h 2079137"/>
              <a:gd name="connsiteX54" fmla="*/ 8888623 w 12192000"/>
              <a:gd name="connsiteY54" fmla="*/ 1053908 h 2079137"/>
              <a:gd name="connsiteX55" fmla="*/ 8841066 w 12192000"/>
              <a:gd name="connsiteY55" fmla="*/ 1060421 h 2079137"/>
              <a:gd name="connsiteX56" fmla="*/ 8752342 w 12192000"/>
              <a:gd name="connsiteY56" fmla="*/ 1080646 h 2079137"/>
              <a:gd name="connsiteX57" fmla="*/ 8699139 w 12192000"/>
              <a:gd name="connsiteY57" fmla="*/ 1087885 h 2079137"/>
              <a:gd name="connsiteX58" fmla="*/ 8667273 w 12192000"/>
              <a:gd name="connsiteY58" fmla="*/ 1092062 h 2079137"/>
              <a:gd name="connsiteX59" fmla="*/ 8586064 w 12192000"/>
              <a:gd name="connsiteY59" fmla="*/ 1114603 h 2079137"/>
              <a:gd name="connsiteX60" fmla="*/ 8460312 w 12192000"/>
              <a:gd name="connsiteY60" fmla="*/ 1179878 h 2079137"/>
              <a:gd name="connsiteX61" fmla="*/ 8419023 w 12192000"/>
              <a:gd name="connsiteY61" fmla="*/ 1191748 h 2079137"/>
              <a:gd name="connsiteX62" fmla="*/ 8410939 w 12192000"/>
              <a:gd name="connsiteY62" fmla="*/ 1189696 h 2079137"/>
              <a:gd name="connsiteX63" fmla="*/ 8362040 w 12192000"/>
              <a:gd name="connsiteY63" fmla="*/ 1220820 h 2079137"/>
              <a:gd name="connsiteX64" fmla="*/ 8273677 w 12192000"/>
              <a:gd name="connsiteY64" fmla="*/ 1236495 h 2079137"/>
              <a:gd name="connsiteX65" fmla="*/ 8204283 w 12192000"/>
              <a:gd name="connsiteY65" fmla="*/ 1243537 h 2079137"/>
              <a:gd name="connsiteX66" fmla="*/ 8166550 w 12192000"/>
              <a:gd name="connsiteY66" fmla="*/ 1249551 h 2079137"/>
              <a:gd name="connsiteX67" fmla="*/ 8137785 w 12192000"/>
              <a:gd name="connsiteY67" fmla="*/ 1251636 h 2079137"/>
              <a:gd name="connsiteX68" fmla="*/ 8071596 w 12192000"/>
              <a:gd name="connsiteY68" fmla="*/ 1269274 h 2079137"/>
              <a:gd name="connsiteX69" fmla="*/ 7964816 w 12192000"/>
              <a:gd name="connsiteY69" fmla="*/ 1303668 h 2079137"/>
              <a:gd name="connsiteX70" fmla="*/ 7941495 w 12192000"/>
              <a:gd name="connsiteY70" fmla="*/ 1309821 h 2079137"/>
              <a:gd name="connsiteX71" fmla="*/ 7919123 w 12192000"/>
              <a:gd name="connsiteY71" fmla="*/ 1310466 h 2079137"/>
              <a:gd name="connsiteX72" fmla="*/ 7911902 w 12192000"/>
              <a:gd name="connsiteY72" fmla="*/ 1306569 h 2079137"/>
              <a:gd name="connsiteX73" fmla="*/ 7898703 w 12192000"/>
              <a:gd name="connsiteY73" fmla="*/ 1309208 h 2079137"/>
              <a:gd name="connsiteX74" fmla="*/ 7894703 w 12192000"/>
              <a:gd name="connsiteY74" fmla="*/ 1308939 h 2079137"/>
              <a:gd name="connsiteX75" fmla="*/ 7872267 w 12192000"/>
              <a:gd name="connsiteY75" fmla="*/ 1308370 h 2079137"/>
              <a:gd name="connsiteX76" fmla="*/ 7836454 w 12192000"/>
              <a:gd name="connsiteY76" fmla="*/ 1331265 h 2079137"/>
              <a:gd name="connsiteX77" fmla="*/ 7782451 w 12192000"/>
              <a:gd name="connsiteY77" fmla="*/ 1339601 h 2079137"/>
              <a:gd name="connsiteX78" fmla="*/ 7542969 w 12192000"/>
              <a:gd name="connsiteY78" fmla="*/ 1372495 h 2079137"/>
              <a:gd name="connsiteX79" fmla="*/ 7476832 w 12192000"/>
              <a:gd name="connsiteY79" fmla="*/ 1431655 h 2079137"/>
              <a:gd name="connsiteX80" fmla="*/ 7370237 w 12192000"/>
              <a:gd name="connsiteY80" fmla="*/ 1474339 h 2079137"/>
              <a:gd name="connsiteX81" fmla="*/ 7222223 w 12192000"/>
              <a:gd name="connsiteY81" fmla="*/ 1510199 h 2079137"/>
              <a:gd name="connsiteX82" fmla="*/ 7215703 w 12192000"/>
              <a:gd name="connsiteY82" fmla="*/ 1520424 h 2079137"/>
              <a:gd name="connsiteX83" fmla="*/ 7204548 w 12192000"/>
              <a:gd name="connsiteY83" fmla="*/ 1528145 h 2079137"/>
              <a:gd name="connsiteX84" fmla="*/ 7202038 w 12192000"/>
              <a:gd name="connsiteY84" fmla="*/ 1527954 h 2079137"/>
              <a:gd name="connsiteX85" fmla="*/ 7173860 w 12192000"/>
              <a:gd name="connsiteY85" fmla="*/ 1541605 h 2079137"/>
              <a:gd name="connsiteX86" fmla="*/ 7155079 w 12192000"/>
              <a:gd name="connsiteY86" fmla="*/ 1552495 h 2079137"/>
              <a:gd name="connsiteX87" fmla="*/ 7149757 w 12192000"/>
              <a:gd name="connsiteY87" fmla="*/ 1552732 h 2079137"/>
              <a:gd name="connsiteX88" fmla="*/ 7104804 w 12192000"/>
              <a:gd name="connsiteY88" fmla="*/ 1565792 h 2079137"/>
              <a:gd name="connsiteX89" fmla="*/ 7082824 w 12192000"/>
              <a:gd name="connsiteY89" fmla="*/ 1567947 h 2079137"/>
              <a:gd name="connsiteX90" fmla="*/ 7021520 w 12192000"/>
              <a:gd name="connsiteY90" fmla="*/ 1562334 h 2079137"/>
              <a:gd name="connsiteX91" fmla="*/ 6988956 w 12192000"/>
              <a:gd name="connsiteY91" fmla="*/ 1576442 h 2079137"/>
              <a:gd name="connsiteX92" fmla="*/ 6981922 w 12192000"/>
              <a:gd name="connsiteY92" fmla="*/ 1578821 h 2079137"/>
              <a:gd name="connsiteX93" fmla="*/ 6981583 w 12192000"/>
              <a:gd name="connsiteY93" fmla="*/ 1578678 h 2079137"/>
              <a:gd name="connsiteX94" fmla="*/ 6973762 w 12192000"/>
              <a:gd name="connsiteY94" fmla="*/ 1580811 h 2079137"/>
              <a:gd name="connsiteX95" fmla="*/ 6969093 w 12192000"/>
              <a:gd name="connsiteY95" fmla="*/ 1583157 h 2079137"/>
              <a:gd name="connsiteX96" fmla="*/ 6890037 w 12192000"/>
              <a:gd name="connsiteY96" fmla="*/ 1575825 h 2079137"/>
              <a:gd name="connsiteX97" fmla="*/ 6785054 w 12192000"/>
              <a:gd name="connsiteY97" fmla="*/ 1582200 h 2079137"/>
              <a:gd name="connsiteX98" fmla="*/ 6681692 w 12192000"/>
              <a:gd name="connsiteY98" fmla="*/ 1591296 h 2079137"/>
              <a:gd name="connsiteX99" fmla="*/ 6644556 w 12192000"/>
              <a:gd name="connsiteY99" fmla="*/ 1595940 h 2079137"/>
              <a:gd name="connsiteX100" fmla="*/ 6577106 w 12192000"/>
              <a:gd name="connsiteY100" fmla="*/ 1598261 h 2079137"/>
              <a:gd name="connsiteX101" fmla="*/ 6544183 w 12192000"/>
              <a:gd name="connsiteY101" fmla="*/ 1596149 h 2079137"/>
              <a:gd name="connsiteX102" fmla="*/ 6540921 w 12192000"/>
              <a:gd name="connsiteY102" fmla="*/ 1593857 h 2079137"/>
              <a:gd name="connsiteX103" fmla="*/ 6535046 w 12192000"/>
              <a:gd name="connsiteY103" fmla="*/ 1593283 h 2079137"/>
              <a:gd name="connsiteX104" fmla="*/ 6519853 w 12192000"/>
              <a:gd name="connsiteY104" fmla="*/ 1595771 h 2079137"/>
              <a:gd name="connsiteX105" fmla="*/ 6514280 w 12192000"/>
              <a:gd name="connsiteY105" fmla="*/ 1597376 h 2079137"/>
              <a:gd name="connsiteX106" fmla="*/ 6505824 w 12192000"/>
              <a:gd name="connsiteY106" fmla="*/ 1598298 h 2079137"/>
              <a:gd name="connsiteX107" fmla="*/ 6505573 w 12192000"/>
              <a:gd name="connsiteY107" fmla="*/ 1598109 h 2079137"/>
              <a:gd name="connsiteX108" fmla="*/ 6497741 w 12192000"/>
              <a:gd name="connsiteY108" fmla="*/ 1599392 h 2079137"/>
              <a:gd name="connsiteX109" fmla="*/ 6459992 w 12192000"/>
              <a:gd name="connsiteY109" fmla="*/ 1608358 h 2079137"/>
              <a:gd name="connsiteX110" fmla="*/ 6404572 w 12192000"/>
              <a:gd name="connsiteY110" fmla="*/ 1593771 h 2079137"/>
              <a:gd name="connsiteX111" fmla="*/ 6382671 w 12192000"/>
              <a:gd name="connsiteY111" fmla="*/ 1592612 h 2079137"/>
              <a:gd name="connsiteX112" fmla="*/ 6369843 w 12192000"/>
              <a:gd name="connsiteY112" fmla="*/ 1590015 h 2079137"/>
              <a:gd name="connsiteX113" fmla="*/ 6269740 w 12192000"/>
              <a:gd name="connsiteY113" fmla="*/ 1614633 h 2079137"/>
              <a:gd name="connsiteX114" fmla="*/ 6255405 w 12192000"/>
              <a:gd name="connsiteY114" fmla="*/ 1620529 h 2079137"/>
              <a:gd name="connsiteX115" fmla="*/ 6244248 w 12192000"/>
              <a:gd name="connsiteY115" fmla="*/ 1629561 h 2079137"/>
              <a:gd name="connsiteX116" fmla="*/ 6086396 w 12192000"/>
              <a:gd name="connsiteY116" fmla="*/ 1642666 h 2079137"/>
              <a:gd name="connsiteX117" fmla="*/ 5867429 w 12192000"/>
              <a:gd name="connsiteY117" fmla="*/ 1695554 h 2079137"/>
              <a:gd name="connsiteX118" fmla="*/ 5772864 w 12192000"/>
              <a:gd name="connsiteY118" fmla="*/ 1689002 h 2079137"/>
              <a:gd name="connsiteX119" fmla="*/ 5629833 w 12192000"/>
              <a:gd name="connsiteY119" fmla="*/ 1713273 h 2079137"/>
              <a:gd name="connsiteX120" fmla="*/ 5504771 w 12192000"/>
              <a:gd name="connsiteY120" fmla="*/ 1725744 h 2079137"/>
              <a:gd name="connsiteX121" fmla="*/ 5490967 w 12192000"/>
              <a:gd name="connsiteY121" fmla="*/ 1726367 h 2079137"/>
              <a:gd name="connsiteX122" fmla="*/ 5486015 w 12192000"/>
              <a:gd name="connsiteY122" fmla="*/ 1721481 h 2079137"/>
              <a:gd name="connsiteX123" fmla="*/ 5439364 w 12192000"/>
              <a:gd name="connsiteY123" fmla="*/ 1721349 h 2079137"/>
              <a:gd name="connsiteX124" fmla="*/ 5350025 w 12192000"/>
              <a:gd name="connsiteY124" fmla="*/ 1729885 h 2079137"/>
              <a:gd name="connsiteX125" fmla="*/ 5336104 w 12192000"/>
              <a:gd name="connsiteY125" fmla="*/ 1734377 h 2079137"/>
              <a:gd name="connsiteX126" fmla="*/ 5245234 w 12192000"/>
              <a:gd name="connsiteY126" fmla="*/ 1738520 h 2079137"/>
              <a:gd name="connsiteX127" fmla="*/ 5182955 w 12192000"/>
              <a:gd name="connsiteY127" fmla="*/ 1744622 h 2079137"/>
              <a:gd name="connsiteX128" fmla="*/ 5169506 w 12192000"/>
              <a:gd name="connsiteY128" fmla="*/ 1748993 h 2079137"/>
              <a:gd name="connsiteX129" fmla="*/ 5154299 w 12192000"/>
              <a:gd name="connsiteY129" fmla="*/ 1744080 h 2079137"/>
              <a:gd name="connsiteX130" fmla="*/ 5149917 w 12192000"/>
              <a:gd name="connsiteY130" fmla="*/ 1739727 h 2079137"/>
              <a:gd name="connsiteX131" fmla="*/ 5100319 w 12192000"/>
              <a:gd name="connsiteY131" fmla="*/ 1745797 h 2079137"/>
              <a:gd name="connsiteX132" fmla="*/ 5094361 w 12192000"/>
              <a:gd name="connsiteY132" fmla="*/ 1745767 h 2079137"/>
              <a:gd name="connsiteX133" fmla="*/ 5053410 w 12192000"/>
              <a:gd name="connsiteY133" fmla="*/ 1742790 h 2079137"/>
              <a:gd name="connsiteX134" fmla="*/ 4992711 w 12192000"/>
              <a:gd name="connsiteY134" fmla="*/ 1734075 h 2079137"/>
              <a:gd name="connsiteX135" fmla="*/ 4930098 w 12192000"/>
              <a:gd name="connsiteY135" fmla="*/ 1717312 h 2079137"/>
              <a:gd name="connsiteX136" fmla="*/ 4893834 w 12192000"/>
              <a:gd name="connsiteY136" fmla="*/ 1710028 h 2079137"/>
              <a:gd name="connsiteX137" fmla="*/ 4868730 w 12192000"/>
              <a:gd name="connsiteY137" fmla="*/ 1702384 h 2079137"/>
              <a:gd name="connsiteX138" fmla="*/ 4797925 w 12192000"/>
              <a:gd name="connsiteY138" fmla="*/ 1695535 h 2079137"/>
              <a:gd name="connsiteX139" fmla="*/ 4677670 w 12192000"/>
              <a:gd name="connsiteY139" fmla="*/ 1689453 h 2079137"/>
              <a:gd name="connsiteX140" fmla="*/ 4634248 w 12192000"/>
              <a:gd name="connsiteY140" fmla="*/ 1680227 h 2079137"/>
              <a:gd name="connsiteX141" fmla="*/ 4632434 w 12192000"/>
              <a:gd name="connsiteY141" fmla="*/ 1674607 h 2079137"/>
              <a:gd name="connsiteX142" fmla="*/ 4619204 w 12192000"/>
              <a:gd name="connsiteY142" fmla="*/ 1672507 h 2079137"/>
              <a:gd name="connsiteX143" fmla="*/ 4616283 w 12192000"/>
              <a:gd name="connsiteY143" fmla="*/ 1670977 h 2079137"/>
              <a:gd name="connsiteX144" fmla="*/ 4598926 w 12192000"/>
              <a:gd name="connsiteY144" fmla="*/ 1663178 h 2079137"/>
              <a:gd name="connsiteX145" fmla="*/ 4547069 w 12192000"/>
              <a:gd name="connsiteY145" fmla="*/ 1670642 h 2079137"/>
              <a:gd name="connsiteX146" fmla="*/ 4523516 w 12192000"/>
              <a:gd name="connsiteY146" fmla="*/ 1669785 h 2079137"/>
              <a:gd name="connsiteX147" fmla="*/ 4500586 w 12192000"/>
              <a:gd name="connsiteY147" fmla="*/ 1675912 h 2079137"/>
              <a:gd name="connsiteX148" fmla="*/ 4488196 w 12192000"/>
              <a:gd name="connsiteY148" fmla="*/ 1683463 h 2079137"/>
              <a:gd name="connsiteX149" fmla="*/ 4445463 w 12192000"/>
              <a:gd name="connsiteY149" fmla="*/ 1695634 h 2079137"/>
              <a:gd name="connsiteX150" fmla="*/ 4446550 w 12192000"/>
              <a:gd name="connsiteY150" fmla="*/ 1680538 h 2079137"/>
              <a:gd name="connsiteX151" fmla="*/ 4365375 w 12192000"/>
              <a:gd name="connsiteY151" fmla="*/ 1697935 h 2079137"/>
              <a:gd name="connsiteX152" fmla="*/ 4305123 w 12192000"/>
              <a:gd name="connsiteY152" fmla="*/ 1714185 h 2079137"/>
              <a:gd name="connsiteX153" fmla="*/ 4292665 w 12192000"/>
              <a:gd name="connsiteY153" fmla="*/ 1720703 h 2079137"/>
              <a:gd name="connsiteX154" fmla="*/ 4276789 w 12192000"/>
              <a:gd name="connsiteY154" fmla="*/ 1718367 h 2079137"/>
              <a:gd name="connsiteX155" fmla="*/ 4271683 w 12192000"/>
              <a:gd name="connsiteY155" fmla="*/ 1714801 h 2079137"/>
              <a:gd name="connsiteX156" fmla="*/ 4223918 w 12192000"/>
              <a:gd name="connsiteY156" fmla="*/ 1728936 h 2079137"/>
              <a:gd name="connsiteX157" fmla="*/ 4218039 w 12192000"/>
              <a:gd name="connsiteY157" fmla="*/ 1729885 h 2079137"/>
              <a:gd name="connsiteX158" fmla="*/ 4177153 w 12192000"/>
              <a:gd name="connsiteY158" fmla="*/ 1733691 h 2079137"/>
              <a:gd name="connsiteX159" fmla="*/ 4051032 w 12192000"/>
              <a:gd name="connsiteY159" fmla="*/ 1728886 h 2079137"/>
              <a:gd name="connsiteX160" fmla="*/ 4013978 w 12192000"/>
              <a:gd name="connsiteY160" fmla="*/ 1727679 h 2079137"/>
              <a:gd name="connsiteX161" fmla="*/ 3987857 w 12192000"/>
              <a:gd name="connsiteY161" fmla="*/ 1724282 h 2079137"/>
              <a:gd name="connsiteX162" fmla="*/ 3916852 w 12192000"/>
              <a:gd name="connsiteY162" fmla="*/ 1729184 h 2079137"/>
              <a:gd name="connsiteX163" fmla="*/ 3797263 w 12192000"/>
              <a:gd name="connsiteY163" fmla="*/ 1742976 h 2079137"/>
              <a:gd name="connsiteX164" fmla="*/ 3752806 w 12192000"/>
              <a:gd name="connsiteY164" fmla="*/ 1741033 h 2079137"/>
              <a:gd name="connsiteX165" fmla="*/ 3749997 w 12192000"/>
              <a:gd name="connsiteY165" fmla="*/ 1735799 h 2079137"/>
              <a:gd name="connsiteX166" fmla="*/ 3736582 w 12192000"/>
              <a:gd name="connsiteY166" fmla="*/ 1735907 h 2079137"/>
              <a:gd name="connsiteX167" fmla="*/ 3733428 w 12192000"/>
              <a:gd name="connsiteY167" fmla="*/ 1734881 h 2079137"/>
              <a:gd name="connsiteX168" fmla="*/ 3714911 w 12192000"/>
              <a:gd name="connsiteY168" fmla="*/ 1730056 h 2079137"/>
              <a:gd name="connsiteX169" fmla="*/ 3665172 w 12192000"/>
              <a:gd name="connsiteY169" fmla="*/ 1745936 h 2079137"/>
              <a:gd name="connsiteX170" fmla="*/ 3552006 w 12192000"/>
              <a:gd name="connsiteY170" fmla="*/ 1755220 h 2079137"/>
              <a:gd name="connsiteX171" fmla="*/ 3390301 w 12192000"/>
              <a:gd name="connsiteY171" fmla="*/ 1762546 h 2079137"/>
              <a:gd name="connsiteX172" fmla="*/ 3264312 w 12192000"/>
              <a:gd name="connsiteY172" fmla="*/ 1774620 h 2079137"/>
              <a:gd name="connsiteX173" fmla="*/ 3106901 w 12192000"/>
              <a:gd name="connsiteY173" fmla="*/ 1804264 h 2079137"/>
              <a:gd name="connsiteX174" fmla="*/ 2993303 w 12192000"/>
              <a:gd name="connsiteY174" fmla="*/ 1806542 h 2079137"/>
              <a:gd name="connsiteX175" fmla="*/ 2979115 w 12192000"/>
              <a:gd name="connsiteY175" fmla="*/ 1815432 h 2079137"/>
              <a:gd name="connsiteX176" fmla="*/ 2963118 w 12192000"/>
              <a:gd name="connsiteY176" fmla="*/ 1820962 h 2079137"/>
              <a:gd name="connsiteX177" fmla="*/ 2961156 w 12192000"/>
              <a:gd name="connsiteY177" fmla="*/ 1820297 h 2079137"/>
              <a:gd name="connsiteX178" fmla="*/ 2925719 w 12192000"/>
              <a:gd name="connsiteY178" fmla="*/ 1828468 h 2079137"/>
              <a:gd name="connsiteX179" fmla="*/ 2857951 w 12192000"/>
              <a:gd name="connsiteY179" fmla="*/ 1842496 h 2079137"/>
              <a:gd name="connsiteX180" fmla="*/ 2857427 w 12192000"/>
              <a:gd name="connsiteY180" fmla="*/ 1841591 h 2079137"/>
              <a:gd name="connsiteX181" fmla="*/ 2846731 w 12192000"/>
              <a:gd name="connsiteY181" fmla="*/ 1839316 h 2079137"/>
              <a:gd name="connsiteX182" fmla="*/ 2826290 w 12192000"/>
              <a:gd name="connsiteY182" fmla="*/ 1837274 h 2079137"/>
              <a:gd name="connsiteX183" fmla="*/ 2779146 w 12192000"/>
              <a:gd name="connsiteY183" fmla="*/ 1820071 h 2079137"/>
              <a:gd name="connsiteX184" fmla="*/ 2739608 w 12192000"/>
              <a:gd name="connsiteY184" fmla="*/ 1827861 h 2079137"/>
              <a:gd name="connsiteX185" fmla="*/ 2731631 w 12192000"/>
              <a:gd name="connsiteY185" fmla="*/ 1828881 h 2079137"/>
              <a:gd name="connsiteX186" fmla="*/ 2731464 w 12192000"/>
              <a:gd name="connsiteY186" fmla="*/ 1828677 h 2079137"/>
              <a:gd name="connsiteX187" fmla="*/ 2723037 w 12192000"/>
              <a:gd name="connsiteY187" fmla="*/ 1829303 h 2079137"/>
              <a:gd name="connsiteX188" fmla="*/ 2701616 w 12192000"/>
              <a:gd name="connsiteY188" fmla="*/ 1832725 h 2079137"/>
              <a:gd name="connsiteX189" fmla="*/ 2696239 w 12192000"/>
              <a:gd name="connsiteY189" fmla="*/ 1831904 h 2079137"/>
              <a:gd name="connsiteX190" fmla="*/ 2663445 w 12192000"/>
              <a:gd name="connsiteY190" fmla="*/ 1825958 h 2079137"/>
              <a:gd name="connsiteX191" fmla="*/ 2560925 w 12192000"/>
              <a:gd name="connsiteY191" fmla="*/ 1829094 h 2079137"/>
              <a:gd name="connsiteX192" fmla="*/ 2458739 w 12192000"/>
              <a:gd name="connsiteY192" fmla="*/ 1834479 h 2079137"/>
              <a:gd name="connsiteX193" fmla="*/ 2356074 w 12192000"/>
              <a:gd name="connsiteY193" fmla="*/ 1836991 h 2079137"/>
              <a:gd name="connsiteX194" fmla="*/ 2304241 w 12192000"/>
              <a:gd name="connsiteY194" fmla="*/ 1822021 h 2079137"/>
              <a:gd name="connsiteX195" fmla="*/ 2298362 w 12192000"/>
              <a:gd name="connsiteY195" fmla="*/ 1822125 h 2079137"/>
              <a:gd name="connsiteX196" fmla="*/ 2283527 w 12192000"/>
              <a:gd name="connsiteY196" fmla="*/ 1826361 h 2079137"/>
              <a:gd name="connsiteX197" fmla="*/ 2278150 w 12192000"/>
              <a:gd name="connsiteY197" fmla="*/ 1828604 h 2079137"/>
              <a:gd name="connsiteX198" fmla="*/ 2269853 w 12192000"/>
              <a:gd name="connsiteY198" fmla="*/ 1830502 h 2079137"/>
              <a:gd name="connsiteX199" fmla="*/ 2269585 w 12192000"/>
              <a:gd name="connsiteY199" fmla="*/ 1830341 h 2079137"/>
              <a:gd name="connsiteX200" fmla="*/ 2225332 w 12192000"/>
              <a:gd name="connsiteY200" fmla="*/ 1845825 h 2079137"/>
              <a:gd name="connsiteX201" fmla="*/ 2169048 w 12192000"/>
              <a:gd name="connsiteY201" fmla="*/ 1837658 h 2079137"/>
              <a:gd name="connsiteX202" fmla="*/ 2147231 w 12192000"/>
              <a:gd name="connsiteY202" fmla="*/ 1839027 h 2079137"/>
              <a:gd name="connsiteX203" fmla="*/ 2135241 w 12192000"/>
              <a:gd name="connsiteY203" fmla="*/ 1838652 h 2079137"/>
              <a:gd name="connsiteX204" fmla="*/ 2099215 w 12192000"/>
              <a:gd name="connsiteY204" fmla="*/ 1850768 h 2079137"/>
              <a:gd name="connsiteX205" fmla="*/ 2094046 w 12192000"/>
              <a:gd name="connsiteY205" fmla="*/ 1850806 h 2079137"/>
              <a:gd name="connsiteX206" fmla="*/ 2071850 w 12192000"/>
              <a:gd name="connsiteY206" fmla="*/ 1861319 h 2079137"/>
              <a:gd name="connsiteX207" fmla="*/ 2039607 w 12192000"/>
              <a:gd name="connsiteY207" fmla="*/ 1874318 h 2079137"/>
              <a:gd name="connsiteX208" fmla="*/ 2037289 w 12192000"/>
              <a:gd name="connsiteY208" fmla="*/ 1874025 h 2079137"/>
              <a:gd name="connsiteX209" fmla="*/ 2023615 w 12192000"/>
              <a:gd name="connsiteY209" fmla="*/ 1881562 h 2079137"/>
              <a:gd name="connsiteX210" fmla="*/ 1957176 w 12192000"/>
              <a:gd name="connsiteY210" fmla="*/ 1898709 h 2079137"/>
              <a:gd name="connsiteX211" fmla="*/ 1858081 w 12192000"/>
              <a:gd name="connsiteY211" fmla="*/ 1923144 h 2079137"/>
              <a:gd name="connsiteX212" fmla="*/ 1738865 w 12192000"/>
              <a:gd name="connsiteY212" fmla="*/ 1944965 h 2079137"/>
              <a:gd name="connsiteX213" fmla="*/ 1616692 w 12192000"/>
              <a:gd name="connsiteY213" fmla="*/ 1989107 h 2079137"/>
              <a:gd name="connsiteX214" fmla="*/ 1411898 w 12192000"/>
              <a:gd name="connsiteY214" fmla="*/ 2046254 h 2079137"/>
              <a:gd name="connsiteX215" fmla="*/ 1375780 w 12192000"/>
              <a:gd name="connsiteY215" fmla="*/ 2047961 h 2079137"/>
              <a:gd name="connsiteX216" fmla="*/ 1375707 w 12192000"/>
              <a:gd name="connsiteY216" fmla="*/ 2047981 h 2079137"/>
              <a:gd name="connsiteX217" fmla="*/ 1285585 w 12192000"/>
              <a:gd name="connsiteY217" fmla="*/ 2047113 h 2079137"/>
              <a:gd name="connsiteX218" fmla="*/ 1263658 w 12192000"/>
              <a:gd name="connsiteY218" fmla="*/ 2041397 h 2079137"/>
              <a:gd name="connsiteX219" fmla="*/ 1170403 w 12192000"/>
              <a:gd name="connsiteY219" fmla="*/ 2033399 h 2079137"/>
              <a:gd name="connsiteX220" fmla="*/ 1153718 w 12192000"/>
              <a:gd name="connsiteY220" fmla="*/ 2029576 h 2079137"/>
              <a:gd name="connsiteX221" fmla="*/ 1133937 w 12192000"/>
              <a:gd name="connsiteY221" fmla="*/ 2032149 h 2079137"/>
              <a:gd name="connsiteX222" fmla="*/ 1054999 w 12192000"/>
              <a:gd name="connsiteY222" fmla="*/ 2043242 h 2079137"/>
              <a:gd name="connsiteX223" fmla="*/ 1018405 w 12192000"/>
              <a:gd name="connsiteY223" fmla="*/ 2048281 h 2079137"/>
              <a:gd name="connsiteX224" fmla="*/ 1016563 w 12192000"/>
              <a:gd name="connsiteY224" fmla="*/ 2051718 h 2079137"/>
              <a:gd name="connsiteX225" fmla="*/ 1008284 w 12192000"/>
              <a:gd name="connsiteY225" fmla="*/ 2046742 h 2079137"/>
              <a:gd name="connsiteX226" fmla="*/ 981974 w 12192000"/>
              <a:gd name="connsiteY226" fmla="*/ 2048363 h 2079137"/>
              <a:gd name="connsiteX227" fmla="*/ 971903 w 12192000"/>
              <a:gd name="connsiteY227" fmla="*/ 2053484 h 2079137"/>
              <a:gd name="connsiteX228" fmla="*/ 954015 w 12192000"/>
              <a:gd name="connsiteY228" fmla="*/ 2052529 h 2079137"/>
              <a:gd name="connsiteX229" fmla="*/ 839571 w 12192000"/>
              <a:gd name="connsiteY229" fmla="*/ 2046509 h 2079137"/>
              <a:gd name="connsiteX230" fmla="*/ 823321 w 12192000"/>
              <a:gd name="connsiteY230" fmla="*/ 2054296 h 2079137"/>
              <a:gd name="connsiteX231" fmla="*/ 800990 w 12192000"/>
              <a:gd name="connsiteY231" fmla="*/ 2051523 h 2079137"/>
              <a:gd name="connsiteX232" fmla="*/ 776439 w 12192000"/>
              <a:gd name="connsiteY232" fmla="*/ 2062634 h 2079137"/>
              <a:gd name="connsiteX233" fmla="*/ 763041 w 12192000"/>
              <a:gd name="connsiteY233" fmla="*/ 2063995 h 2079137"/>
              <a:gd name="connsiteX234" fmla="*/ 757863 w 12192000"/>
              <a:gd name="connsiteY234" fmla="*/ 2065877 h 2079137"/>
              <a:gd name="connsiteX235" fmla="*/ 745053 w 12192000"/>
              <a:gd name="connsiteY235" fmla="*/ 2051831 h 2079137"/>
              <a:gd name="connsiteX236" fmla="*/ 722609 w 12192000"/>
              <a:gd name="connsiteY236" fmla="*/ 2049504 h 2079137"/>
              <a:gd name="connsiteX237" fmla="*/ 717618 w 12192000"/>
              <a:gd name="connsiteY237" fmla="*/ 2042131 h 2079137"/>
              <a:gd name="connsiteX238" fmla="*/ 703285 w 12192000"/>
              <a:gd name="connsiteY238" fmla="*/ 2046808 h 2079137"/>
              <a:gd name="connsiteX239" fmla="*/ 680199 w 12192000"/>
              <a:gd name="connsiteY239" fmla="*/ 2051947 h 2079137"/>
              <a:gd name="connsiteX240" fmla="*/ 667351 w 12192000"/>
              <a:gd name="connsiteY240" fmla="*/ 2054469 h 2079137"/>
              <a:gd name="connsiteX241" fmla="*/ 660961 w 12192000"/>
              <a:gd name="connsiteY241" fmla="*/ 2049404 h 2079137"/>
              <a:gd name="connsiteX242" fmla="*/ 638282 w 12192000"/>
              <a:gd name="connsiteY242" fmla="*/ 2060093 h 2079137"/>
              <a:gd name="connsiteX243" fmla="*/ 583551 w 12192000"/>
              <a:gd name="connsiteY243" fmla="*/ 2070197 h 2079137"/>
              <a:gd name="connsiteX244" fmla="*/ 525274 w 12192000"/>
              <a:gd name="connsiteY244" fmla="*/ 2079137 h 2079137"/>
              <a:gd name="connsiteX245" fmla="*/ 405635 w 12192000"/>
              <a:gd name="connsiteY245" fmla="*/ 2059339 h 2079137"/>
              <a:gd name="connsiteX246" fmla="*/ 281555 w 12192000"/>
              <a:gd name="connsiteY246" fmla="*/ 2022847 h 2079137"/>
              <a:gd name="connsiteX247" fmla="*/ 98513 w 12192000"/>
              <a:gd name="connsiteY247" fmla="*/ 1969504 h 2079137"/>
              <a:gd name="connsiteX248" fmla="*/ 56191 w 12192000"/>
              <a:gd name="connsiteY248" fmla="*/ 1950709 h 2079137"/>
              <a:gd name="connsiteX249" fmla="*/ 0 w 12192000"/>
              <a:gd name="connsiteY249" fmla="*/ 1935789 h 2079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</a:cxnLst>
            <a:rect l="l" t="t" r="r" b="b"/>
            <a:pathLst>
              <a:path w="12192000" h="2079137">
                <a:moveTo>
                  <a:pt x="12160143" y="831692"/>
                </a:moveTo>
                <a:lnTo>
                  <a:pt x="12159112" y="833361"/>
                </a:lnTo>
                <a:cubicBezTo>
                  <a:pt x="12157915" y="833832"/>
                  <a:pt x="12157402" y="833649"/>
                  <a:pt x="12158912" y="832430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558063"/>
                </a:lnTo>
                <a:lnTo>
                  <a:pt x="12189259" y="810508"/>
                </a:lnTo>
                <a:lnTo>
                  <a:pt x="12170847" y="825280"/>
                </a:lnTo>
                <a:lnTo>
                  <a:pt x="12160143" y="831692"/>
                </a:lnTo>
                <a:lnTo>
                  <a:pt x="12163806" y="825759"/>
                </a:lnTo>
                <a:cubicBezTo>
                  <a:pt x="12125449" y="821525"/>
                  <a:pt x="12082203" y="824698"/>
                  <a:pt x="12056557" y="810176"/>
                </a:cubicBezTo>
                <a:cubicBezTo>
                  <a:pt x="12050902" y="790976"/>
                  <a:pt x="11923731" y="799312"/>
                  <a:pt x="11900316" y="789618"/>
                </a:cubicBezTo>
                <a:cubicBezTo>
                  <a:pt x="11841702" y="803374"/>
                  <a:pt x="11823963" y="832645"/>
                  <a:pt x="11791206" y="824176"/>
                </a:cubicBezTo>
                <a:cubicBezTo>
                  <a:pt x="11768977" y="817380"/>
                  <a:pt x="11683857" y="828947"/>
                  <a:pt x="11659257" y="800841"/>
                </a:cubicBezTo>
                <a:cubicBezTo>
                  <a:pt x="11617173" y="818107"/>
                  <a:pt x="11602556" y="790694"/>
                  <a:pt x="11569789" y="797135"/>
                </a:cubicBezTo>
                <a:cubicBezTo>
                  <a:pt x="11498310" y="795094"/>
                  <a:pt x="11458472" y="819882"/>
                  <a:pt x="11367885" y="791985"/>
                </a:cubicBezTo>
                <a:cubicBezTo>
                  <a:pt x="11325508" y="798158"/>
                  <a:pt x="11266580" y="755023"/>
                  <a:pt x="11174663" y="788721"/>
                </a:cubicBezTo>
                <a:cubicBezTo>
                  <a:pt x="11122703" y="792192"/>
                  <a:pt x="11150009" y="775410"/>
                  <a:pt x="11068220" y="786994"/>
                </a:cubicBezTo>
                <a:cubicBezTo>
                  <a:pt x="11046931" y="759861"/>
                  <a:pt x="10919185" y="793102"/>
                  <a:pt x="10893266" y="794013"/>
                </a:cubicBezTo>
                <a:cubicBezTo>
                  <a:pt x="10874184" y="776189"/>
                  <a:pt x="10862860" y="788743"/>
                  <a:pt x="10844025" y="789857"/>
                </a:cubicBezTo>
                <a:cubicBezTo>
                  <a:pt x="10836453" y="779294"/>
                  <a:pt x="10820690" y="778184"/>
                  <a:pt x="10814353" y="789010"/>
                </a:cubicBezTo>
                <a:cubicBezTo>
                  <a:pt x="10819669" y="816016"/>
                  <a:pt x="10754019" y="789067"/>
                  <a:pt x="10748393" y="806738"/>
                </a:cubicBezTo>
                <a:cubicBezTo>
                  <a:pt x="10687156" y="807873"/>
                  <a:pt x="10550299" y="781800"/>
                  <a:pt x="10468256" y="778733"/>
                </a:cubicBezTo>
                <a:cubicBezTo>
                  <a:pt x="10436666" y="770025"/>
                  <a:pt x="10371995" y="797252"/>
                  <a:pt x="10256131" y="788332"/>
                </a:cubicBezTo>
                <a:cubicBezTo>
                  <a:pt x="10240995" y="781626"/>
                  <a:pt x="10182664" y="765742"/>
                  <a:pt x="10177442" y="777371"/>
                </a:cubicBezTo>
                <a:cubicBezTo>
                  <a:pt x="10141447" y="775683"/>
                  <a:pt x="10030323" y="810071"/>
                  <a:pt x="10006086" y="792651"/>
                </a:cubicBezTo>
                <a:cubicBezTo>
                  <a:pt x="10009448" y="818833"/>
                  <a:pt x="9960389" y="791426"/>
                  <a:pt x="9952382" y="815411"/>
                </a:cubicBezTo>
                <a:lnTo>
                  <a:pt x="9926457" y="827295"/>
                </a:lnTo>
                <a:lnTo>
                  <a:pt x="9843405" y="867046"/>
                </a:lnTo>
                <a:lnTo>
                  <a:pt x="9830866" y="875047"/>
                </a:lnTo>
                <a:lnTo>
                  <a:pt x="9801807" y="872272"/>
                </a:lnTo>
                <a:lnTo>
                  <a:pt x="9785653" y="861743"/>
                </a:lnTo>
                <a:lnTo>
                  <a:pt x="9781177" y="864820"/>
                </a:lnTo>
                <a:cubicBezTo>
                  <a:pt x="9776153" y="871003"/>
                  <a:pt x="9773556" y="874842"/>
                  <a:pt x="9768640" y="869379"/>
                </a:cubicBezTo>
                <a:lnTo>
                  <a:pt x="9712211" y="900283"/>
                </a:lnTo>
                <a:cubicBezTo>
                  <a:pt x="9706243" y="902750"/>
                  <a:pt x="9698952" y="902954"/>
                  <a:pt x="9689465" y="899268"/>
                </a:cubicBezTo>
                <a:cubicBezTo>
                  <a:pt x="9670819" y="902906"/>
                  <a:pt x="9618108" y="917739"/>
                  <a:pt x="9600339" y="922112"/>
                </a:cubicBezTo>
                <a:lnTo>
                  <a:pt x="9582850" y="925510"/>
                </a:lnTo>
                <a:cubicBezTo>
                  <a:pt x="9574400" y="928631"/>
                  <a:pt x="9556868" y="938130"/>
                  <a:pt x="9549638" y="940845"/>
                </a:cubicBezTo>
                <a:cubicBezTo>
                  <a:pt x="9543792" y="942327"/>
                  <a:pt x="9546812" y="939351"/>
                  <a:pt x="9539471" y="941799"/>
                </a:cubicBezTo>
                <a:cubicBezTo>
                  <a:pt x="9538994" y="947702"/>
                  <a:pt x="9536009" y="953248"/>
                  <a:pt x="9505592" y="955533"/>
                </a:cubicBezTo>
                <a:cubicBezTo>
                  <a:pt x="9486013" y="968563"/>
                  <a:pt x="9460860" y="978842"/>
                  <a:pt x="9432569" y="985377"/>
                </a:cubicBezTo>
                <a:cubicBezTo>
                  <a:pt x="9426990" y="980335"/>
                  <a:pt x="9418918" y="990185"/>
                  <a:pt x="9414216" y="992655"/>
                </a:cubicBezTo>
                <a:cubicBezTo>
                  <a:pt x="9412644" y="989014"/>
                  <a:pt x="9400057" y="989255"/>
                  <a:pt x="9397106" y="992980"/>
                </a:cubicBezTo>
                <a:cubicBezTo>
                  <a:pt x="9314093" y="1020862"/>
                  <a:pt x="9349678" y="978420"/>
                  <a:pt x="9305108" y="1007767"/>
                </a:cubicBezTo>
                <a:cubicBezTo>
                  <a:pt x="9296670" y="1010324"/>
                  <a:pt x="9289251" y="1009612"/>
                  <a:pt x="9282434" y="1007523"/>
                </a:cubicBezTo>
                <a:lnTo>
                  <a:pt x="9271941" y="1002839"/>
                </a:lnTo>
                <a:lnTo>
                  <a:pt x="9238227" y="1017668"/>
                </a:lnTo>
                <a:cubicBezTo>
                  <a:pt x="9221294" y="1023415"/>
                  <a:pt x="9203166" y="1027997"/>
                  <a:pt x="9184265" y="1031275"/>
                </a:cubicBezTo>
                <a:cubicBezTo>
                  <a:pt x="9178371" y="1024135"/>
                  <a:pt x="9165618" y="1036637"/>
                  <a:pt x="9159000" y="1039569"/>
                </a:cubicBezTo>
                <a:cubicBezTo>
                  <a:pt x="9157881" y="1034602"/>
                  <a:pt x="9141725" y="1033964"/>
                  <a:pt x="9137031" y="1038699"/>
                </a:cubicBezTo>
                <a:cubicBezTo>
                  <a:pt x="9023973" y="1069523"/>
                  <a:pt x="9079946" y="1015706"/>
                  <a:pt x="9015702" y="1051400"/>
                </a:cubicBezTo>
                <a:lnTo>
                  <a:pt x="8971403" y="1040542"/>
                </a:lnTo>
                <a:lnTo>
                  <a:pt x="8961826" y="1045364"/>
                </a:lnTo>
                <a:cubicBezTo>
                  <a:pt x="8922837" y="1050010"/>
                  <a:pt x="8909116" y="1040754"/>
                  <a:pt x="8888623" y="1053908"/>
                </a:cubicBezTo>
                <a:cubicBezTo>
                  <a:pt x="8850424" y="1035587"/>
                  <a:pt x="8865892" y="1054194"/>
                  <a:pt x="8841066" y="1060421"/>
                </a:cubicBezTo>
                <a:cubicBezTo>
                  <a:pt x="8818353" y="1064878"/>
                  <a:pt x="8775995" y="1076068"/>
                  <a:pt x="8752342" y="1080646"/>
                </a:cubicBezTo>
                <a:cubicBezTo>
                  <a:pt x="8736966" y="1099406"/>
                  <a:pt x="8723186" y="1079948"/>
                  <a:pt x="8699139" y="1087885"/>
                </a:cubicBezTo>
                <a:cubicBezTo>
                  <a:pt x="8688630" y="1095506"/>
                  <a:pt x="8680324" y="1097539"/>
                  <a:pt x="8667273" y="1092062"/>
                </a:cubicBezTo>
                <a:cubicBezTo>
                  <a:pt x="8619205" y="1128818"/>
                  <a:pt x="8634590" y="1097116"/>
                  <a:pt x="8586064" y="1114603"/>
                </a:cubicBezTo>
                <a:cubicBezTo>
                  <a:pt x="8544721" y="1131913"/>
                  <a:pt x="8496602" y="1145520"/>
                  <a:pt x="8460312" y="1179878"/>
                </a:cubicBezTo>
                <a:cubicBezTo>
                  <a:pt x="8454266" y="1189140"/>
                  <a:pt x="8435781" y="1194455"/>
                  <a:pt x="8419023" y="1191748"/>
                </a:cubicBezTo>
                <a:cubicBezTo>
                  <a:pt x="8416138" y="1191283"/>
                  <a:pt x="8413416" y="1190591"/>
                  <a:pt x="8410939" y="1189696"/>
                </a:cubicBezTo>
                <a:cubicBezTo>
                  <a:pt x="8390077" y="1213458"/>
                  <a:pt x="8370324" y="1205397"/>
                  <a:pt x="8362040" y="1220820"/>
                </a:cubicBezTo>
                <a:cubicBezTo>
                  <a:pt x="8320616" y="1231942"/>
                  <a:pt x="8281663" y="1222882"/>
                  <a:pt x="8273677" y="1236495"/>
                </a:cubicBezTo>
                <a:cubicBezTo>
                  <a:pt x="8251358" y="1238573"/>
                  <a:pt x="8216738" y="1228341"/>
                  <a:pt x="8204283" y="1243537"/>
                </a:cubicBezTo>
                <a:cubicBezTo>
                  <a:pt x="8198634" y="1233135"/>
                  <a:pt x="8181550" y="1254947"/>
                  <a:pt x="8166550" y="1249551"/>
                </a:cubicBezTo>
                <a:cubicBezTo>
                  <a:pt x="8155570" y="1244572"/>
                  <a:pt x="8147825" y="1250027"/>
                  <a:pt x="8137785" y="1251636"/>
                </a:cubicBezTo>
                <a:cubicBezTo>
                  <a:pt x="8123427" y="1248361"/>
                  <a:pt x="8081662" y="1261833"/>
                  <a:pt x="8071596" y="1269274"/>
                </a:cubicBezTo>
                <a:cubicBezTo>
                  <a:pt x="8048949" y="1293759"/>
                  <a:pt x="7983924" y="1284712"/>
                  <a:pt x="7964816" y="1303668"/>
                </a:cubicBezTo>
                <a:cubicBezTo>
                  <a:pt x="7957137" y="1306992"/>
                  <a:pt x="7949335" y="1308861"/>
                  <a:pt x="7941495" y="1309821"/>
                </a:cubicBezTo>
                <a:lnTo>
                  <a:pt x="7919123" y="1310466"/>
                </a:lnTo>
                <a:lnTo>
                  <a:pt x="7911902" y="1306569"/>
                </a:lnTo>
                <a:lnTo>
                  <a:pt x="7898703" y="1309208"/>
                </a:lnTo>
                <a:lnTo>
                  <a:pt x="7894703" y="1308939"/>
                </a:lnTo>
                <a:lnTo>
                  <a:pt x="7872267" y="1308370"/>
                </a:lnTo>
                <a:cubicBezTo>
                  <a:pt x="7886550" y="1330359"/>
                  <a:pt x="7812648" y="1314851"/>
                  <a:pt x="7836454" y="1331265"/>
                </a:cubicBezTo>
                <a:cubicBezTo>
                  <a:pt x="7798907" y="1336933"/>
                  <a:pt x="7831419" y="1351068"/>
                  <a:pt x="7782451" y="1339601"/>
                </a:cubicBezTo>
                <a:cubicBezTo>
                  <a:pt x="7727636" y="1365002"/>
                  <a:pt x="7583002" y="1338768"/>
                  <a:pt x="7542969" y="1372495"/>
                </a:cubicBezTo>
                <a:cubicBezTo>
                  <a:pt x="7546396" y="1360942"/>
                  <a:pt x="7492851" y="1424323"/>
                  <a:pt x="7476832" y="1431655"/>
                </a:cubicBezTo>
                <a:cubicBezTo>
                  <a:pt x="7439619" y="1443703"/>
                  <a:pt x="7425596" y="1454661"/>
                  <a:pt x="7370237" y="1474339"/>
                </a:cubicBezTo>
                <a:cubicBezTo>
                  <a:pt x="7316246" y="1485928"/>
                  <a:pt x="7281903" y="1512712"/>
                  <a:pt x="7222223" y="1510199"/>
                </a:cubicBezTo>
                <a:cubicBezTo>
                  <a:pt x="7221190" y="1514030"/>
                  <a:pt x="7218885" y="1517398"/>
                  <a:pt x="7215703" y="1520424"/>
                </a:cubicBezTo>
                <a:lnTo>
                  <a:pt x="7204548" y="1528145"/>
                </a:lnTo>
                <a:lnTo>
                  <a:pt x="7202038" y="1527954"/>
                </a:lnTo>
                <a:lnTo>
                  <a:pt x="7173860" y="1541605"/>
                </a:lnTo>
                <a:lnTo>
                  <a:pt x="7155079" y="1552495"/>
                </a:lnTo>
                <a:lnTo>
                  <a:pt x="7149757" y="1552732"/>
                </a:lnTo>
                <a:cubicBezTo>
                  <a:pt x="7141378" y="1554948"/>
                  <a:pt x="7115959" y="1563256"/>
                  <a:pt x="7104804" y="1565792"/>
                </a:cubicBezTo>
                <a:cubicBezTo>
                  <a:pt x="7099811" y="1550850"/>
                  <a:pt x="7096935" y="1561973"/>
                  <a:pt x="7082824" y="1567947"/>
                </a:cubicBezTo>
                <a:cubicBezTo>
                  <a:pt x="7071919" y="1546070"/>
                  <a:pt x="7039417" y="1570606"/>
                  <a:pt x="7021520" y="1562334"/>
                </a:cubicBezTo>
                <a:cubicBezTo>
                  <a:pt x="7011400" y="1567217"/>
                  <a:pt x="7000495" y="1571981"/>
                  <a:pt x="6988956" y="1576442"/>
                </a:cubicBezTo>
                <a:lnTo>
                  <a:pt x="6981922" y="1578821"/>
                </a:lnTo>
                <a:lnTo>
                  <a:pt x="6981583" y="1578678"/>
                </a:lnTo>
                <a:cubicBezTo>
                  <a:pt x="6979627" y="1578791"/>
                  <a:pt x="6977153" y="1579421"/>
                  <a:pt x="6973762" y="1580811"/>
                </a:cubicBezTo>
                <a:lnTo>
                  <a:pt x="6969093" y="1583157"/>
                </a:lnTo>
                <a:lnTo>
                  <a:pt x="6890037" y="1575825"/>
                </a:lnTo>
                <a:cubicBezTo>
                  <a:pt x="6849459" y="1579997"/>
                  <a:pt x="6820022" y="1566922"/>
                  <a:pt x="6785054" y="1582200"/>
                </a:cubicBezTo>
                <a:cubicBezTo>
                  <a:pt x="6747047" y="1586037"/>
                  <a:pt x="6712794" y="1582954"/>
                  <a:pt x="6681692" y="1591296"/>
                </a:cubicBezTo>
                <a:cubicBezTo>
                  <a:pt x="6667557" y="1587501"/>
                  <a:pt x="6654822" y="1586753"/>
                  <a:pt x="6644556" y="1595940"/>
                </a:cubicBezTo>
                <a:cubicBezTo>
                  <a:pt x="6608615" y="1597269"/>
                  <a:pt x="6597697" y="1587005"/>
                  <a:pt x="6577106" y="1598261"/>
                </a:cubicBezTo>
                <a:lnTo>
                  <a:pt x="6544183" y="1596149"/>
                </a:lnTo>
                <a:lnTo>
                  <a:pt x="6540921" y="1593857"/>
                </a:lnTo>
                <a:lnTo>
                  <a:pt x="6535046" y="1593283"/>
                </a:lnTo>
                <a:lnTo>
                  <a:pt x="6519853" y="1595771"/>
                </a:lnTo>
                <a:lnTo>
                  <a:pt x="6514280" y="1597376"/>
                </a:lnTo>
                <a:cubicBezTo>
                  <a:pt x="6510385" y="1598232"/>
                  <a:pt x="6507735" y="1598481"/>
                  <a:pt x="6505824" y="1598298"/>
                </a:cubicBezTo>
                <a:lnTo>
                  <a:pt x="6505573" y="1598109"/>
                </a:lnTo>
                <a:lnTo>
                  <a:pt x="6497741" y="1599392"/>
                </a:lnTo>
                <a:cubicBezTo>
                  <a:pt x="6484628" y="1602044"/>
                  <a:pt x="6471968" y="1605085"/>
                  <a:pt x="6459992" y="1608358"/>
                </a:cubicBezTo>
                <a:cubicBezTo>
                  <a:pt x="6447037" y="1597612"/>
                  <a:pt x="6404274" y="1616787"/>
                  <a:pt x="6404572" y="1593771"/>
                </a:cubicBezTo>
                <a:cubicBezTo>
                  <a:pt x="6388277" y="1597519"/>
                  <a:pt x="6380141" y="1607970"/>
                  <a:pt x="6382671" y="1592612"/>
                </a:cubicBezTo>
                <a:lnTo>
                  <a:pt x="6369843" y="1590015"/>
                </a:lnTo>
                <a:lnTo>
                  <a:pt x="6269740" y="1614633"/>
                </a:lnTo>
                <a:lnTo>
                  <a:pt x="6255405" y="1620529"/>
                </a:lnTo>
                <a:cubicBezTo>
                  <a:pt x="6250911" y="1623016"/>
                  <a:pt x="6247090" y="1625968"/>
                  <a:pt x="6244248" y="1629561"/>
                </a:cubicBezTo>
                <a:cubicBezTo>
                  <a:pt x="6188859" y="1618246"/>
                  <a:pt x="6143250" y="1639346"/>
                  <a:pt x="6086396" y="1642666"/>
                </a:cubicBezTo>
                <a:cubicBezTo>
                  <a:pt x="6024311" y="1653696"/>
                  <a:pt x="5889522" y="1686499"/>
                  <a:pt x="5867429" y="1695554"/>
                </a:cubicBezTo>
                <a:cubicBezTo>
                  <a:pt x="5848669" y="1700350"/>
                  <a:pt x="5763994" y="1699795"/>
                  <a:pt x="5772864" y="1689002"/>
                </a:cubicBezTo>
                <a:cubicBezTo>
                  <a:pt x="5718480" y="1716048"/>
                  <a:pt x="5694188" y="1696562"/>
                  <a:pt x="5629833" y="1713273"/>
                </a:cubicBezTo>
                <a:lnTo>
                  <a:pt x="5504771" y="1725744"/>
                </a:lnTo>
                <a:lnTo>
                  <a:pt x="5490967" y="1726367"/>
                </a:lnTo>
                <a:lnTo>
                  <a:pt x="5486015" y="1721481"/>
                </a:lnTo>
                <a:lnTo>
                  <a:pt x="5439364" y="1721349"/>
                </a:lnTo>
                <a:cubicBezTo>
                  <a:pt x="5418850" y="1733129"/>
                  <a:pt x="5381503" y="1725668"/>
                  <a:pt x="5350025" y="1729885"/>
                </a:cubicBezTo>
                <a:lnTo>
                  <a:pt x="5336104" y="1734377"/>
                </a:lnTo>
                <a:lnTo>
                  <a:pt x="5245234" y="1738520"/>
                </a:lnTo>
                <a:lnTo>
                  <a:pt x="5182955" y="1744622"/>
                </a:lnTo>
                <a:lnTo>
                  <a:pt x="5169506" y="1748993"/>
                </a:lnTo>
                <a:lnTo>
                  <a:pt x="5154299" y="1744080"/>
                </a:lnTo>
                <a:cubicBezTo>
                  <a:pt x="5152463" y="1742751"/>
                  <a:pt x="5150989" y="1741283"/>
                  <a:pt x="5149917" y="1739727"/>
                </a:cubicBezTo>
                <a:lnTo>
                  <a:pt x="5100319" y="1745797"/>
                </a:lnTo>
                <a:lnTo>
                  <a:pt x="5094361" y="1745767"/>
                </a:lnTo>
                <a:lnTo>
                  <a:pt x="5053410" y="1742790"/>
                </a:lnTo>
                <a:lnTo>
                  <a:pt x="4992711" y="1734075"/>
                </a:lnTo>
                <a:cubicBezTo>
                  <a:pt x="4972764" y="1728527"/>
                  <a:pt x="4955480" y="1708667"/>
                  <a:pt x="4930098" y="1717312"/>
                </a:cubicBezTo>
                <a:cubicBezTo>
                  <a:pt x="4936142" y="1706767"/>
                  <a:pt x="4900350" y="1719438"/>
                  <a:pt x="4893834" y="1710028"/>
                </a:cubicBezTo>
                <a:cubicBezTo>
                  <a:pt x="4890113" y="1702277"/>
                  <a:pt x="4878389" y="1704314"/>
                  <a:pt x="4868730" y="1702384"/>
                </a:cubicBezTo>
                <a:cubicBezTo>
                  <a:pt x="4860577" y="1694955"/>
                  <a:pt x="4813519" y="1692594"/>
                  <a:pt x="4797925" y="1695535"/>
                </a:cubicBezTo>
                <a:cubicBezTo>
                  <a:pt x="4754973" y="1708626"/>
                  <a:pt x="4712186" y="1679830"/>
                  <a:pt x="4677670" y="1689453"/>
                </a:cubicBezTo>
                <a:cubicBezTo>
                  <a:pt x="4650390" y="1686902"/>
                  <a:pt x="4641786" y="1682702"/>
                  <a:pt x="4634248" y="1680227"/>
                </a:cubicBezTo>
                <a:lnTo>
                  <a:pt x="4632434" y="1674607"/>
                </a:lnTo>
                <a:lnTo>
                  <a:pt x="4619204" y="1672507"/>
                </a:lnTo>
                <a:lnTo>
                  <a:pt x="4616283" y="1670977"/>
                </a:lnTo>
                <a:cubicBezTo>
                  <a:pt x="4610716" y="1668036"/>
                  <a:pt x="4605090" y="1665277"/>
                  <a:pt x="4598926" y="1663178"/>
                </a:cubicBezTo>
                <a:cubicBezTo>
                  <a:pt x="4588025" y="1686237"/>
                  <a:pt x="4544698" y="1649138"/>
                  <a:pt x="4547069" y="1670642"/>
                </a:cubicBezTo>
                <a:lnTo>
                  <a:pt x="4523516" y="1669785"/>
                </a:lnTo>
                <a:lnTo>
                  <a:pt x="4500586" y="1675912"/>
                </a:lnTo>
                <a:lnTo>
                  <a:pt x="4488196" y="1683463"/>
                </a:lnTo>
                <a:lnTo>
                  <a:pt x="4445463" y="1695634"/>
                </a:lnTo>
                <a:lnTo>
                  <a:pt x="4446550" y="1680538"/>
                </a:lnTo>
                <a:lnTo>
                  <a:pt x="4365375" y="1697935"/>
                </a:lnTo>
                <a:lnTo>
                  <a:pt x="4305123" y="1714185"/>
                </a:lnTo>
                <a:lnTo>
                  <a:pt x="4292665" y="1720703"/>
                </a:lnTo>
                <a:lnTo>
                  <a:pt x="4276789" y="1718367"/>
                </a:lnTo>
                <a:cubicBezTo>
                  <a:pt x="4274740" y="1717359"/>
                  <a:pt x="4273021" y="1716157"/>
                  <a:pt x="4271683" y="1714801"/>
                </a:cubicBezTo>
                <a:lnTo>
                  <a:pt x="4223918" y="1728936"/>
                </a:lnTo>
                <a:lnTo>
                  <a:pt x="4218039" y="1729885"/>
                </a:lnTo>
                <a:lnTo>
                  <a:pt x="4177153" y="1733691"/>
                </a:lnTo>
                <a:lnTo>
                  <a:pt x="4051032" y="1728886"/>
                </a:lnTo>
                <a:cubicBezTo>
                  <a:pt x="4055072" y="1717510"/>
                  <a:pt x="4022108" y="1735873"/>
                  <a:pt x="4013978" y="1727679"/>
                </a:cubicBezTo>
                <a:cubicBezTo>
                  <a:pt x="4008905" y="1720660"/>
                  <a:pt x="3997723" y="1724594"/>
                  <a:pt x="3987857" y="1724282"/>
                </a:cubicBezTo>
                <a:cubicBezTo>
                  <a:pt x="3978476" y="1718309"/>
                  <a:pt x="3931683" y="1723723"/>
                  <a:pt x="3916852" y="1729184"/>
                </a:cubicBezTo>
                <a:cubicBezTo>
                  <a:pt x="3876910" y="1749138"/>
                  <a:pt x="3829523" y="1727824"/>
                  <a:pt x="3797263" y="1742976"/>
                </a:cubicBezTo>
                <a:cubicBezTo>
                  <a:pt x="3769922" y="1744951"/>
                  <a:pt x="3760682" y="1742230"/>
                  <a:pt x="3752806" y="1741033"/>
                </a:cubicBezTo>
                <a:lnTo>
                  <a:pt x="3749997" y="1735799"/>
                </a:lnTo>
                <a:lnTo>
                  <a:pt x="3736582" y="1735907"/>
                </a:lnTo>
                <a:lnTo>
                  <a:pt x="3733428" y="1734881"/>
                </a:lnTo>
                <a:cubicBezTo>
                  <a:pt x="3727408" y="1732899"/>
                  <a:pt x="3721365" y="1731108"/>
                  <a:pt x="3714911" y="1730056"/>
                </a:cubicBezTo>
                <a:cubicBezTo>
                  <a:pt x="3708355" y="1754554"/>
                  <a:pt x="3658933" y="1725152"/>
                  <a:pt x="3665172" y="1745936"/>
                </a:cubicBezTo>
                <a:cubicBezTo>
                  <a:pt x="3628569" y="1744420"/>
                  <a:pt x="3583742" y="1775884"/>
                  <a:pt x="3552006" y="1755220"/>
                </a:cubicBezTo>
                <a:cubicBezTo>
                  <a:pt x="3497522" y="1758390"/>
                  <a:pt x="3448310" y="1757433"/>
                  <a:pt x="3390301" y="1762546"/>
                </a:cubicBezTo>
                <a:cubicBezTo>
                  <a:pt x="3345266" y="1774524"/>
                  <a:pt x="3297039" y="1758531"/>
                  <a:pt x="3264312" y="1774620"/>
                </a:cubicBezTo>
                <a:cubicBezTo>
                  <a:pt x="3212634" y="1771139"/>
                  <a:pt x="3147905" y="1780248"/>
                  <a:pt x="3106901" y="1804264"/>
                </a:cubicBezTo>
                <a:cubicBezTo>
                  <a:pt x="3051355" y="1805490"/>
                  <a:pt x="3041708" y="1820368"/>
                  <a:pt x="2993303" y="1806542"/>
                </a:cubicBezTo>
                <a:cubicBezTo>
                  <a:pt x="2989182" y="1810139"/>
                  <a:pt x="2984377" y="1813039"/>
                  <a:pt x="2979115" y="1815432"/>
                </a:cubicBezTo>
                <a:lnTo>
                  <a:pt x="2963118" y="1820962"/>
                </a:lnTo>
                <a:lnTo>
                  <a:pt x="2961156" y="1820297"/>
                </a:lnTo>
                <a:lnTo>
                  <a:pt x="2925719" y="1828468"/>
                </a:lnTo>
                <a:lnTo>
                  <a:pt x="2857951" y="1842496"/>
                </a:lnTo>
                <a:lnTo>
                  <a:pt x="2857427" y="1841591"/>
                </a:lnTo>
                <a:cubicBezTo>
                  <a:pt x="2855386" y="1839734"/>
                  <a:pt x="2852250" y="1838690"/>
                  <a:pt x="2846731" y="1839316"/>
                </a:cubicBezTo>
                <a:cubicBezTo>
                  <a:pt x="2855175" y="1823564"/>
                  <a:pt x="2843311" y="1834035"/>
                  <a:pt x="2826290" y="1837274"/>
                </a:cubicBezTo>
                <a:cubicBezTo>
                  <a:pt x="2835609" y="1813530"/>
                  <a:pt x="2787284" y="1831665"/>
                  <a:pt x="2779146" y="1820071"/>
                </a:cubicBezTo>
                <a:cubicBezTo>
                  <a:pt x="2766432" y="1822985"/>
                  <a:pt x="2753158" y="1825635"/>
                  <a:pt x="2739608" y="1827861"/>
                </a:cubicBezTo>
                <a:lnTo>
                  <a:pt x="2731631" y="1828881"/>
                </a:lnTo>
                <a:cubicBezTo>
                  <a:pt x="2731575" y="1828813"/>
                  <a:pt x="2731521" y="1828744"/>
                  <a:pt x="2731464" y="1828677"/>
                </a:cubicBezTo>
                <a:cubicBezTo>
                  <a:pt x="2729715" y="1828415"/>
                  <a:pt x="2727085" y="1828569"/>
                  <a:pt x="2723037" y="1829303"/>
                </a:cubicBezTo>
                <a:lnTo>
                  <a:pt x="2701616" y="1832725"/>
                </a:lnTo>
                <a:lnTo>
                  <a:pt x="2696239" y="1831904"/>
                </a:lnTo>
                <a:lnTo>
                  <a:pt x="2663445" y="1825958"/>
                </a:lnTo>
                <a:cubicBezTo>
                  <a:pt x="2641260" y="1825904"/>
                  <a:pt x="2595040" y="1827674"/>
                  <a:pt x="2560925" y="1829094"/>
                </a:cubicBezTo>
                <a:cubicBezTo>
                  <a:pt x="2527977" y="1836499"/>
                  <a:pt x="2496507" y="1831991"/>
                  <a:pt x="2458739" y="1834479"/>
                </a:cubicBezTo>
                <a:cubicBezTo>
                  <a:pt x="2419379" y="1848893"/>
                  <a:pt x="2396428" y="1834257"/>
                  <a:pt x="2356074" y="1836991"/>
                </a:cubicBezTo>
                <a:cubicBezTo>
                  <a:pt x="2323435" y="1857644"/>
                  <a:pt x="2325610" y="1826053"/>
                  <a:pt x="2304241" y="1822021"/>
                </a:cubicBezTo>
                <a:lnTo>
                  <a:pt x="2298362" y="1822125"/>
                </a:lnTo>
                <a:lnTo>
                  <a:pt x="2283527" y="1826361"/>
                </a:lnTo>
                <a:lnTo>
                  <a:pt x="2278150" y="1828604"/>
                </a:lnTo>
                <a:cubicBezTo>
                  <a:pt x="2274371" y="1829907"/>
                  <a:pt x="2271762" y="1830461"/>
                  <a:pt x="2269853" y="1830502"/>
                </a:cubicBezTo>
                <a:lnTo>
                  <a:pt x="2269585" y="1830341"/>
                </a:lnTo>
                <a:lnTo>
                  <a:pt x="2225332" y="1845825"/>
                </a:lnTo>
                <a:cubicBezTo>
                  <a:pt x="2211505" y="1836594"/>
                  <a:pt x="2170867" y="1860661"/>
                  <a:pt x="2169048" y="1837658"/>
                </a:cubicBezTo>
                <a:cubicBezTo>
                  <a:pt x="2153238" y="1843278"/>
                  <a:pt x="2146132" y="1854645"/>
                  <a:pt x="2147231" y="1839027"/>
                </a:cubicBezTo>
                <a:cubicBezTo>
                  <a:pt x="2141901" y="1840465"/>
                  <a:pt x="2138205" y="1840014"/>
                  <a:pt x="2135241" y="1838652"/>
                </a:cubicBezTo>
                <a:lnTo>
                  <a:pt x="2099215" y="1850768"/>
                </a:lnTo>
                <a:lnTo>
                  <a:pt x="2094046" y="1850806"/>
                </a:lnTo>
                <a:lnTo>
                  <a:pt x="2071850" y="1861319"/>
                </a:lnTo>
                <a:lnTo>
                  <a:pt x="2039607" y="1874318"/>
                </a:lnTo>
                <a:lnTo>
                  <a:pt x="2037289" y="1874025"/>
                </a:lnTo>
                <a:lnTo>
                  <a:pt x="2023615" y="1881562"/>
                </a:lnTo>
                <a:cubicBezTo>
                  <a:pt x="2019390" y="1884562"/>
                  <a:pt x="1959668" y="1894795"/>
                  <a:pt x="1957176" y="1898709"/>
                </a:cubicBezTo>
                <a:cubicBezTo>
                  <a:pt x="1901224" y="1893805"/>
                  <a:pt x="1914145" y="1913274"/>
                  <a:pt x="1858081" y="1923144"/>
                </a:cubicBezTo>
                <a:cubicBezTo>
                  <a:pt x="1819487" y="1923227"/>
                  <a:pt x="1798952" y="1929741"/>
                  <a:pt x="1738865" y="1944965"/>
                </a:cubicBezTo>
                <a:cubicBezTo>
                  <a:pt x="1698633" y="1955957"/>
                  <a:pt x="1670491" y="1978862"/>
                  <a:pt x="1616692" y="1989107"/>
                </a:cubicBezTo>
                <a:cubicBezTo>
                  <a:pt x="1565257" y="2022368"/>
                  <a:pt x="1474172" y="2022156"/>
                  <a:pt x="1411898" y="2046254"/>
                </a:cubicBezTo>
                <a:cubicBezTo>
                  <a:pt x="1380237" y="2035952"/>
                  <a:pt x="1386648" y="2042292"/>
                  <a:pt x="1375780" y="2047961"/>
                </a:cubicBezTo>
                <a:cubicBezTo>
                  <a:pt x="1375756" y="2047968"/>
                  <a:pt x="1375731" y="2047974"/>
                  <a:pt x="1375707" y="2047981"/>
                </a:cubicBezTo>
                <a:lnTo>
                  <a:pt x="1285585" y="2047113"/>
                </a:lnTo>
                <a:cubicBezTo>
                  <a:pt x="1279541" y="2043453"/>
                  <a:pt x="1272537" y="2040974"/>
                  <a:pt x="1263658" y="2041397"/>
                </a:cubicBezTo>
                <a:cubicBezTo>
                  <a:pt x="1212454" y="2058890"/>
                  <a:pt x="1258499" y="2026611"/>
                  <a:pt x="1170403" y="2033399"/>
                </a:cubicBezTo>
                <a:cubicBezTo>
                  <a:pt x="1166530" y="2036274"/>
                  <a:pt x="1154254" y="2033463"/>
                  <a:pt x="1153718" y="2029576"/>
                </a:cubicBezTo>
                <a:cubicBezTo>
                  <a:pt x="1148486" y="2030819"/>
                  <a:pt x="1137980" y="2038354"/>
                  <a:pt x="1133937" y="2032149"/>
                </a:cubicBezTo>
                <a:cubicBezTo>
                  <a:pt x="1104720" y="2031606"/>
                  <a:pt x="1077532" y="2035424"/>
                  <a:pt x="1054999" y="2043242"/>
                </a:cubicBezTo>
                <a:cubicBezTo>
                  <a:pt x="1024875" y="2038090"/>
                  <a:pt x="1020473" y="2042711"/>
                  <a:pt x="1018405" y="2048281"/>
                </a:cubicBezTo>
                <a:lnTo>
                  <a:pt x="1016563" y="2051718"/>
                </a:lnTo>
                <a:lnTo>
                  <a:pt x="1008284" y="2046742"/>
                </a:lnTo>
                <a:cubicBezTo>
                  <a:pt x="999244" y="2043620"/>
                  <a:pt x="990505" y="2044937"/>
                  <a:pt x="981974" y="2048363"/>
                </a:cubicBezTo>
                <a:lnTo>
                  <a:pt x="971903" y="2053484"/>
                </a:lnTo>
                <a:lnTo>
                  <a:pt x="954015" y="2052529"/>
                </a:lnTo>
                <a:cubicBezTo>
                  <a:pt x="931960" y="2051365"/>
                  <a:pt x="861352" y="2046214"/>
                  <a:pt x="839571" y="2046509"/>
                </a:cubicBezTo>
                <a:lnTo>
                  <a:pt x="823321" y="2054296"/>
                </a:lnTo>
                <a:lnTo>
                  <a:pt x="800990" y="2051523"/>
                </a:lnTo>
                <a:cubicBezTo>
                  <a:pt x="790723" y="2052171"/>
                  <a:pt x="782268" y="2055403"/>
                  <a:pt x="776439" y="2062634"/>
                </a:cubicBezTo>
                <a:cubicBezTo>
                  <a:pt x="773155" y="2056184"/>
                  <a:pt x="769593" y="2059253"/>
                  <a:pt x="763041" y="2063995"/>
                </a:cubicBezTo>
                <a:lnTo>
                  <a:pt x="757863" y="2065877"/>
                </a:lnTo>
                <a:lnTo>
                  <a:pt x="745053" y="2051831"/>
                </a:lnTo>
                <a:lnTo>
                  <a:pt x="722609" y="2049504"/>
                </a:lnTo>
                <a:lnTo>
                  <a:pt x="717618" y="2042131"/>
                </a:lnTo>
                <a:lnTo>
                  <a:pt x="703285" y="2046808"/>
                </a:lnTo>
                <a:cubicBezTo>
                  <a:pt x="698219" y="2048137"/>
                  <a:pt x="690058" y="2049926"/>
                  <a:pt x="680199" y="2051947"/>
                </a:cubicBezTo>
                <a:lnTo>
                  <a:pt x="667351" y="2054469"/>
                </a:lnTo>
                <a:lnTo>
                  <a:pt x="660961" y="2049404"/>
                </a:lnTo>
                <a:lnTo>
                  <a:pt x="638282" y="2060093"/>
                </a:lnTo>
                <a:lnTo>
                  <a:pt x="583551" y="2070197"/>
                </a:lnTo>
                <a:cubicBezTo>
                  <a:pt x="569268" y="2091365"/>
                  <a:pt x="529124" y="2053106"/>
                  <a:pt x="525274" y="2079137"/>
                </a:cubicBezTo>
                <a:cubicBezTo>
                  <a:pt x="506495" y="2056498"/>
                  <a:pt x="440091" y="2069666"/>
                  <a:pt x="405635" y="2059339"/>
                </a:cubicBezTo>
                <a:cubicBezTo>
                  <a:pt x="397410" y="2069278"/>
                  <a:pt x="294416" y="2032966"/>
                  <a:pt x="281555" y="2022847"/>
                </a:cubicBezTo>
                <a:cubicBezTo>
                  <a:pt x="171589" y="1986245"/>
                  <a:pt x="126791" y="1985528"/>
                  <a:pt x="98513" y="1969504"/>
                </a:cubicBezTo>
                <a:cubicBezTo>
                  <a:pt x="85544" y="1965247"/>
                  <a:pt x="73324" y="1958000"/>
                  <a:pt x="56191" y="1950709"/>
                </a:cubicBezTo>
                <a:lnTo>
                  <a:pt x="0" y="19357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4BED0D-5E32-A34E-CABB-549423E5AE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6" y="548640"/>
            <a:ext cx="9543405" cy="1188720"/>
          </a:xfrm>
        </p:spPr>
        <p:txBody>
          <a:bodyPr>
            <a:normAutofit/>
          </a:bodyPr>
          <a:lstStyle/>
          <a:p>
            <a:r>
              <a:rPr lang="en-US" sz="3600" b="1" i="0" dirty="0">
                <a:solidFill>
                  <a:srgbClr val="0070C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EMERGENCE OF SYSTEMIC PROPERTIES</a:t>
            </a:r>
            <a:br>
              <a:rPr lang="en-US" sz="37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öhne"/>
              </a:rPr>
            </a:br>
            <a:endParaRPr lang="en-US" sz="37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5C85824-B142-E1E7-6240-3C8537620C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57987" y="2431765"/>
            <a:ext cx="8276026" cy="3320031"/>
          </a:xfrm>
        </p:spPr>
        <p:txBody>
          <a:bodyPr anchor="ctr">
            <a:normAutofit/>
          </a:bodyPr>
          <a:lstStyle/>
          <a:p>
            <a:endParaRPr lang="en-US" sz="17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buFont typeface="+mj-lt"/>
              <a:buAutoNum type="arabicPeriod"/>
            </a:pPr>
            <a:r>
              <a:rPr lang="en-US" sz="17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öhne"/>
              </a:rPr>
              <a:t>Contagion: The spread of financial distress or default from one entity to another, leading to a cascading effect throughout the system.</a:t>
            </a:r>
          </a:p>
          <a:p>
            <a:pPr>
              <a:buFont typeface="+mj-lt"/>
              <a:buAutoNum type="arabicPeriod"/>
            </a:pPr>
            <a:r>
              <a:rPr lang="en-US" sz="17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öhne"/>
              </a:rPr>
              <a:t>Feedback Loops: The self-reinforcing cycles of positive or negative feedback that amplify or mitigate the impact of shocks within the system.</a:t>
            </a:r>
          </a:p>
          <a:p>
            <a:pPr>
              <a:buFont typeface="+mj-lt"/>
              <a:buAutoNum type="arabicPeriod"/>
            </a:pPr>
            <a:r>
              <a:rPr lang="en-US" sz="17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öhne"/>
              </a:rPr>
              <a:t>Systemic Risk: The risk that disruptions or failures in one part of the financial system can have widespread consequences and pose threats to its stability.</a:t>
            </a:r>
          </a:p>
          <a:p>
            <a:pPr>
              <a:buFont typeface="+mj-lt"/>
              <a:buAutoNum type="arabicPeriod"/>
            </a:pPr>
            <a:r>
              <a:rPr lang="en-US" sz="17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öhne"/>
              </a:rPr>
              <a:t>Resilience: The ability of the system to withstand shocks, adapt to changing conditions, and recover from adverse events.</a:t>
            </a:r>
          </a:p>
          <a:p>
            <a:pPr>
              <a:buFont typeface="+mj-lt"/>
              <a:buAutoNum type="arabicPeriod"/>
            </a:pPr>
            <a:r>
              <a:rPr lang="en-US" sz="17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öhne"/>
              </a:rPr>
              <a:t>Interconnection: The degree of interdependencies and linkages among different agents and their attributes, which can influence the transmission of risks and shocks.</a:t>
            </a:r>
          </a:p>
          <a:p>
            <a:pPr marL="0" indent="0">
              <a:buNone/>
            </a:pPr>
            <a:endParaRPr lang="en-US" sz="17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42DCE2C-2863-46FA-9BE7-24365A24D9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24586" y="5970896"/>
            <a:ext cx="9967416" cy="887104"/>
          </a:xfrm>
          <a:custGeom>
            <a:avLst/>
            <a:gdLst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5225 w 9517857"/>
              <a:gd name="connsiteY3" fmla="*/ 246530 h 918356"/>
              <a:gd name="connsiteX4" fmla="*/ 4686133 w 9517857"/>
              <a:gd name="connsiteY4" fmla="*/ 246727 h 918356"/>
              <a:gd name="connsiteX5" fmla="*/ 4686423 w 9517857"/>
              <a:gd name="connsiteY5" fmla="*/ 247919 h 918356"/>
              <a:gd name="connsiteX6" fmla="*/ 9517856 w 9517857"/>
              <a:gd name="connsiteY6" fmla="*/ 0 h 918356"/>
              <a:gd name="connsiteX7" fmla="*/ 9517857 w 9517857"/>
              <a:gd name="connsiteY7" fmla="*/ 12 h 918356"/>
              <a:gd name="connsiteX8" fmla="*/ 9517857 w 9517857"/>
              <a:gd name="connsiteY8" fmla="*/ 918356 h 918356"/>
              <a:gd name="connsiteX9" fmla="*/ 14604 w 9517857"/>
              <a:gd name="connsiteY9" fmla="*/ 918356 h 918356"/>
              <a:gd name="connsiteX10" fmla="*/ 12841 w 9517857"/>
              <a:gd name="connsiteY10" fmla="*/ 917763 h 918356"/>
              <a:gd name="connsiteX11" fmla="*/ 93 w 9517857"/>
              <a:gd name="connsiteY11" fmla="*/ 912471 h 918356"/>
              <a:gd name="connsiteX12" fmla="*/ 58674 w 9517857"/>
              <a:gd name="connsiteY12" fmla="*/ 890322 h 918356"/>
              <a:gd name="connsiteX13" fmla="*/ 275005 w 9517857"/>
              <a:gd name="connsiteY13" fmla="*/ 807229 h 918356"/>
              <a:gd name="connsiteX14" fmla="*/ 587824 w 9517857"/>
              <a:gd name="connsiteY14" fmla="*/ 798195 h 918356"/>
              <a:gd name="connsiteX15" fmla="*/ 651826 w 9517857"/>
              <a:gd name="connsiteY15" fmla="*/ 738338 h 918356"/>
              <a:gd name="connsiteX16" fmla="*/ 727985 w 9517857"/>
              <a:gd name="connsiteY16" fmla="*/ 719826 h 918356"/>
              <a:gd name="connsiteX17" fmla="*/ 778982 w 9517857"/>
              <a:gd name="connsiteY17" fmla="*/ 710142 h 918356"/>
              <a:gd name="connsiteX18" fmla="*/ 849944 w 9517857"/>
              <a:gd name="connsiteY18" fmla="*/ 717987 h 918356"/>
              <a:gd name="connsiteX19" fmla="*/ 921659 w 9517857"/>
              <a:gd name="connsiteY19" fmla="*/ 712695 h 918356"/>
              <a:gd name="connsiteX20" fmla="*/ 930946 w 9517857"/>
              <a:gd name="connsiteY20" fmla="*/ 734046 h 918356"/>
              <a:gd name="connsiteX21" fmla="*/ 986250 w 9517857"/>
              <a:gd name="connsiteY21" fmla="*/ 713530 h 918356"/>
              <a:gd name="connsiteX22" fmla="*/ 1013752 w 9517857"/>
              <a:gd name="connsiteY22" fmla="*/ 713361 h 918356"/>
              <a:gd name="connsiteX23" fmla="*/ 1023734 w 9517857"/>
              <a:gd name="connsiteY23" fmla="*/ 718571 h 918356"/>
              <a:gd name="connsiteX24" fmla="*/ 1063207 w 9517857"/>
              <a:gd name="connsiteY24" fmla="*/ 715651 h 918356"/>
              <a:gd name="connsiteX25" fmla="*/ 1081980 w 9517857"/>
              <a:gd name="connsiteY25" fmla="*/ 738455 h 918356"/>
              <a:gd name="connsiteX26" fmla="*/ 1218120 w 9517857"/>
              <a:gd name="connsiteY26" fmla="*/ 713280 h 918356"/>
              <a:gd name="connsiteX27" fmla="*/ 1397459 w 9517857"/>
              <a:gd name="connsiteY27" fmla="*/ 691190 h 918356"/>
              <a:gd name="connsiteX28" fmla="*/ 1580688 w 9517857"/>
              <a:gd name="connsiteY28" fmla="*/ 693697 h 918356"/>
              <a:gd name="connsiteX29" fmla="*/ 1772334 w 9517857"/>
              <a:gd name="connsiteY29" fmla="*/ 710640 h 918356"/>
              <a:gd name="connsiteX30" fmla="*/ 2002561 w 9517857"/>
              <a:gd name="connsiteY30" fmla="*/ 659917 h 918356"/>
              <a:gd name="connsiteX31" fmla="*/ 2135144 w 9517857"/>
              <a:gd name="connsiteY31" fmla="*/ 636501 h 918356"/>
              <a:gd name="connsiteX32" fmla="*/ 2440292 w 9517857"/>
              <a:gd name="connsiteY32" fmla="*/ 593862 h 918356"/>
              <a:gd name="connsiteX33" fmla="*/ 2547829 w 9517857"/>
              <a:gd name="connsiteY33" fmla="*/ 566150 h 918356"/>
              <a:gd name="connsiteX34" fmla="*/ 2658055 w 9517857"/>
              <a:gd name="connsiteY34" fmla="*/ 578727 h 918356"/>
              <a:gd name="connsiteX35" fmla="*/ 2693698 w 9517857"/>
              <a:gd name="connsiteY35" fmla="*/ 560029 h 918356"/>
              <a:gd name="connsiteX36" fmla="*/ 2699673 w 9517857"/>
              <a:gd name="connsiteY36" fmla="*/ 556400 h 918356"/>
              <a:gd name="connsiteX37" fmla="*/ 2727306 w 9517857"/>
              <a:gd name="connsiteY37" fmla="*/ 550698 h 918356"/>
              <a:gd name="connsiteX38" fmla="*/ 2730451 w 9517857"/>
              <a:gd name="connsiteY38" fmla="*/ 538058 h 918356"/>
              <a:gd name="connsiteX39" fmla="*/ 2768713 w 9517857"/>
              <a:gd name="connsiteY39" fmla="*/ 521575 h 918356"/>
              <a:gd name="connsiteX40" fmla="*/ 2820868 w 9517857"/>
              <a:gd name="connsiteY40" fmla="*/ 514160 h 918356"/>
              <a:gd name="connsiteX41" fmla="*/ 3073635 w 9517857"/>
              <a:gd name="connsiteY41" fmla="*/ 491294 h 918356"/>
              <a:gd name="connsiteX42" fmla="*/ 3222071 w 9517857"/>
              <a:gd name="connsiteY42" fmla="*/ 470559 h 918356"/>
              <a:gd name="connsiteX43" fmla="*/ 3274069 w 9517857"/>
              <a:gd name="connsiteY43" fmla="*/ 451605 h 918356"/>
              <a:gd name="connsiteX44" fmla="*/ 3349632 w 9517857"/>
              <a:gd name="connsiteY44" fmla="*/ 432583 h 918356"/>
              <a:gd name="connsiteX45" fmla="*/ 3479593 w 9517857"/>
              <a:gd name="connsiteY45" fmla="*/ 390437 h 918356"/>
              <a:gd name="connsiteX46" fmla="*/ 3660110 w 9517857"/>
              <a:gd name="connsiteY46" fmla="*/ 348726 h 918356"/>
              <a:gd name="connsiteX47" fmla="*/ 3750023 w 9517857"/>
              <a:gd name="connsiteY47" fmla="*/ 370678 h 918356"/>
              <a:gd name="connsiteX48" fmla="*/ 3844133 w 9517857"/>
              <a:gd name="connsiteY48" fmla="*/ 360648 h 918356"/>
              <a:gd name="connsiteX49" fmla="*/ 3913545 w 9517857"/>
              <a:gd name="connsiteY49" fmla="*/ 344235 h 918356"/>
              <a:gd name="connsiteX50" fmla="*/ 4266740 w 9517857"/>
              <a:gd name="connsiteY50" fmla="*/ 361454 h 918356"/>
              <a:gd name="connsiteX51" fmla="*/ 4430770 w 9517857"/>
              <a:gd name="connsiteY51" fmla="*/ 342643 h 918356"/>
              <a:gd name="connsiteX52" fmla="*/ 4512664 w 9517857"/>
              <a:gd name="connsiteY52" fmla="*/ 319948 h 918356"/>
              <a:gd name="connsiteX53" fmla="*/ 4616423 w 9517857"/>
              <a:gd name="connsiteY53" fmla="*/ 290914 h 918356"/>
              <a:gd name="connsiteX54" fmla="*/ 4691675 w 9517857"/>
              <a:gd name="connsiteY54" fmla="*/ 254011 h 918356"/>
              <a:gd name="connsiteX55" fmla="*/ 4689051 w 9517857"/>
              <a:gd name="connsiteY55" fmla="*/ 250968 h 918356"/>
              <a:gd name="connsiteX56" fmla="*/ 4719994 w 9517857"/>
              <a:gd name="connsiteY56" fmla="*/ 245307 h 918356"/>
              <a:gd name="connsiteX57" fmla="*/ 4752894 w 9517857"/>
              <a:gd name="connsiteY57" fmla="*/ 239875 h 918356"/>
              <a:gd name="connsiteX58" fmla="*/ 4769329 w 9517857"/>
              <a:gd name="connsiteY58" fmla="*/ 233585 h 918356"/>
              <a:gd name="connsiteX59" fmla="*/ 4775634 w 9517857"/>
              <a:gd name="connsiteY59" fmla="*/ 234063 h 918356"/>
              <a:gd name="connsiteX60" fmla="*/ 4790452 w 9517857"/>
              <a:gd name="connsiteY60" fmla="*/ 233572 h 918356"/>
              <a:gd name="connsiteX61" fmla="*/ 4789062 w 9517857"/>
              <a:gd name="connsiteY61" fmla="*/ 241924 h 918356"/>
              <a:gd name="connsiteX62" fmla="*/ 4827826 w 9517857"/>
              <a:gd name="connsiteY62" fmla="*/ 246977 h 918356"/>
              <a:gd name="connsiteX63" fmla="*/ 4892569 w 9517857"/>
              <a:gd name="connsiteY63" fmla="*/ 249933 h 918356"/>
              <a:gd name="connsiteX64" fmla="*/ 4896611 w 9517857"/>
              <a:gd name="connsiteY64" fmla="*/ 240448 h 918356"/>
              <a:gd name="connsiteX65" fmla="*/ 4917286 w 9517857"/>
              <a:gd name="connsiteY65" fmla="*/ 243659 h 918356"/>
              <a:gd name="connsiteX66" fmla="*/ 4981173 w 9517857"/>
              <a:gd name="connsiteY66" fmla="*/ 247103 h 918356"/>
              <a:gd name="connsiteX67" fmla="*/ 5060397 w 9517857"/>
              <a:gd name="connsiteY67" fmla="*/ 263688 h 918356"/>
              <a:gd name="connsiteX68" fmla="*/ 5252996 w 9517857"/>
              <a:gd name="connsiteY68" fmla="*/ 270655 h 918356"/>
              <a:gd name="connsiteX69" fmla="*/ 5358056 w 9517857"/>
              <a:gd name="connsiteY69" fmla="*/ 247248 h 918356"/>
              <a:gd name="connsiteX70" fmla="*/ 5426496 w 9517857"/>
              <a:gd name="connsiteY70" fmla="*/ 235142 h 918356"/>
              <a:gd name="connsiteX71" fmla="*/ 5497161 w 9517857"/>
              <a:gd name="connsiteY71" fmla="*/ 228808 h 918356"/>
              <a:gd name="connsiteX72" fmla="*/ 5826043 w 9517857"/>
              <a:gd name="connsiteY72" fmla="*/ 148073 h 918356"/>
              <a:gd name="connsiteX73" fmla="*/ 6013415 w 9517857"/>
              <a:gd name="connsiteY73" fmla="*/ 137316 h 918356"/>
              <a:gd name="connsiteX74" fmla="*/ 6080994 w 9517857"/>
              <a:gd name="connsiteY74" fmla="*/ 142938 h 918356"/>
              <a:gd name="connsiteX75" fmla="*/ 6194152 w 9517857"/>
              <a:gd name="connsiteY75" fmla="*/ 151772 h 918356"/>
              <a:gd name="connsiteX76" fmla="*/ 6281379 w 9517857"/>
              <a:gd name="connsiteY76" fmla="*/ 181626 h 918356"/>
              <a:gd name="connsiteX77" fmla="*/ 6374947 w 9517857"/>
              <a:gd name="connsiteY77" fmla="*/ 179799 h 918356"/>
              <a:gd name="connsiteX78" fmla="*/ 6448518 w 9517857"/>
              <a:gd name="connsiteY78" fmla="*/ 164378 h 918356"/>
              <a:gd name="connsiteX79" fmla="*/ 6544700 w 9517857"/>
              <a:gd name="connsiteY79" fmla="*/ 167161 h 918356"/>
              <a:gd name="connsiteX80" fmla="*/ 6648353 w 9517857"/>
              <a:gd name="connsiteY80" fmla="*/ 172250 h 918356"/>
              <a:gd name="connsiteX81" fmla="*/ 6736227 w 9517857"/>
              <a:gd name="connsiteY81" fmla="*/ 173216 h 918356"/>
              <a:gd name="connsiteX82" fmla="*/ 6977218 w 9517857"/>
              <a:gd name="connsiteY82" fmla="*/ 184289 h 918356"/>
              <a:gd name="connsiteX83" fmla="*/ 7065221 w 9517857"/>
              <a:gd name="connsiteY83" fmla="*/ 227531 h 918356"/>
              <a:gd name="connsiteX84" fmla="*/ 7366876 w 9517857"/>
              <a:gd name="connsiteY84" fmla="*/ 248468 h 918356"/>
              <a:gd name="connsiteX85" fmla="*/ 7565449 w 9517857"/>
              <a:gd name="connsiteY85" fmla="*/ 258950 h 918356"/>
              <a:gd name="connsiteX86" fmla="*/ 7599285 w 9517857"/>
              <a:gd name="connsiteY86" fmla="*/ 266021 h 918356"/>
              <a:gd name="connsiteX87" fmla="*/ 7644411 w 9517857"/>
              <a:gd name="connsiteY87" fmla="*/ 258986 h 918356"/>
              <a:gd name="connsiteX88" fmla="*/ 7825110 w 9517857"/>
              <a:gd name="connsiteY88" fmla="*/ 229109 h 918356"/>
              <a:gd name="connsiteX89" fmla="*/ 7965804 w 9517857"/>
              <a:gd name="connsiteY89" fmla="*/ 190545 h 918356"/>
              <a:gd name="connsiteX90" fmla="*/ 8147401 w 9517857"/>
              <a:gd name="connsiteY90" fmla="*/ 205617 h 918356"/>
              <a:gd name="connsiteX91" fmla="*/ 8256033 w 9517857"/>
              <a:gd name="connsiteY91" fmla="*/ 193713 h 918356"/>
              <a:gd name="connsiteX92" fmla="*/ 8410677 w 9517857"/>
              <a:gd name="connsiteY92" fmla="*/ 172167 h 918356"/>
              <a:gd name="connsiteX93" fmla="*/ 8617841 w 9517857"/>
              <a:gd name="connsiteY93" fmla="*/ 155167 h 918356"/>
              <a:gd name="connsiteX94" fmla="*/ 8715976 w 9517857"/>
              <a:gd name="connsiteY94" fmla="*/ 178374 h 918356"/>
              <a:gd name="connsiteX95" fmla="*/ 8778827 w 9517857"/>
              <a:gd name="connsiteY95" fmla="*/ 172936 h 918356"/>
              <a:gd name="connsiteX96" fmla="*/ 8840778 w 9517857"/>
              <a:gd name="connsiteY96" fmla="*/ 143149 h 918356"/>
              <a:gd name="connsiteX97" fmla="*/ 9010380 w 9517857"/>
              <a:gd name="connsiteY97" fmla="*/ 91891 h 918356"/>
              <a:gd name="connsiteX98" fmla="*/ 9110856 w 9517857"/>
              <a:gd name="connsiteY98" fmla="*/ 70997 h 918356"/>
              <a:gd name="connsiteX99" fmla="*/ 9268817 w 9517857"/>
              <a:gd name="connsiteY99" fmla="*/ 53082 h 918356"/>
              <a:gd name="connsiteX100" fmla="*/ 9316667 w 9517857"/>
              <a:gd name="connsiteY100" fmla="*/ 45047 h 918356"/>
              <a:gd name="connsiteX101" fmla="*/ 9428209 w 9517857"/>
              <a:gd name="connsiteY101" fmla="*/ 29923 h 918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9517857" h="918356">
                <a:moveTo>
                  <a:pt x="4686423" y="247919"/>
                </a:moveTo>
                <a:lnTo>
                  <a:pt x="4689051" y="250968"/>
                </a:lnTo>
                <a:lnTo>
                  <a:pt x="4687244" y="251298"/>
                </a:lnTo>
                <a:close/>
                <a:moveTo>
                  <a:pt x="4685225" y="246530"/>
                </a:moveTo>
                <a:cubicBezTo>
                  <a:pt x="4688837" y="243198"/>
                  <a:pt x="4687468" y="244598"/>
                  <a:pt x="4686133" y="246727"/>
                </a:cubicBezTo>
                <a:lnTo>
                  <a:pt x="4686423" y="247919"/>
                </a:lnTo>
                <a:close/>
                <a:moveTo>
                  <a:pt x="9517856" y="0"/>
                </a:moveTo>
                <a:lnTo>
                  <a:pt x="9517857" y="12"/>
                </a:lnTo>
                <a:lnTo>
                  <a:pt x="9517857" y="918356"/>
                </a:lnTo>
                <a:lnTo>
                  <a:pt x="14604" y="918356"/>
                </a:lnTo>
                <a:lnTo>
                  <a:pt x="12841" y="917763"/>
                </a:lnTo>
                <a:cubicBezTo>
                  <a:pt x="4532" y="914864"/>
                  <a:pt x="-773" y="912807"/>
                  <a:pt x="93" y="912471"/>
                </a:cubicBezTo>
                <a:cubicBezTo>
                  <a:pt x="172" y="912298"/>
                  <a:pt x="58594" y="890495"/>
                  <a:pt x="58674" y="890322"/>
                </a:cubicBezTo>
                <a:cubicBezTo>
                  <a:pt x="127436" y="929614"/>
                  <a:pt x="206243" y="828226"/>
                  <a:pt x="275005" y="807229"/>
                </a:cubicBezTo>
                <a:cubicBezTo>
                  <a:pt x="303983" y="806087"/>
                  <a:pt x="504960" y="777375"/>
                  <a:pt x="587824" y="798195"/>
                </a:cubicBezTo>
                <a:cubicBezTo>
                  <a:pt x="598733" y="769348"/>
                  <a:pt x="682904" y="785924"/>
                  <a:pt x="651826" y="738338"/>
                </a:cubicBezTo>
                <a:cubicBezTo>
                  <a:pt x="688440" y="737862"/>
                  <a:pt x="753255" y="750396"/>
                  <a:pt x="727985" y="719826"/>
                </a:cubicBezTo>
                <a:cubicBezTo>
                  <a:pt x="739648" y="718749"/>
                  <a:pt x="775717" y="715087"/>
                  <a:pt x="778982" y="710142"/>
                </a:cubicBezTo>
                <a:cubicBezTo>
                  <a:pt x="779189" y="709407"/>
                  <a:pt x="849736" y="718721"/>
                  <a:pt x="849944" y="717987"/>
                </a:cubicBezTo>
                <a:lnTo>
                  <a:pt x="921659" y="712695"/>
                </a:lnTo>
                <a:lnTo>
                  <a:pt x="930946" y="734046"/>
                </a:lnTo>
                <a:lnTo>
                  <a:pt x="986250" y="713530"/>
                </a:lnTo>
                <a:lnTo>
                  <a:pt x="1013752" y="713361"/>
                </a:lnTo>
                <a:lnTo>
                  <a:pt x="1023734" y="718571"/>
                </a:lnTo>
                <a:cubicBezTo>
                  <a:pt x="1033291" y="721276"/>
                  <a:pt x="1045398" y="721394"/>
                  <a:pt x="1063207" y="715651"/>
                </a:cubicBezTo>
                <a:lnTo>
                  <a:pt x="1081980" y="738455"/>
                </a:lnTo>
                <a:lnTo>
                  <a:pt x="1218120" y="713280"/>
                </a:lnTo>
                <a:cubicBezTo>
                  <a:pt x="1230137" y="716162"/>
                  <a:pt x="1387179" y="685179"/>
                  <a:pt x="1397459" y="691190"/>
                </a:cubicBezTo>
                <a:cubicBezTo>
                  <a:pt x="1490025" y="704984"/>
                  <a:pt x="1465878" y="715604"/>
                  <a:pt x="1580688" y="693697"/>
                </a:cubicBezTo>
                <a:cubicBezTo>
                  <a:pt x="1607067" y="704379"/>
                  <a:pt x="1719477" y="658239"/>
                  <a:pt x="1772334" y="710640"/>
                </a:cubicBezTo>
                <a:cubicBezTo>
                  <a:pt x="1745536" y="644824"/>
                  <a:pt x="1976078" y="716436"/>
                  <a:pt x="2002561" y="659917"/>
                </a:cubicBezTo>
                <a:cubicBezTo>
                  <a:pt x="2045346" y="660357"/>
                  <a:pt x="2166676" y="654391"/>
                  <a:pt x="2135144" y="636501"/>
                </a:cubicBezTo>
                <a:cubicBezTo>
                  <a:pt x="2276591" y="665055"/>
                  <a:pt x="2293173" y="591792"/>
                  <a:pt x="2440292" y="593862"/>
                </a:cubicBezTo>
                <a:cubicBezTo>
                  <a:pt x="2495160" y="534824"/>
                  <a:pt x="2473343" y="585644"/>
                  <a:pt x="2547829" y="566150"/>
                </a:cubicBezTo>
                <a:cubicBezTo>
                  <a:pt x="2545438" y="614169"/>
                  <a:pt x="2632278" y="528280"/>
                  <a:pt x="2658055" y="578727"/>
                </a:cubicBezTo>
                <a:cubicBezTo>
                  <a:pt x="2670795" y="573581"/>
                  <a:pt x="2682322" y="567005"/>
                  <a:pt x="2693698" y="560029"/>
                </a:cubicBezTo>
                <a:lnTo>
                  <a:pt x="2699673" y="556400"/>
                </a:lnTo>
                <a:lnTo>
                  <a:pt x="2727306" y="550698"/>
                </a:lnTo>
                <a:lnTo>
                  <a:pt x="2730451" y="538058"/>
                </a:lnTo>
                <a:lnTo>
                  <a:pt x="2768713" y="521575"/>
                </a:lnTo>
                <a:cubicBezTo>
                  <a:pt x="2783756" y="517104"/>
                  <a:pt x="2800788" y="514291"/>
                  <a:pt x="2820868" y="514160"/>
                </a:cubicBezTo>
                <a:cubicBezTo>
                  <a:pt x="2894791" y="532885"/>
                  <a:pt x="2981506" y="465507"/>
                  <a:pt x="3073635" y="491294"/>
                </a:cubicBezTo>
                <a:cubicBezTo>
                  <a:pt x="3106872" y="496624"/>
                  <a:pt x="3205785" y="487718"/>
                  <a:pt x="3222071" y="470559"/>
                </a:cubicBezTo>
                <a:cubicBezTo>
                  <a:pt x="3242193" y="465514"/>
                  <a:pt x="3267163" y="469136"/>
                  <a:pt x="3274069" y="451605"/>
                </a:cubicBezTo>
                <a:cubicBezTo>
                  <a:pt x="3286659" y="430165"/>
                  <a:pt x="3363648" y="455571"/>
                  <a:pt x="3349632" y="432583"/>
                </a:cubicBezTo>
                <a:cubicBezTo>
                  <a:pt x="3404182" y="449847"/>
                  <a:pt x="3438210" y="404323"/>
                  <a:pt x="3479593" y="390437"/>
                </a:cubicBezTo>
                <a:cubicBezTo>
                  <a:pt x="3523240" y="408403"/>
                  <a:pt x="3567027" y="361554"/>
                  <a:pt x="3660110" y="348726"/>
                </a:cubicBezTo>
                <a:cubicBezTo>
                  <a:pt x="3708299" y="369683"/>
                  <a:pt x="3662447" y="344775"/>
                  <a:pt x="3750023" y="370678"/>
                </a:cubicBezTo>
                <a:cubicBezTo>
                  <a:pt x="3752092" y="367132"/>
                  <a:pt x="3816880" y="365055"/>
                  <a:pt x="3844133" y="360648"/>
                </a:cubicBezTo>
                <a:cubicBezTo>
                  <a:pt x="3871386" y="356240"/>
                  <a:pt x="3882848" y="332490"/>
                  <a:pt x="3913545" y="344235"/>
                </a:cubicBezTo>
                <a:cubicBezTo>
                  <a:pt x="4050255" y="376864"/>
                  <a:pt x="4159924" y="363190"/>
                  <a:pt x="4266740" y="361454"/>
                </a:cubicBezTo>
                <a:cubicBezTo>
                  <a:pt x="4385770" y="354374"/>
                  <a:pt x="4314535" y="340143"/>
                  <a:pt x="4430770" y="342643"/>
                </a:cubicBezTo>
                <a:cubicBezTo>
                  <a:pt x="4439969" y="322594"/>
                  <a:pt x="4478290" y="314645"/>
                  <a:pt x="4512664" y="319948"/>
                </a:cubicBezTo>
                <a:cubicBezTo>
                  <a:pt x="4570011" y="315138"/>
                  <a:pt x="4549085" y="269599"/>
                  <a:pt x="4616423" y="290914"/>
                </a:cubicBezTo>
                <a:cubicBezTo>
                  <a:pt x="4599641" y="270277"/>
                  <a:pt x="4692085" y="269216"/>
                  <a:pt x="4691675" y="254011"/>
                </a:cubicBezTo>
                <a:lnTo>
                  <a:pt x="4689051" y="250968"/>
                </a:lnTo>
                <a:lnTo>
                  <a:pt x="4719994" y="245307"/>
                </a:lnTo>
                <a:cubicBezTo>
                  <a:pt x="4732635" y="242775"/>
                  <a:pt x="4745300" y="240335"/>
                  <a:pt x="4752894" y="239875"/>
                </a:cubicBezTo>
                <a:lnTo>
                  <a:pt x="4769329" y="233585"/>
                </a:lnTo>
                <a:lnTo>
                  <a:pt x="4775634" y="234063"/>
                </a:lnTo>
                <a:lnTo>
                  <a:pt x="4790452" y="233572"/>
                </a:lnTo>
                <a:cubicBezTo>
                  <a:pt x="4789989" y="236356"/>
                  <a:pt x="4789525" y="239141"/>
                  <a:pt x="4789062" y="241924"/>
                </a:cubicBezTo>
                <a:cubicBezTo>
                  <a:pt x="4786342" y="249932"/>
                  <a:pt x="4804560" y="248631"/>
                  <a:pt x="4827826" y="246977"/>
                </a:cubicBezTo>
                <a:cubicBezTo>
                  <a:pt x="4875782" y="239569"/>
                  <a:pt x="4874112" y="283413"/>
                  <a:pt x="4892569" y="249933"/>
                </a:cubicBezTo>
                <a:lnTo>
                  <a:pt x="4896611" y="240448"/>
                </a:lnTo>
                <a:lnTo>
                  <a:pt x="4917286" y="243659"/>
                </a:lnTo>
                <a:cubicBezTo>
                  <a:pt x="4923060" y="243799"/>
                  <a:pt x="4981729" y="240979"/>
                  <a:pt x="4981173" y="247103"/>
                </a:cubicBezTo>
                <a:cubicBezTo>
                  <a:pt x="5024880" y="220690"/>
                  <a:pt x="5014146" y="257963"/>
                  <a:pt x="5060397" y="263688"/>
                </a:cubicBezTo>
                <a:cubicBezTo>
                  <a:pt x="5093356" y="238589"/>
                  <a:pt x="5157892" y="275351"/>
                  <a:pt x="5252996" y="270655"/>
                </a:cubicBezTo>
                <a:cubicBezTo>
                  <a:pt x="5288840" y="241872"/>
                  <a:pt x="5287005" y="287921"/>
                  <a:pt x="5358056" y="247248"/>
                </a:cubicBezTo>
                <a:cubicBezTo>
                  <a:pt x="5361752" y="250257"/>
                  <a:pt x="5403312" y="238215"/>
                  <a:pt x="5426496" y="235142"/>
                </a:cubicBezTo>
                <a:cubicBezTo>
                  <a:pt x="5449679" y="232069"/>
                  <a:pt x="5473549" y="245611"/>
                  <a:pt x="5497161" y="228808"/>
                </a:cubicBezTo>
                <a:cubicBezTo>
                  <a:pt x="5611861" y="172767"/>
                  <a:pt x="5723211" y="165860"/>
                  <a:pt x="5826043" y="148073"/>
                </a:cubicBezTo>
                <a:cubicBezTo>
                  <a:pt x="5943127" y="133166"/>
                  <a:pt x="5872659" y="193078"/>
                  <a:pt x="6013415" y="137316"/>
                </a:cubicBezTo>
                <a:cubicBezTo>
                  <a:pt x="6031924" y="154783"/>
                  <a:pt x="6050745" y="154258"/>
                  <a:pt x="6080994" y="142938"/>
                </a:cubicBezTo>
                <a:cubicBezTo>
                  <a:pt x="6138083" y="137090"/>
                  <a:pt x="6140195" y="184383"/>
                  <a:pt x="6194152" y="151772"/>
                </a:cubicBezTo>
                <a:cubicBezTo>
                  <a:pt x="6187280" y="177783"/>
                  <a:pt x="6304222" y="153410"/>
                  <a:pt x="6281379" y="181626"/>
                </a:cubicBezTo>
                <a:cubicBezTo>
                  <a:pt x="6321899" y="201819"/>
                  <a:pt x="6335111" y="162590"/>
                  <a:pt x="6374947" y="179799"/>
                </a:cubicBezTo>
                <a:cubicBezTo>
                  <a:pt x="6417404" y="181336"/>
                  <a:pt x="6402484" y="169694"/>
                  <a:pt x="6448518" y="164378"/>
                </a:cubicBezTo>
                <a:cubicBezTo>
                  <a:pt x="6504958" y="162488"/>
                  <a:pt x="6493438" y="111203"/>
                  <a:pt x="6544700" y="167161"/>
                </a:cubicBezTo>
                <a:cubicBezTo>
                  <a:pt x="6601507" y="148697"/>
                  <a:pt x="6566269" y="164386"/>
                  <a:pt x="6648353" y="172250"/>
                </a:cubicBezTo>
                <a:cubicBezTo>
                  <a:pt x="6680008" y="155223"/>
                  <a:pt x="6707960" y="160673"/>
                  <a:pt x="6736227" y="173216"/>
                </a:cubicBezTo>
                <a:cubicBezTo>
                  <a:pt x="6813963" y="164284"/>
                  <a:pt x="6888143" y="181296"/>
                  <a:pt x="6977218" y="184289"/>
                </a:cubicBezTo>
                <a:cubicBezTo>
                  <a:pt x="7040424" y="188318"/>
                  <a:pt x="7000278" y="216835"/>
                  <a:pt x="7065221" y="227531"/>
                </a:cubicBezTo>
                <a:cubicBezTo>
                  <a:pt x="7130163" y="238228"/>
                  <a:pt x="7291878" y="238208"/>
                  <a:pt x="7366876" y="248468"/>
                </a:cubicBezTo>
                <a:cubicBezTo>
                  <a:pt x="7491356" y="206752"/>
                  <a:pt x="7367734" y="280166"/>
                  <a:pt x="7565449" y="258950"/>
                </a:cubicBezTo>
                <a:cubicBezTo>
                  <a:pt x="7575959" y="252432"/>
                  <a:pt x="7600854" y="257628"/>
                  <a:pt x="7599285" y="266021"/>
                </a:cubicBezTo>
                <a:cubicBezTo>
                  <a:pt x="7611616" y="262940"/>
                  <a:pt x="7639946" y="245819"/>
                  <a:pt x="7644411" y="258986"/>
                </a:cubicBezTo>
                <a:cubicBezTo>
                  <a:pt x="7708015" y="258012"/>
                  <a:pt x="7770249" y="247724"/>
                  <a:pt x="7825110" y="229109"/>
                </a:cubicBezTo>
                <a:cubicBezTo>
                  <a:pt x="7949762" y="247028"/>
                  <a:pt x="7921956" y="197757"/>
                  <a:pt x="7965804" y="190545"/>
                </a:cubicBezTo>
                <a:cubicBezTo>
                  <a:pt x="8039439" y="213878"/>
                  <a:pt x="8063651" y="191475"/>
                  <a:pt x="8147401" y="205617"/>
                </a:cubicBezTo>
                <a:cubicBezTo>
                  <a:pt x="8166453" y="196610"/>
                  <a:pt x="8225048" y="207099"/>
                  <a:pt x="8256033" y="193713"/>
                </a:cubicBezTo>
                <a:cubicBezTo>
                  <a:pt x="8311388" y="242017"/>
                  <a:pt x="8350376" y="178592"/>
                  <a:pt x="8410677" y="172167"/>
                </a:cubicBezTo>
                <a:cubicBezTo>
                  <a:pt x="8470978" y="165743"/>
                  <a:pt x="8572470" y="206385"/>
                  <a:pt x="8617841" y="155167"/>
                </a:cubicBezTo>
                <a:cubicBezTo>
                  <a:pt x="8646050" y="160448"/>
                  <a:pt x="8664949" y="183631"/>
                  <a:pt x="8715976" y="178374"/>
                </a:cubicBezTo>
                <a:cubicBezTo>
                  <a:pt x="8737194" y="188216"/>
                  <a:pt x="8738009" y="189511"/>
                  <a:pt x="8778827" y="172936"/>
                </a:cubicBezTo>
                <a:cubicBezTo>
                  <a:pt x="8725277" y="146372"/>
                  <a:pt x="8850819" y="175612"/>
                  <a:pt x="8840778" y="143149"/>
                </a:cubicBezTo>
                <a:cubicBezTo>
                  <a:pt x="8903519" y="121096"/>
                  <a:pt x="9021861" y="150359"/>
                  <a:pt x="9010380" y="91891"/>
                </a:cubicBezTo>
                <a:cubicBezTo>
                  <a:pt x="9027103" y="56852"/>
                  <a:pt x="9112524" y="108357"/>
                  <a:pt x="9110856" y="70997"/>
                </a:cubicBezTo>
                <a:cubicBezTo>
                  <a:pt x="9148189" y="94250"/>
                  <a:pt x="9209809" y="53285"/>
                  <a:pt x="9268817" y="53082"/>
                </a:cubicBezTo>
                <a:cubicBezTo>
                  <a:pt x="9279135" y="35997"/>
                  <a:pt x="9292736" y="36520"/>
                  <a:pt x="9316667" y="45047"/>
                </a:cubicBezTo>
                <a:cubicBezTo>
                  <a:pt x="9352186" y="45862"/>
                  <a:pt x="9390008" y="39799"/>
                  <a:pt x="9428209" y="29923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3177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8" name="Rectangle 2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7B6D9B-369C-BAA5-D4BC-716B17D863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3515" y="715379"/>
            <a:ext cx="10176151" cy="1097519"/>
          </a:xfrm>
        </p:spPr>
        <p:txBody>
          <a:bodyPr anchor="ctr">
            <a:normAutofit/>
          </a:bodyPr>
          <a:lstStyle/>
          <a:p>
            <a:r>
              <a:rPr lang="en-US" sz="3200" b="1" i="0" dirty="0">
                <a:solidFill>
                  <a:srgbClr val="0070C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NetLogo SIMULATION DEMO</a:t>
            </a:r>
            <a:endParaRPr lang="en-US" sz="32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Rectangle 30">
            <a:extLst>
              <a:ext uri="{FF2B5EF4-FFF2-40B4-BE49-F238E27FC236}">
                <a16:creationId xmlns:a16="http://schemas.microsoft.com/office/drawing/2014/main" id="{B444D337-4D9F-40A8-BA84-C0BFA7A8A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1962"/>
            <a:ext cx="12191998" cy="46177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32">
            <a:extLst>
              <a:ext uri="{FF2B5EF4-FFF2-40B4-BE49-F238E27FC236}">
                <a16:creationId xmlns:a16="http://schemas.microsoft.com/office/drawing/2014/main" id="{70478D1D-B50E-41C8-8A55-36A53D449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1962"/>
            <a:ext cx="4076698" cy="464399"/>
          </a:xfrm>
          <a:prstGeom prst="rect">
            <a:avLst/>
          </a:prstGeom>
          <a:gradFill>
            <a:gsLst>
              <a:gs pos="0">
                <a:srgbClr val="000000">
                  <a:alpha val="46000"/>
                </a:srgbClr>
              </a:gs>
              <a:gs pos="99000">
                <a:schemeClr val="accent1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1" name="Table 10">
            <a:extLst>
              <a:ext uri="{FF2B5EF4-FFF2-40B4-BE49-F238E27FC236}">
                <a16:creationId xmlns:a16="http://schemas.microsoft.com/office/drawing/2014/main" id="{CBA63D87-24E4-9C9D-FD36-BAB4B745266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92795023"/>
              </p:ext>
            </p:extLst>
          </p:nvPr>
        </p:nvGraphicFramePr>
        <p:xfrm>
          <a:off x="722352" y="2319780"/>
          <a:ext cx="10754632" cy="41666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15999">
                  <a:extLst>
                    <a:ext uri="{9D8B030D-6E8A-4147-A177-3AD203B41FA5}">
                      <a16:colId xmlns:a16="http://schemas.microsoft.com/office/drawing/2014/main" val="2311993241"/>
                    </a:ext>
                  </a:extLst>
                </a:gridCol>
                <a:gridCol w="2985444">
                  <a:extLst>
                    <a:ext uri="{9D8B030D-6E8A-4147-A177-3AD203B41FA5}">
                      <a16:colId xmlns:a16="http://schemas.microsoft.com/office/drawing/2014/main" val="147581758"/>
                    </a:ext>
                  </a:extLst>
                </a:gridCol>
                <a:gridCol w="2831555">
                  <a:extLst>
                    <a:ext uri="{9D8B030D-6E8A-4147-A177-3AD203B41FA5}">
                      <a16:colId xmlns:a16="http://schemas.microsoft.com/office/drawing/2014/main" val="3903236781"/>
                    </a:ext>
                  </a:extLst>
                </a:gridCol>
                <a:gridCol w="2721634">
                  <a:extLst>
                    <a:ext uri="{9D8B030D-6E8A-4147-A177-3AD203B41FA5}">
                      <a16:colId xmlns:a16="http://schemas.microsoft.com/office/drawing/2014/main" val="4155224048"/>
                    </a:ext>
                  </a:extLst>
                </a:gridCol>
              </a:tblGrid>
              <a:tr h="1646171">
                <a:tc>
                  <a:txBody>
                    <a:bodyPr/>
                    <a:lstStyle/>
                    <a:p>
                      <a:r>
                        <a:rPr lang="en-US" sz="31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Agents</a:t>
                      </a:r>
                      <a:endParaRPr lang="en-US" sz="3100"/>
                    </a:p>
                  </a:txBody>
                  <a:tcPr marL="158286" marR="158286" marT="79143" marB="79143"/>
                </a:tc>
                <a:tc>
                  <a:txBody>
                    <a:bodyPr/>
                    <a:lstStyle/>
                    <a:p>
                      <a:r>
                        <a:rPr lang="en-US" sz="31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Loan Accounts (5), </a:t>
                      </a:r>
                      <a:endParaRPr lang="en-US" sz="3100"/>
                    </a:p>
                  </a:txBody>
                  <a:tcPr marL="158286" marR="158286" marT="79143" marB="79143"/>
                </a:tc>
                <a:tc>
                  <a:txBody>
                    <a:bodyPr/>
                    <a:lstStyle/>
                    <a:p>
                      <a:r>
                        <a:rPr lang="en-US" sz="31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Deposit accounts(10)</a:t>
                      </a:r>
                      <a:endParaRPr lang="en-US" sz="3100"/>
                    </a:p>
                  </a:txBody>
                  <a:tcPr marL="158286" marR="158286" marT="79143" marB="79143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1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Investment accounts (3)</a:t>
                      </a:r>
                    </a:p>
                    <a:p>
                      <a:endParaRPr lang="en-US" sz="3100"/>
                    </a:p>
                  </a:txBody>
                  <a:tcPr marL="158286" marR="158286" marT="79143" marB="79143"/>
                </a:tc>
                <a:extLst>
                  <a:ext uri="{0D108BD9-81ED-4DB2-BD59-A6C34878D82A}">
                    <a16:rowId xmlns:a16="http://schemas.microsoft.com/office/drawing/2014/main" val="2894048738"/>
                  </a:ext>
                </a:extLst>
              </a:tr>
              <a:tr h="1646171">
                <a:tc>
                  <a:txBody>
                    <a:bodyPr/>
                    <a:lstStyle/>
                    <a:p>
                      <a:r>
                        <a:rPr lang="en-US" sz="31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Attributes</a:t>
                      </a:r>
                      <a:endParaRPr lang="en-US" sz="3100"/>
                    </a:p>
                  </a:txBody>
                  <a:tcPr marL="158286" marR="158286" marT="79143" marB="79143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1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balance, default risk, </a:t>
                      </a:r>
                      <a:endParaRPr lang="en-US" sz="3100" dirty="0"/>
                    </a:p>
                  </a:txBody>
                  <a:tcPr marL="158286" marR="158286" marT="79143" marB="79143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1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balance, default risk, Liquidity</a:t>
                      </a:r>
                    </a:p>
                    <a:p>
                      <a:endParaRPr lang="en-US" sz="3100" dirty="0"/>
                    </a:p>
                  </a:txBody>
                  <a:tcPr marL="158286" marR="158286" marT="79143" marB="79143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1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balance, default risk, Market value loss</a:t>
                      </a:r>
                    </a:p>
                    <a:p>
                      <a:endParaRPr lang="en-US" sz="3100" dirty="0"/>
                    </a:p>
                  </a:txBody>
                  <a:tcPr marL="158286" marR="158286" marT="79143" marB="79143"/>
                </a:tc>
                <a:extLst>
                  <a:ext uri="{0D108BD9-81ED-4DB2-BD59-A6C34878D82A}">
                    <a16:rowId xmlns:a16="http://schemas.microsoft.com/office/drawing/2014/main" val="24660515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71110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F60D8-F9B4-0370-87A6-E071D2A5F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1271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b="1" i="0" dirty="0">
                <a:solidFill>
                  <a:srgbClr val="0070C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NetLogo SIMULATION DEMO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A0312F-712A-FE3B-58EF-03E3370314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>
                <a:solidFill>
                  <a:srgbClr val="0070C0"/>
                </a:solidFill>
              </a:rPr>
              <a:t>1- Low Stress Testing Output                       2- High Stress Testing Output</a:t>
            </a:r>
          </a:p>
          <a:p>
            <a:pPr marL="0" indent="0">
              <a:buNone/>
            </a:pPr>
            <a:r>
              <a:rPr lang="en-US" sz="1600" dirty="0"/>
              <a:t>  Default, Withdrawal, and Market Decrease Rate set to </a:t>
            </a:r>
            <a:r>
              <a:rPr lang="en-US" sz="1600" dirty="0">
                <a:solidFill>
                  <a:srgbClr val="FF0000"/>
                </a:solidFill>
              </a:rPr>
              <a:t>0.1         </a:t>
            </a:r>
            <a:r>
              <a:rPr lang="en-US" sz="1600" dirty="0"/>
              <a:t>Default, Withdrawal, and Market Decrease Rate set to </a:t>
            </a:r>
            <a:r>
              <a:rPr lang="en-US" sz="1600" dirty="0">
                <a:solidFill>
                  <a:srgbClr val="FF0000"/>
                </a:solidFill>
              </a:rPr>
              <a:t>0.5 </a:t>
            </a:r>
            <a:endParaRPr lang="en-US" sz="20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err="1"/>
              <a:t>fff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7B6A101-A374-DD82-97B2-B7D68EDD55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612734"/>
            <a:ext cx="4475018" cy="371302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9AD383D-2CCC-E6EC-1FEC-53773D8CD8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793709"/>
            <a:ext cx="4475017" cy="3412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05743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2118</TotalTime>
  <Words>547</Words>
  <Application>Microsoft Office PowerPoint</Application>
  <PresentationFormat>Widescreen</PresentationFormat>
  <Paragraphs>85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Aharoni</vt:lpstr>
      <vt:lpstr>Arial</vt:lpstr>
      <vt:lpstr>Calibri</vt:lpstr>
      <vt:lpstr>Calibri Light</vt:lpstr>
      <vt:lpstr>Söhne</vt:lpstr>
      <vt:lpstr>Office Theme</vt:lpstr>
      <vt:lpstr>APPLYING COMPLEX ADAPTIVE SYSTEM APPROACH TO STRESS TESTING IN BANKING INDUSTRY </vt:lpstr>
      <vt:lpstr>STRESS TESTING </vt:lpstr>
      <vt:lpstr>ABSTRACT</vt:lpstr>
      <vt:lpstr>OVERVIEW</vt:lpstr>
      <vt:lpstr>CAS AGENTS IN STRESS TESTING </vt:lpstr>
      <vt:lpstr>CAS ATTRIBUTES IN STRESS TESTING</vt:lpstr>
      <vt:lpstr>EMERGENCE OF SYSTEMIC PROPERTIES </vt:lpstr>
      <vt:lpstr>NetLogo SIMULATION DEMO</vt:lpstr>
      <vt:lpstr>NetLogo SIMULATION DEMO</vt:lpstr>
      <vt:lpstr>CONCLUSION</vt:lpstr>
      <vt:lpstr>Question?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Applying Complex Adaptive System Approach to Stress Testing in Banking Industry </dc:title>
  <dc:creator>yawo eklou</dc:creator>
  <cp:lastModifiedBy>yawo eklou</cp:lastModifiedBy>
  <cp:revision>8</cp:revision>
  <dcterms:created xsi:type="dcterms:W3CDTF">2023-06-25T20:32:14Z</dcterms:created>
  <dcterms:modified xsi:type="dcterms:W3CDTF">2023-06-27T07:50:54Z</dcterms:modified>
</cp:coreProperties>
</file>