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70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C5ED7-3056-4487-AF41-EEBA9A324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48B61-549E-427E-8145-0FA4C741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5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7B702285-B806-4FA0-A4BE-B1FE3129A2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B0E9609F-69CA-46CA-80E9-28A90C11A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A5A849C-3836-4729-A8ED-5E86243F30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7E80CD-DB72-493C-ADAF-140303D47E65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A93F-2BC3-B188-8D54-B1A159438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144F2-9F9E-8C72-7830-71C4F12F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23EC-36E8-6C2C-02BF-FB58DCBC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23B7-E187-18D9-250F-DCD9EAD3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DB7E-0703-D49A-AB39-ADE4F5EF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1B52-57C2-1B62-6E6F-7182D1FE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8648-BECF-CBA5-B653-FA43BDFC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2440-2266-F5DB-3288-9053E2ED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EEBC-1433-D7A0-F0C2-9BBE2A92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4EBC-4F48-C7AE-1D20-05A00FDB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2D76E-CC20-FCCB-87F3-82A48FA15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2F83-6EB7-7977-E9E1-E861AD93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5E21-A056-9E47-5EC7-B2955C17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060F-1145-7D3A-2973-E4C257B0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76E9-7036-F313-868F-A7C66A82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3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A891-9245-CD35-4F0E-1739B150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1E55-21B9-1BF3-7CB9-CBC7CB41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DF8A-E6DD-C19B-A4B9-EBC08E2E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879E-F18D-5B28-181B-99F40720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EE17-3DFC-7701-0FCA-A979328E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C629-1E6C-2B16-13A1-ECCB25AF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7FB1-9E5E-B7EF-3E05-5829CF1E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5922-8837-A87B-F945-76DF8525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ACF2-BFCB-E515-99D5-02DB3DD1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58C3-8436-23E0-E7E0-3B9322F3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FBD0-A5E8-BDD0-CDA6-C1A3C25C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DCFC-3DB4-C630-BBA6-905FA0FF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08AA9-401B-F386-64A9-155FA1855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3F02B-9686-23CE-2645-92FE6CFC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ACF53-6947-3FC3-A34D-36322363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D8BE4-6178-1AF1-281C-C0EE54ED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DD0D-F8FD-822B-A981-EC31DF3F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BBB4A-868E-7366-D1B9-6328DD847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F7F8-9DF0-2818-0C3B-C827CD805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90138-CE30-5BB4-FD20-E706A202F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D9623-A4BF-7270-DBA5-31D4900CF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CC31D-DF1C-2F46-08BD-8157E65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31BBB-EB60-0CB9-D098-BCD1A624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91055-D09F-F0F9-F527-CFF180BD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278C-0460-4D2F-1994-FE856AD1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3B7E2-5EF8-10F0-1114-6E792E5B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AAF26-AD0A-7E9D-573A-19FAAFD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72E54-47B7-39F1-CC9C-BB09FB0E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8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9DAC2-2320-2362-D941-E42C0FD7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2A436-C8A9-ADA7-CF20-74994FD4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1E951-FCAB-0475-69EF-D840031E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2D38-FF4E-8434-A239-148F92D2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15C6-887C-C7C5-2AF1-ACFD39EA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E2CFD-CCCF-A530-9645-FC3FCAD19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3946A-99D8-C967-D112-BE30F300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E528-8FCA-085B-1DA8-D1F3EDA1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40ED-D5E1-06A0-67BE-C6385E36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4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E6A6-1BE6-4F2B-FE8A-7E597780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BBB7B-3411-6423-8D31-FBFB1DCAF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4A795-E5ED-8BB8-597B-E101A998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E4B4C-112A-36E7-21B8-F52C1EF6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44983-59D9-E7BD-4F0E-F117D4D3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DA767-8485-849E-D808-0DEBC06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1A96B-3CD2-C181-571A-2D069E96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5520-5418-D767-D890-9CBD8FEF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B7C6-D5FC-468E-BEBC-99E1BF0B1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36FF-CE08-45C6-BF4A-3F6C133871A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073B-4D8D-D66B-8B76-00FDDBBB2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FEBD-D9D3-CF3E-1B5A-1EBF4AD8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32F03-DEB0-4C83-BACF-B035040F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harlottenc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0FD294AE-40C9-4FF9-B20E-5C28C7A4F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78332" y="1615255"/>
            <a:ext cx="3916703" cy="45400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latin typeface="Times New Roman"/>
                <a:cs typeface="Times New Roman"/>
              </a:rPr>
              <a:t>Analyzing                  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/>
                <a:cs typeface="Times New Roman"/>
              </a:rPr>
              <a:t>Medical Facilities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/>
                <a:cs typeface="Times New Roman"/>
              </a:rPr>
              <a:t>In Charlotte, NC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7502D-D1B9-4474-A010-B9FE5CCEB162}"/>
              </a:ext>
            </a:extLst>
          </p:cNvPr>
          <p:cNvSpPr txBox="1"/>
          <p:nvPr/>
        </p:nvSpPr>
        <p:spPr>
          <a:xfrm>
            <a:off x="4724400" y="3200401"/>
            <a:ext cx="2743200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>
              <a:latin typeface="Trebuchet MS"/>
            </a:endParaRP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2616D3-7E7C-48A4-819E-D3FB87B01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41574"/>
              </p:ext>
            </p:extLst>
          </p:nvPr>
        </p:nvGraphicFramePr>
        <p:xfrm>
          <a:off x="1840301" y="1293962"/>
          <a:ext cx="3695790" cy="337828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695790">
                  <a:extLst>
                    <a:ext uri="{9D8B030D-6E8A-4147-A177-3AD203B41FA5}">
                      <a16:colId xmlns:a16="http://schemas.microsoft.com/office/drawing/2014/main" val="2267577485"/>
                    </a:ext>
                  </a:extLst>
                </a:gridCol>
              </a:tblGrid>
              <a:tr h="3244652">
                <a:tc>
                  <a:txBody>
                    <a:bodyPr/>
                    <a:lstStyle/>
                    <a:p>
                      <a:pPr algn="l" fontAlgn="t"/>
                      <a:endParaRPr lang="en-US" sz="29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900" b="1" cap="none" spc="0" dirty="0">
                          <a:solidFill>
                            <a:schemeClr val="tx1"/>
                          </a:solidFill>
                          <a:effectLst/>
                        </a:rPr>
                        <a:t> Group 5 Members:</a:t>
                      </a:r>
                      <a:endParaRPr lang="en-US" sz="2900" b="1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None/>
                      </a:pPr>
                      <a:endParaRPr lang="en-US" sz="29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900" b="1" cap="none" spc="0" dirty="0">
                          <a:solidFill>
                            <a:schemeClr val="tx1"/>
                          </a:solidFill>
                          <a:effectLst/>
                        </a:rPr>
                        <a:t> Lakshmi </a:t>
                      </a:r>
                      <a:r>
                        <a:rPr lang="en-US" sz="29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Medineni</a:t>
                      </a:r>
                      <a:endParaRPr lang="en-US" sz="29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900" b="1" cap="none" spc="0" dirty="0">
                          <a:solidFill>
                            <a:schemeClr val="tx1"/>
                          </a:solidFill>
                          <a:effectLst/>
                        </a:rPr>
                        <a:t> Yawo Eklou</a:t>
                      </a:r>
                    </a:p>
                    <a:p>
                      <a:pPr lvl="0" algn="l">
                        <a:buNone/>
                      </a:pPr>
                      <a:endParaRPr lang="en-US" sz="29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29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7171" marR="354099" marT="33478" marB="251082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137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C836-9656-85D2-9D14-B07E507B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Map with Leaflet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B7DA-13B1-36AB-2BD2-59ABA6A0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Scenario: </a:t>
            </a:r>
          </a:p>
          <a:p>
            <a:pPr marL="0" indent="0">
              <a:buNone/>
            </a:pPr>
            <a:r>
              <a:rPr lang="en-US" dirty="0"/>
              <a:t>As data scientists in Charlotte Health Service Department, we are requested to provide visuals that can help them manage the medical facilities in Charlotte</a:t>
            </a:r>
          </a:p>
        </p:txBody>
      </p:sp>
    </p:spTree>
    <p:extLst>
      <p:ext uri="{BB962C8B-B14F-4D97-AF65-F5344CB8AC3E}">
        <p14:creationId xmlns:p14="http://schemas.microsoft.com/office/powerpoint/2010/main" val="113925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8B0B-CE77-33D1-721B-76542008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</a:br>
            <a:r>
              <a:rPr lang="en-US" sz="4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Introduction of the data and tasks the visualizations aim to support</a:t>
            </a:r>
            <a:br>
              <a:rPr lang="en-US" sz="4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236F-A51E-90DB-F8CD-8A940B96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dirty="0"/>
              <a:t>Dataset: About Charlotte: </a:t>
            </a:r>
            <a:r>
              <a:rPr lang="en-US" b="1" i="0" dirty="0">
                <a:solidFill>
                  <a:srgbClr val="333333"/>
                </a:solidFill>
                <a:effectLst/>
                <a:latin typeface="Avenir Next"/>
              </a:rPr>
              <a:t>Medical Facilities (view of points)</a:t>
            </a:r>
          </a:p>
          <a:p>
            <a:pPr marL="0" indent="0" eaLnBrk="1" hangingPunct="1">
              <a:buNone/>
            </a:pPr>
            <a:r>
              <a:rPr lang="en-US" altLang="en-US" dirty="0"/>
              <a:t>  This dataset illustrates Medical Facility locations throughout the city of          Charlotte. </a:t>
            </a:r>
            <a:r>
              <a:rPr lang="en-US" dirty="0"/>
              <a:t>The data format is </a:t>
            </a:r>
            <a:r>
              <a:rPr lang="en-US" dirty="0" err="1"/>
              <a:t>GeoJson</a:t>
            </a:r>
            <a:r>
              <a:rPr lang="en-US" dirty="0"/>
              <a:t>, uploaded to </a:t>
            </a:r>
            <a:r>
              <a:rPr lang="en-US" dirty="0">
                <a:hlinkClick r:id="rId2"/>
              </a:rPr>
              <a:t>https://data.charlottenc.gov/</a:t>
            </a:r>
            <a:r>
              <a:rPr lang="en-US" dirty="0"/>
              <a:t>  and contains 906 records</a:t>
            </a:r>
          </a:p>
          <a:p>
            <a:pPr marL="0" indent="0" eaLnBrk="1" hangingPunct="1">
              <a:buNone/>
            </a:pPr>
            <a:endParaRPr lang="en-US" dirty="0"/>
          </a:p>
          <a:p>
            <a:r>
              <a:rPr lang="en-US" dirty="0"/>
              <a:t>Task: Plot on the Map of the city of Charlotte medical facilities locations recorded in order to visualize distinctively high and low medical service provision locations.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1D59-CF24-6EF8-247A-402550EF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1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of major functions the group implemented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235C-61F2-7BEE-992D-0F8D85EC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 Map function: </a:t>
            </a:r>
            <a:r>
              <a:rPr lang="en-US" sz="2000" dirty="0"/>
              <a:t>Instantiates a map object given the DOM ID of a &lt;div&gt; element and optionally an object literal with Map options.</a:t>
            </a:r>
          </a:p>
          <a:p>
            <a:r>
              <a:rPr lang="en-US" dirty="0"/>
              <a:t>setView function: </a:t>
            </a:r>
            <a:r>
              <a:rPr lang="en-US" sz="2000" dirty="0"/>
              <a:t>Sets the view of the map (geographical center and zoom) with the given animation options.</a:t>
            </a:r>
          </a:p>
          <a:p>
            <a:r>
              <a:rPr lang="en-US" dirty="0"/>
              <a:t>tileLayer function: </a:t>
            </a:r>
            <a:r>
              <a:rPr lang="en-US" sz="1800" dirty="0"/>
              <a:t>Used to load and display tile layers on the map. Note that most tile servers require attribution, which you can set under Layer. Extends </a:t>
            </a:r>
            <a:r>
              <a:rPr lang="en-US" sz="1800" dirty="0" err="1"/>
              <a:t>GridLayer</a:t>
            </a:r>
            <a:r>
              <a:rPr lang="en-US" sz="1800" dirty="0"/>
              <a:t>.</a:t>
            </a:r>
          </a:p>
          <a:p>
            <a:r>
              <a:rPr lang="en-US" dirty="0"/>
              <a:t>addTo function: </a:t>
            </a:r>
            <a:r>
              <a:rPr lang="en-US" sz="2000" dirty="0"/>
              <a:t>Add values to the map</a:t>
            </a:r>
          </a:p>
          <a:p>
            <a:r>
              <a:rPr lang="en-US" dirty="0"/>
              <a:t>geoJson function: </a:t>
            </a:r>
            <a:r>
              <a:rPr lang="en-US" sz="2200" dirty="0"/>
              <a:t>Represents a </a:t>
            </a:r>
            <a:r>
              <a:rPr lang="en-US" sz="2200" dirty="0" err="1"/>
              <a:t>GeoJSON</a:t>
            </a:r>
            <a:r>
              <a:rPr lang="en-US" sz="2200" dirty="0"/>
              <a:t> object or an array of </a:t>
            </a:r>
            <a:r>
              <a:rPr lang="en-US" sz="2200" dirty="0" err="1"/>
              <a:t>GeoJSON</a:t>
            </a:r>
            <a:r>
              <a:rPr lang="en-US" sz="2200" dirty="0"/>
              <a:t> objects. Allows you to parse </a:t>
            </a:r>
            <a:r>
              <a:rPr lang="en-US" sz="2200" dirty="0" err="1"/>
              <a:t>GeoJSON</a:t>
            </a:r>
            <a:r>
              <a:rPr lang="en-US" sz="2200" dirty="0"/>
              <a:t> data and display it on the map. Extends </a:t>
            </a:r>
            <a:r>
              <a:rPr lang="en-US" sz="2200" dirty="0" err="1"/>
              <a:t>FeatureGroup</a:t>
            </a:r>
            <a:r>
              <a:rPr lang="en-US" sz="2200" dirty="0"/>
              <a:t>.</a:t>
            </a:r>
          </a:p>
          <a:p>
            <a:r>
              <a:rPr lang="en-US" dirty="0"/>
              <a:t>styleFunction function: </a:t>
            </a:r>
            <a:r>
              <a:rPr lang="en-US" sz="2000" dirty="0"/>
              <a:t>Apply different </a:t>
            </a:r>
            <a:r>
              <a:rPr lang="en-US" sz="2000" dirty="0" err="1"/>
              <a:t>attributs</a:t>
            </a:r>
            <a:r>
              <a:rPr lang="en-US" sz="2000" dirty="0"/>
              <a:t> to the features</a:t>
            </a:r>
          </a:p>
        </p:txBody>
      </p:sp>
    </p:spTree>
    <p:extLst>
      <p:ext uri="{BB962C8B-B14F-4D97-AF65-F5344CB8AC3E}">
        <p14:creationId xmlns:p14="http://schemas.microsoft.com/office/powerpoint/2010/main" val="36316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F585-4C4F-C9CC-88AA-07634859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observations/insights you learned from the charts about the data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F36C-10A0-84A3-5C85-39F49484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observation when plotting the different medical facilities locations shows that the facilities are more clustered along the </a:t>
            </a:r>
            <a:r>
              <a:rPr lang="en-US" dirty="0">
                <a:solidFill>
                  <a:srgbClr val="FF0000"/>
                </a:solidFill>
              </a:rPr>
              <a:t>South Boulevard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Elizabeth Avenue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Randolph Road.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se are the highest medical facilities location in Charlotte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9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6C7-2938-613A-68F4-B5BE8A17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4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orking </a:t>
            </a:r>
            <a:r>
              <a:rPr lang="en-US" dirty="0">
                <a:solidFill>
                  <a:srgbClr val="2D3B4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4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ink to our </a:t>
            </a:r>
            <a:r>
              <a:rPr lang="en-US" dirty="0">
                <a:solidFill>
                  <a:srgbClr val="2D3B4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solidFill>
                  <a:srgbClr val="2D3B4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C332-2947-E661-69F1-602D9C4D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9" y="2743199"/>
            <a:ext cx="10515600" cy="324023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https://webpages.charlotte.edu/yeklou/index2.html/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4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40E401C881D4EB476F535A2AA31AD" ma:contentTypeVersion="7" ma:contentTypeDescription="Create a new document." ma:contentTypeScope="" ma:versionID="98dea2bcc097d3826bfbf82aa9b987e2">
  <xsd:schema xmlns:xsd="http://www.w3.org/2001/XMLSchema" xmlns:xs="http://www.w3.org/2001/XMLSchema" xmlns:p="http://schemas.microsoft.com/office/2006/metadata/properties" xmlns:ns3="ed3cc382-ec3d-4acd-81b9-fe71e9a7193f" xmlns:ns4="c10cfcd3-1324-4d6c-8a9d-cf500bdf5430" targetNamespace="http://schemas.microsoft.com/office/2006/metadata/properties" ma:root="true" ma:fieldsID="fb5daa14e5da3fc34e463388027caf2f" ns3:_="" ns4:_="">
    <xsd:import namespace="ed3cc382-ec3d-4acd-81b9-fe71e9a7193f"/>
    <xsd:import namespace="c10cfcd3-1324-4d6c-8a9d-cf500bdf5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cc382-ec3d-4acd-81b9-fe71e9a719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cfcd3-1324-4d6c-8a9d-cf500bdf5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077D12-3C37-440C-8E3C-066128CDD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E2E47D-A953-4987-B1F7-027D370CB062}">
  <ds:schemaRefs>
    <ds:schemaRef ds:uri="http://schemas.openxmlformats.org/package/2006/metadata/core-properties"/>
    <ds:schemaRef ds:uri="ed3cc382-ec3d-4acd-81b9-fe71e9a7193f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c10cfcd3-1324-4d6c-8a9d-cf500bdf543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F234C3C-92EC-4406-8AFC-BF8C0B9A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3cc382-ec3d-4acd-81b9-fe71e9a7193f"/>
    <ds:schemaRef ds:uri="c10cfcd3-1324-4d6c-8a9d-cf500bdf5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14165</TotalTime>
  <Words>345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Next</vt:lpstr>
      <vt:lpstr>Calibri</vt:lpstr>
      <vt:lpstr>Calibri Light</vt:lpstr>
      <vt:lpstr>Helvetica</vt:lpstr>
      <vt:lpstr>Times New Roman</vt:lpstr>
      <vt:lpstr>Trebuchet MS</vt:lpstr>
      <vt:lpstr>Office Theme</vt:lpstr>
      <vt:lpstr>PowerPoint Presentation</vt:lpstr>
      <vt:lpstr>Option 2: Map with Leaflet </vt:lpstr>
      <vt:lpstr> Introduction of the data and tasks the visualizations aim to support </vt:lpstr>
      <vt:lpstr>Introduction of major functions the group implemented</vt:lpstr>
      <vt:lpstr> Explain observations/insights you learned from the charts about the data </vt:lpstr>
      <vt:lpstr>Working Link to our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yawo eklou</dc:creator>
  <cp:lastModifiedBy>yawo eklou</cp:lastModifiedBy>
  <cp:revision>3</cp:revision>
  <dcterms:created xsi:type="dcterms:W3CDTF">2022-05-09T02:37:29Z</dcterms:created>
  <dcterms:modified xsi:type="dcterms:W3CDTF">2022-05-21T02:04:11Z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0x010100DEE40E401C881D4EB476F535A2AA31AD</vt:lpwstr>
  </property>
</Properties>
</file>