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9" r:id="rId4"/>
    <p:sldId id="311" r:id="rId5"/>
    <p:sldId id="315" r:id="rId6"/>
    <p:sldId id="312" r:id="rId7"/>
    <p:sldId id="314" r:id="rId8"/>
    <p:sldId id="260" r:id="rId9"/>
    <p:sldId id="261" r:id="rId10"/>
    <p:sldId id="262" r:id="rId11"/>
    <p:sldId id="313" r:id="rId12"/>
    <p:sldId id="263" r:id="rId13"/>
    <p:sldId id="264" r:id="rId14"/>
    <p:sldId id="270" r:id="rId15"/>
    <p:sldId id="265" r:id="rId16"/>
  </p:sldIdLst>
  <p:sldSz cx="9144000" cy="5143500" type="screen16x9"/>
  <p:notesSz cx="6858000" cy="9144000"/>
  <p:embeddedFontLs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Viga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927CE5-5728-44D9-A7CB-59A6854C27B8}">
  <a:tblStyle styleId="{A4927CE5-5728-44D9-A7CB-59A6854C27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244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6bdca54fc3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6bdca54fc3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00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47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6bdca54fc3_0_26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6bdca54fc3_0_26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82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6bdca54fc3_0_26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6bdca54fc3_0_26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03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4514555" cy="1557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Physical Security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5011818" y="1997407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RFID Hacking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685EE95-B639-98B4-DA02-737F56E43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528" y="3624634"/>
            <a:ext cx="762882" cy="1470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16973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RFID Cloning </a:t>
            </a:r>
            <a:endParaRPr dirty="0"/>
          </a:p>
        </p:txBody>
      </p:sp>
      <p:sp>
        <p:nvSpPr>
          <p:cNvPr id="619" name="Google Shape;619;p35"/>
          <p:cNvSpPr/>
          <p:nvPr/>
        </p:nvSpPr>
        <p:spPr>
          <a:xfrm>
            <a:off x="738140" y="1077726"/>
            <a:ext cx="181200" cy="1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14;p35">
            <a:extLst>
              <a:ext uri="{FF2B5EF4-FFF2-40B4-BE49-F238E27FC236}">
                <a16:creationId xmlns:a16="http://schemas.microsoft.com/office/drawing/2014/main" id="{6AECD58C-8059-5F4A-6C58-8226403CEE9E}"/>
              </a:ext>
            </a:extLst>
          </p:cNvPr>
          <p:cNvSpPr txBox="1">
            <a:spLocks/>
          </p:cNvSpPr>
          <p:nvPr/>
        </p:nvSpPr>
        <p:spPr>
          <a:xfrm>
            <a:off x="1029776" y="982829"/>
            <a:ext cx="6943149" cy="37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n-US" dirty="0"/>
              <a:t>On this presentation we will be looking at RFID card with 1KB of memory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59C586-4928-988A-DA5C-7ECB7C324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140" y="1530492"/>
            <a:ext cx="7326303" cy="2768792"/>
          </a:xfrm>
        </p:spPr>
        <p:txBody>
          <a:bodyPr/>
          <a:lstStyle/>
          <a:p>
            <a:r>
              <a:rPr lang="en-US" dirty="0"/>
              <a:t>Memory layout of 1KB tag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16 sectors ( 0 to 15)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Each sector has 4 blocks ( 0 to 3)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Each block can store 16 bytes of data (0 to 15)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The Block 0 of Sector 0 is known as Manufacturer Block which contains the manufacturer data and the card UID</a:t>
            </a:r>
          </a:p>
          <a:p>
            <a:pPr marL="482600" indent="-342900">
              <a:buFont typeface="+mj-lt"/>
              <a:buAutoNum type="arabicPeriod"/>
            </a:pPr>
            <a:endParaRPr lang="en-US" dirty="0"/>
          </a:p>
          <a:p>
            <a:pPr marL="482600" indent="-342900">
              <a:buFont typeface="+mj-lt"/>
              <a:buAutoNum type="arabicPeriod"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16 sectors x 4 blocks x 16 bytes = 1024</a:t>
            </a:r>
          </a:p>
          <a:p>
            <a:pPr marL="4826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6FC3B4-CFBB-1A53-FBF6-78344BC5F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121" y="3566537"/>
            <a:ext cx="762882" cy="14704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21296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Cont…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B3745-89E6-A66B-AEE9-8617CB832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025" y="3530068"/>
            <a:ext cx="762882" cy="14704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BDBDBF-46B5-D3A6-2A99-758D6C8EB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82315"/>
            <a:ext cx="4232575" cy="37636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86A35D-AFE6-8812-8FBE-32B07B2E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345" y="1462102"/>
            <a:ext cx="3626909" cy="26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55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563555" y="192422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669822" y="873810"/>
            <a:ext cx="6274731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dirty="0"/>
              <a:t>Arduino Board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dirty="0"/>
              <a:t>RFID card reader – RC522 (13.56 MHz)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dirty="0"/>
              <a:t>Sector 0 writeable RFID cards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dirty="0"/>
              <a:t>NFC enabled Mobile Phone</a:t>
            </a:r>
            <a:endParaRPr dirty="0"/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Interfacing of RFID RC522 with Arduino UNO | Circuits4you.com">
            <a:extLst>
              <a:ext uri="{FF2B5EF4-FFF2-40B4-BE49-F238E27FC236}">
                <a16:creationId xmlns:a16="http://schemas.microsoft.com/office/drawing/2014/main" id="{7ED0D075-415A-8B19-EA85-F1CC348B2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90" y="2571750"/>
            <a:ext cx="4801565" cy="208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A7038-B8A8-1183-B2EB-CF847F97B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025" y="3530068"/>
            <a:ext cx="762882" cy="14704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74751" y="1857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3"/>
          <p:cNvSpPr txBox="1">
            <a:spLocks noGrp="1"/>
          </p:cNvSpPr>
          <p:nvPr>
            <p:ph type="title"/>
          </p:nvPr>
        </p:nvSpPr>
        <p:spPr>
          <a:xfrm>
            <a:off x="555048" y="183268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Possible Solutions</a:t>
            </a:r>
            <a:endParaRPr dirty="0"/>
          </a:p>
        </p:txBody>
      </p:sp>
      <p:sp>
        <p:nvSpPr>
          <p:cNvPr id="1485" name="Google Shape;1485;p43"/>
          <p:cNvSpPr/>
          <p:nvPr/>
        </p:nvSpPr>
        <p:spPr>
          <a:xfrm>
            <a:off x="5241368" y="1296595"/>
            <a:ext cx="3804471" cy="3398043"/>
          </a:xfrm>
          <a:custGeom>
            <a:avLst/>
            <a:gdLst/>
            <a:ahLst/>
            <a:cxnLst/>
            <a:rect l="l" t="t" r="r" b="b"/>
            <a:pathLst>
              <a:path w="215185" h="192197" extrusionOk="0">
                <a:moveTo>
                  <a:pt x="130247" y="1"/>
                </a:moveTo>
                <a:cubicBezTo>
                  <a:pt x="124539" y="1"/>
                  <a:pt x="118687" y="698"/>
                  <a:pt x="112746" y="2157"/>
                </a:cubicBezTo>
                <a:cubicBezTo>
                  <a:pt x="82237" y="9644"/>
                  <a:pt x="74490" y="42681"/>
                  <a:pt x="49070" y="57317"/>
                </a:cubicBezTo>
                <a:cubicBezTo>
                  <a:pt x="29561" y="68549"/>
                  <a:pt x="0" y="86876"/>
                  <a:pt x="4730" y="119394"/>
                </a:cubicBezTo>
                <a:cubicBezTo>
                  <a:pt x="6273" y="129991"/>
                  <a:pt x="13289" y="137733"/>
                  <a:pt x="22914" y="142078"/>
                </a:cubicBezTo>
                <a:cubicBezTo>
                  <a:pt x="36077" y="148019"/>
                  <a:pt x="54482" y="145601"/>
                  <a:pt x="66214" y="154273"/>
                </a:cubicBezTo>
                <a:cubicBezTo>
                  <a:pt x="79812" y="164323"/>
                  <a:pt x="91045" y="178511"/>
                  <a:pt x="120605" y="189154"/>
                </a:cubicBezTo>
                <a:cubicBezTo>
                  <a:pt x="126420" y="191247"/>
                  <a:pt x="132420" y="192196"/>
                  <a:pt x="138425" y="192196"/>
                </a:cubicBezTo>
                <a:cubicBezTo>
                  <a:pt x="156564" y="192196"/>
                  <a:pt x="174751" y="183534"/>
                  <a:pt x="188024" y="171564"/>
                </a:cubicBezTo>
                <a:cubicBezTo>
                  <a:pt x="209771" y="151955"/>
                  <a:pt x="215185" y="120333"/>
                  <a:pt x="212731" y="92256"/>
                </a:cubicBezTo>
                <a:cubicBezTo>
                  <a:pt x="210981" y="72254"/>
                  <a:pt x="204424" y="52744"/>
                  <a:pt x="192850" y="35630"/>
                </a:cubicBezTo>
                <a:cubicBezTo>
                  <a:pt x="178024" y="13706"/>
                  <a:pt x="155547" y="1"/>
                  <a:pt x="13024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3"/>
          <p:cNvGrpSpPr/>
          <p:nvPr/>
        </p:nvGrpSpPr>
        <p:grpSpPr>
          <a:xfrm>
            <a:off x="5763388" y="1694943"/>
            <a:ext cx="3526417" cy="3305683"/>
            <a:chOff x="5906263" y="1914018"/>
            <a:chExt cx="3526417" cy="3305683"/>
          </a:xfrm>
        </p:grpSpPr>
        <p:sp>
          <p:nvSpPr>
            <p:cNvPr id="1487" name="Google Shape;1487;p43"/>
            <p:cNvSpPr/>
            <p:nvPr/>
          </p:nvSpPr>
          <p:spPr>
            <a:xfrm>
              <a:off x="7913703" y="4201404"/>
              <a:ext cx="1452695" cy="1018297"/>
            </a:xfrm>
            <a:custGeom>
              <a:avLst/>
              <a:gdLst/>
              <a:ahLst/>
              <a:cxnLst/>
              <a:rect l="l" t="t" r="r" b="b"/>
              <a:pathLst>
                <a:path w="82166" h="57596" extrusionOk="0">
                  <a:moveTo>
                    <a:pt x="30743" y="0"/>
                  </a:moveTo>
                  <a:lnTo>
                    <a:pt x="26015" y="1773"/>
                  </a:lnTo>
                  <a:cubicBezTo>
                    <a:pt x="26015" y="1773"/>
                    <a:pt x="38809" y="17350"/>
                    <a:pt x="50793" y="31679"/>
                  </a:cubicBezTo>
                  <a:cubicBezTo>
                    <a:pt x="48987" y="31838"/>
                    <a:pt x="47177" y="31941"/>
                    <a:pt x="45406" y="31941"/>
                  </a:cubicBezTo>
                  <a:cubicBezTo>
                    <a:pt x="42293" y="31941"/>
                    <a:pt x="39300" y="31624"/>
                    <a:pt x="36656" y="30742"/>
                  </a:cubicBezTo>
                  <a:cubicBezTo>
                    <a:pt x="24241" y="26603"/>
                    <a:pt x="14190" y="17736"/>
                    <a:pt x="14190" y="17736"/>
                  </a:cubicBezTo>
                  <a:lnTo>
                    <a:pt x="14190" y="17736"/>
                  </a:lnTo>
                  <a:cubicBezTo>
                    <a:pt x="1" y="18918"/>
                    <a:pt x="21284" y="41975"/>
                    <a:pt x="29561" y="48479"/>
                  </a:cubicBezTo>
                  <a:cubicBezTo>
                    <a:pt x="37757" y="54918"/>
                    <a:pt x="44046" y="57596"/>
                    <a:pt x="49730" y="57596"/>
                  </a:cubicBezTo>
                  <a:cubicBezTo>
                    <a:pt x="55542" y="57596"/>
                    <a:pt x="60722" y="54797"/>
                    <a:pt x="66662" y="50359"/>
                  </a:cubicBezTo>
                  <a:cubicBezTo>
                    <a:pt x="68778" y="52771"/>
                    <a:pt x="70303" y="54432"/>
                    <a:pt x="70945" y="54982"/>
                  </a:cubicBezTo>
                  <a:cubicBezTo>
                    <a:pt x="70987" y="55017"/>
                    <a:pt x="71028" y="55052"/>
                    <a:pt x="71070" y="55087"/>
                  </a:cubicBezTo>
                  <a:cubicBezTo>
                    <a:pt x="72181" y="56010"/>
                    <a:pt x="73360" y="56403"/>
                    <a:pt x="74484" y="56403"/>
                  </a:cubicBezTo>
                  <a:cubicBezTo>
                    <a:pt x="78714" y="56403"/>
                    <a:pt x="82165" y="50837"/>
                    <a:pt x="78299" y="47015"/>
                  </a:cubicBezTo>
                  <a:lnTo>
                    <a:pt x="74280" y="43041"/>
                  </a:lnTo>
                  <a:cubicBezTo>
                    <a:pt x="77629" y="38193"/>
                    <a:pt x="76186" y="34620"/>
                    <a:pt x="73311" y="31334"/>
                  </a:cubicBezTo>
                  <a:cubicBezTo>
                    <a:pt x="72333" y="30216"/>
                    <a:pt x="70462" y="29825"/>
                    <a:pt x="68013" y="29825"/>
                  </a:cubicBezTo>
                  <a:cubicBezTo>
                    <a:pt x="66125" y="29825"/>
                    <a:pt x="63893" y="30057"/>
                    <a:pt x="61461" y="30368"/>
                  </a:cubicBezTo>
                  <a:lnTo>
                    <a:pt x="3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5906263" y="1956875"/>
              <a:ext cx="2881239" cy="2667664"/>
            </a:xfrm>
            <a:custGeom>
              <a:avLst/>
              <a:gdLst/>
              <a:ahLst/>
              <a:cxnLst/>
              <a:rect l="l" t="t" r="r" b="b"/>
              <a:pathLst>
                <a:path w="162966" h="150886" extrusionOk="0">
                  <a:moveTo>
                    <a:pt x="91496" y="1"/>
                  </a:moveTo>
                  <a:cubicBezTo>
                    <a:pt x="91131" y="1"/>
                    <a:pt x="90769" y="47"/>
                    <a:pt x="90421" y="145"/>
                  </a:cubicBezTo>
                  <a:lnTo>
                    <a:pt x="2597" y="24864"/>
                  </a:lnTo>
                  <a:cubicBezTo>
                    <a:pt x="750" y="25384"/>
                    <a:pt x="1" y="27153"/>
                    <a:pt x="925" y="28815"/>
                  </a:cubicBezTo>
                  <a:lnTo>
                    <a:pt x="67528" y="148674"/>
                  </a:lnTo>
                  <a:cubicBezTo>
                    <a:pt x="68278" y="150022"/>
                    <a:pt x="69897" y="150886"/>
                    <a:pt x="71469" y="150886"/>
                  </a:cubicBezTo>
                  <a:cubicBezTo>
                    <a:pt x="71834" y="150886"/>
                    <a:pt x="72197" y="150839"/>
                    <a:pt x="72545" y="150741"/>
                  </a:cubicBezTo>
                  <a:lnTo>
                    <a:pt x="160369" y="126022"/>
                  </a:lnTo>
                  <a:cubicBezTo>
                    <a:pt x="162216" y="125502"/>
                    <a:pt x="162965" y="123734"/>
                    <a:pt x="162041" y="122072"/>
                  </a:cubicBezTo>
                  <a:lnTo>
                    <a:pt x="95438" y="2212"/>
                  </a:lnTo>
                  <a:cubicBezTo>
                    <a:pt x="94688" y="863"/>
                    <a:pt x="93068" y="1"/>
                    <a:pt x="9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5907995" y="1951677"/>
              <a:ext cx="2877756" cy="2678078"/>
            </a:xfrm>
            <a:custGeom>
              <a:avLst/>
              <a:gdLst/>
              <a:ahLst/>
              <a:cxnLst/>
              <a:rect l="l" t="t" r="r" b="b"/>
              <a:pathLst>
                <a:path w="162769" h="151475" extrusionOk="0">
                  <a:moveTo>
                    <a:pt x="91392" y="589"/>
                  </a:moveTo>
                  <a:cubicBezTo>
                    <a:pt x="91396" y="589"/>
                    <a:pt x="91401" y="589"/>
                    <a:pt x="91405" y="589"/>
                  </a:cubicBezTo>
                  <a:cubicBezTo>
                    <a:pt x="92871" y="589"/>
                    <a:pt x="94384" y="1394"/>
                    <a:pt x="95080" y="2650"/>
                  </a:cubicBezTo>
                  <a:lnTo>
                    <a:pt x="161685" y="122510"/>
                  </a:lnTo>
                  <a:cubicBezTo>
                    <a:pt x="162083" y="123227"/>
                    <a:pt x="162152" y="123984"/>
                    <a:pt x="161879" y="124642"/>
                  </a:cubicBezTo>
                  <a:cubicBezTo>
                    <a:pt x="161601" y="125310"/>
                    <a:pt x="161000" y="125803"/>
                    <a:pt x="160190" y="126031"/>
                  </a:cubicBezTo>
                  <a:lnTo>
                    <a:pt x="72367" y="150751"/>
                  </a:lnTo>
                  <a:cubicBezTo>
                    <a:pt x="72043" y="150842"/>
                    <a:pt x="71705" y="150885"/>
                    <a:pt x="71365" y="150885"/>
                  </a:cubicBezTo>
                  <a:cubicBezTo>
                    <a:pt x="69900" y="150885"/>
                    <a:pt x="68386" y="150081"/>
                    <a:pt x="67688" y="148826"/>
                  </a:cubicBezTo>
                  <a:lnTo>
                    <a:pt x="1085" y="28964"/>
                  </a:lnTo>
                  <a:cubicBezTo>
                    <a:pt x="687" y="28247"/>
                    <a:pt x="616" y="27490"/>
                    <a:pt x="891" y="26833"/>
                  </a:cubicBezTo>
                  <a:cubicBezTo>
                    <a:pt x="1169" y="26164"/>
                    <a:pt x="1768" y="25671"/>
                    <a:pt x="2579" y="25443"/>
                  </a:cubicBezTo>
                  <a:lnTo>
                    <a:pt x="90403" y="723"/>
                  </a:lnTo>
                  <a:cubicBezTo>
                    <a:pt x="90725" y="634"/>
                    <a:pt x="91058" y="589"/>
                    <a:pt x="91392" y="589"/>
                  </a:cubicBezTo>
                  <a:close/>
                  <a:moveTo>
                    <a:pt x="91389" y="0"/>
                  </a:moveTo>
                  <a:cubicBezTo>
                    <a:pt x="91000" y="0"/>
                    <a:pt x="90614" y="50"/>
                    <a:pt x="90243" y="154"/>
                  </a:cubicBezTo>
                  <a:lnTo>
                    <a:pt x="2419" y="24874"/>
                  </a:lnTo>
                  <a:cubicBezTo>
                    <a:pt x="1431" y="25152"/>
                    <a:pt x="694" y="25767"/>
                    <a:pt x="344" y="26605"/>
                  </a:cubicBezTo>
                  <a:cubicBezTo>
                    <a:pt x="1" y="27433"/>
                    <a:pt x="80" y="28373"/>
                    <a:pt x="567" y="29251"/>
                  </a:cubicBezTo>
                  <a:lnTo>
                    <a:pt x="67172" y="149114"/>
                  </a:lnTo>
                  <a:cubicBezTo>
                    <a:pt x="67971" y="150551"/>
                    <a:pt x="69705" y="151475"/>
                    <a:pt x="71382" y="151475"/>
                  </a:cubicBezTo>
                  <a:cubicBezTo>
                    <a:pt x="71768" y="151475"/>
                    <a:pt x="72154" y="151423"/>
                    <a:pt x="72526" y="151320"/>
                  </a:cubicBezTo>
                  <a:lnTo>
                    <a:pt x="160350" y="126600"/>
                  </a:lnTo>
                  <a:cubicBezTo>
                    <a:pt x="161339" y="126323"/>
                    <a:pt x="162075" y="125708"/>
                    <a:pt x="162424" y="124869"/>
                  </a:cubicBezTo>
                  <a:cubicBezTo>
                    <a:pt x="162769" y="124042"/>
                    <a:pt x="162690" y="123101"/>
                    <a:pt x="162202" y="122223"/>
                  </a:cubicBezTo>
                  <a:lnTo>
                    <a:pt x="95598" y="2363"/>
                  </a:lnTo>
                  <a:cubicBezTo>
                    <a:pt x="94799" y="925"/>
                    <a:pt x="93066" y="0"/>
                    <a:pt x="9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6005854" y="2016916"/>
              <a:ext cx="2662360" cy="2512134"/>
            </a:xfrm>
            <a:custGeom>
              <a:avLst/>
              <a:gdLst/>
              <a:ahLst/>
              <a:cxnLst/>
              <a:rect l="l" t="t" r="r" b="b"/>
              <a:pathLst>
                <a:path w="150586" h="142089" extrusionOk="0">
                  <a:moveTo>
                    <a:pt x="84908" y="1"/>
                  </a:moveTo>
                  <a:lnTo>
                    <a:pt x="0" y="23900"/>
                  </a:lnTo>
                  <a:lnTo>
                    <a:pt x="65677" y="142089"/>
                  </a:lnTo>
                  <a:lnTo>
                    <a:pt x="150585" y="118190"/>
                  </a:lnTo>
                  <a:lnTo>
                    <a:pt x="84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5998093" y="2010781"/>
              <a:ext cx="2677884" cy="2524439"/>
            </a:xfrm>
            <a:custGeom>
              <a:avLst/>
              <a:gdLst/>
              <a:ahLst/>
              <a:cxnLst/>
              <a:rect l="l" t="t" r="r" b="b"/>
              <a:pathLst>
                <a:path w="151464" h="142785" extrusionOk="0">
                  <a:moveTo>
                    <a:pt x="85203" y="695"/>
                  </a:moveTo>
                  <a:lnTo>
                    <a:pt x="150583" y="118353"/>
                  </a:lnTo>
                  <a:lnTo>
                    <a:pt x="66261" y="142088"/>
                  </a:lnTo>
                  <a:lnTo>
                    <a:pt x="880" y="24430"/>
                  </a:lnTo>
                  <a:lnTo>
                    <a:pt x="85203" y="695"/>
                  </a:lnTo>
                  <a:close/>
                  <a:moveTo>
                    <a:pt x="85492" y="0"/>
                  </a:moveTo>
                  <a:lnTo>
                    <a:pt x="0" y="24064"/>
                  </a:lnTo>
                  <a:lnTo>
                    <a:pt x="65858" y="142579"/>
                  </a:lnTo>
                  <a:lnTo>
                    <a:pt x="65971" y="142785"/>
                  </a:lnTo>
                  <a:lnTo>
                    <a:pt x="151103" y="118823"/>
                  </a:lnTo>
                  <a:lnTo>
                    <a:pt x="151463" y="118721"/>
                  </a:lnTo>
                  <a:lnTo>
                    <a:pt x="85607" y="206"/>
                  </a:lnTo>
                  <a:lnTo>
                    <a:pt x="85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3"/>
            <p:cNvSpPr/>
            <p:nvPr/>
          </p:nvSpPr>
          <p:spPr>
            <a:xfrm>
              <a:off x="7062393" y="2426650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3"/>
            <p:cNvSpPr/>
            <p:nvPr/>
          </p:nvSpPr>
          <p:spPr>
            <a:xfrm>
              <a:off x="7060944" y="2421717"/>
              <a:ext cx="119446" cy="42821"/>
            </a:xfrm>
            <a:custGeom>
              <a:avLst/>
              <a:gdLst/>
              <a:ahLst/>
              <a:cxnLst/>
              <a:rect l="l" t="t" r="r" b="b"/>
              <a:pathLst>
                <a:path w="6756" h="2422" extrusionOk="0">
                  <a:moveTo>
                    <a:pt x="6596" y="0"/>
                  </a:moveTo>
                  <a:lnTo>
                    <a:pt x="1" y="1852"/>
                  </a:lnTo>
                  <a:lnTo>
                    <a:pt x="161" y="2421"/>
                  </a:lnTo>
                  <a:lnTo>
                    <a:pt x="6755" y="569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3"/>
            <p:cNvSpPr/>
            <p:nvPr/>
          </p:nvSpPr>
          <p:spPr>
            <a:xfrm>
              <a:off x="6253958" y="2484853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3"/>
            <p:cNvSpPr/>
            <p:nvPr/>
          </p:nvSpPr>
          <p:spPr>
            <a:xfrm>
              <a:off x="6252473" y="2480061"/>
              <a:ext cx="721132" cy="211859"/>
            </a:xfrm>
            <a:custGeom>
              <a:avLst/>
              <a:gdLst/>
              <a:ahLst/>
              <a:cxnLst/>
              <a:rect l="l" t="t" r="r" b="b"/>
              <a:pathLst>
                <a:path w="40788" h="11983" extrusionOk="0">
                  <a:moveTo>
                    <a:pt x="40627" y="0"/>
                  </a:moveTo>
                  <a:lnTo>
                    <a:pt x="0" y="11413"/>
                  </a:lnTo>
                  <a:lnTo>
                    <a:pt x="160" y="11982"/>
                  </a:lnTo>
                  <a:lnTo>
                    <a:pt x="40787" y="570"/>
                  </a:lnTo>
                  <a:lnTo>
                    <a:pt x="40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3"/>
            <p:cNvSpPr/>
            <p:nvPr/>
          </p:nvSpPr>
          <p:spPr>
            <a:xfrm>
              <a:off x="6934532" y="2507819"/>
              <a:ext cx="289545" cy="81522"/>
            </a:xfrm>
            <a:custGeom>
              <a:avLst/>
              <a:gdLst/>
              <a:ahLst/>
              <a:cxnLst/>
              <a:rect l="l" t="t" r="r" b="b"/>
              <a:pathLst>
                <a:path w="16377" h="4611" extrusionOk="0">
                  <a:moveTo>
                    <a:pt x="1" y="4611"/>
                  </a:moveTo>
                  <a:lnTo>
                    <a:pt x="163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3"/>
            <p:cNvSpPr/>
            <p:nvPr/>
          </p:nvSpPr>
          <p:spPr>
            <a:xfrm>
              <a:off x="6933064" y="2502922"/>
              <a:ext cx="292445" cy="91423"/>
            </a:xfrm>
            <a:custGeom>
              <a:avLst/>
              <a:gdLst/>
              <a:ahLst/>
              <a:cxnLst/>
              <a:rect l="l" t="t" r="r" b="b"/>
              <a:pathLst>
                <a:path w="16541" h="5171" extrusionOk="0">
                  <a:moveTo>
                    <a:pt x="16381" y="0"/>
                  </a:moveTo>
                  <a:lnTo>
                    <a:pt x="1" y="4602"/>
                  </a:lnTo>
                  <a:lnTo>
                    <a:pt x="161" y="5171"/>
                  </a:lnTo>
                  <a:lnTo>
                    <a:pt x="16540" y="570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3"/>
            <p:cNvSpPr/>
            <p:nvPr/>
          </p:nvSpPr>
          <p:spPr>
            <a:xfrm>
              <a:off x="6490817" y="2611548"/>
              <a:ext cx="364756" cy="102668"/>
            </a:xfrm>
            <a:custGeom>
              <a:avLst/>
              <a:gdLst/>
              <a:ahLst/>
              <a:cxnLst/>
              <a:rect l="l" t="t" r="r" b="b"/>
              <a:pathLst>
                <a:path w="20631" h="5807" extrusionOk="0">
                  <a:moveTo>
                    <a:pt x="1" y="5807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3"/>
            <p:cNvSpPr/>
            <p:nvPr/>
          </p:nvSpPr>
          <p:spPr>
            <a:xfrm>
              <a:off x="6489367" y="2606650"/>
              <a:ext cx="367638" cy="112551"/>
            </a:xfrm>
            <a:custGeom>
              <a:avLst/>
              <a:gdLst/>
              <a:ahLst/>
              <a:cxnLst/>
              <a:rect l="l" t="t" r="r" b="b"/>
              <a:pathLst>
                <a:path w="20794" h="6366" extrusionOk="0">
                  <a:moveTo>
                    <a:pt x="20634" y="0"/>
                  </a:moveTo>
                  <a:lnTo>
                    <a:pt x="1" y="5797"/>
                  </a:lnTo>
                  <a:lnTo>
                    <a:pt x="161" y="6366"/>
                  </a:lnTo>
                  <a:lnTo>
                    <a:pt x="20793" y="570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3"/>
            <p:cNvSpPr/>
            <p:nvPr/>
          </p:nvSpPr>
          <p:spPr>
            <a:xfrm>
              <a:off x="6299059" y="2733257"/>
              <a:ext cx="124114" cy="34936"/>
            </a:xfrm>
            <a:custGeom>
              <a:avLst/>
              <a:gdLst/>
              <a:ahLst/>
              <a:cxnLst/>
              <a:rect l="l" t="t" r="r" b="b"/>
              <a:pathLst>
                <a:path w="7020" h="1976" extrusionOk="0">
                  <a:moveTo>
                    <a:pt x="0" y="1976"/>
                  </a:moveTo>
                  <a:lnTo>
                    <a:pt x="70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3"/>
            <p:cNvSpPr/>
            <p:nvPr/>
          </p:nvSpPr>
          <p:spPr>
            <a:xfrm>
              <a:off x="6297610" y="2728289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1"/>
                  </a:moveTo>
                  <a:lnTo>
                    <a:pt x="0" y="1972"/>
                  </a:lnTo>
                  <a:lnTo>
                    <a:pt x="160" y="2543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3"/>
            <p:cNvSpPr/>
            <p:nvPr/>
          </p:nvSpPr>
          <p:spPr>
            <a:xfrm>
              <a:off x="6705151" y="2588988"/>
              <a:ext cx="564027" cy="158784"/>
            </a:xfrm>
            <a:custGeom>
              <a:avLst/>
              <a:gdLst/>
              <a:ahLst/>
              <a:cxnLst/>
              <a:rect l="l" t="t" r="r" b="b"/>
              <a:pathLst>
                <a:path w="31902" h="8981" extrusionOk="0">
                  <a:moveTo>
                    <a:pt x="1" y="8980"/>
                  </a:moveTo>
                  <a:lnTo>
                    <a:pt x="319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3"/>
            <p:cNvSpPr/>
            <p:nvPr/>
          </p:nvSpPr>
          <p:spPr>
            <a:xfrm>
              <a:off x="6703666" y="2584161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0" y="8963"/>
                  </a:lnTo>
                  <a:lnTo>
                    <a:pt x="160" y="9533"/>
                  </a:lnTo>
                  <a:lnTo>
                    <a:pt x="32067" y="570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3"/>
            <p:cNvSpPr/>
            <p:nvPr/>
          </p:nvSpPr>
          <p:spPr>
            <a:xfrm>
              <a:off x="6344143" y="2782672"/>
              <a:ext cx="236930" cy="66707"/>
            </a:xfrm>
            <a:custGeom>
              <a:avLst/>
              <a:gdLst/>
              <a:ahLst/>
              <a:cxnLst/>
              <a:rect l="l" t="t" r="r" b="b"/>
              <a:pathLst>
                <a:path w="13401" h="3773" extrusionOk="0">
                  <a:moveTo>
                    <a:pt x="1" y="3772"/>
                  </a:moveTo>
                  <a:lnTo>
                    <a:pt x="1340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3"/>
            <p:cNvSpPr/>
            <p:nvPr/>
          </p:nvSpPr>
          <p:spPr>
            <a:xfrm>
              <a:off x="6342711" y="2777757"/>
              <a:ext cx="239741" cy="76625"/>
            </a:xfrm>
            <a:custGeom>
              <a:avLst/>
              <a:gdLst/>
              <a:ahLst/>
              <a:cxnLst/>
              <a:rect l="l" t="t" r="r" b="b"/>
              <a:pathLst>
                <a:path w="13560" h="4334" extrusionOk="0">
                  <a:moveTo>
                    <a:pt x="13400" y="0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0" y="569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3"/>
            <p:cNvSpPr/>
            <p:nvPr/>
          </p:nvSpPr>
          <p:spPr>
            <a:xfrm>
              <a:off x="7362511" y="2333742"/>
              <a:ext cx="249536" cy="184349"/>
            </a:xfrm>
            <a:custGeom>
              <a:avLst/>
              <a:gdLst/>
              <a:ahLst/>
              <a:cxnLst/>
              <a:rect l="l" t="t" r="r" b="b"/>
              <a:pathLst>
                <a:path w="14114" h="10427" extrusionOk="0">
                  <a:moveTo>
                    <a:pt x="6072" y="0"/>
                  </a:moveTo>
                  <a:cubicBezTo>
                    <a:pt x="5468" y="0"/>
                    <a:pt x="4869" y="78"/>
                    <a:pt x="4293" y="240"/>
                  </a:cubicBezTo>
                  <a:cubicBezTo>
                    <a:pt x="1240" y="1100"/>
                    <a:pt x="1" y="4023"/>
                    <a:pt x="1528" y="6770"/>
                  </a:cubicBezTo>
                  <a:cubicBezTo>
                    <a:pt x="2766" y="8999"/>
                    <a:pt x="5444" y="10427"/>
                    <a:pt x="8041" y="10427"/>
                  </a:cubicBezTo>
                  <a:cubicBezTo>
                    <a:pt x="8645" y="10427"/>
                    <a:pt x="9245" y="10349"/>
                    <a:pt x="9821" y="10187"/>
                  </a:cubicBezTo>
                  <a:cubicBezTo>
                    <a:pt x="12876" y="9329"/>
                    <a:pt x="14113" y="6404"/>
                    <a:pt x="12587" y="3657"/>
                  </a:cubicBezTo>
                  <a:cubicBezTo>
                    <a:pt x="11348" y="1429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3"/>
            <p:cNvSpPr/>
            <p:nvPr/>
          </p:nvSpPr>
          <p:spPr>
            <a:xfrm>
              <a:off x="7368947" y="2328544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98" y="589"/>
                  </a:moveTo>
                  <a:cubicBezTo>
                    <a:pt x="5702" y="589"/>
                    <a:pt x="5707" y="589"/>
                    <a:pt x="5712" y="589"/>
                  </a:cubicBezTo>
                  <a:cubicBezTo>
                    <a:pt x="8205" y="589"/>
                    <a:pt x="10779" y="1960"/>
                    <a:pt x="11965" y="4095"/>
                  </a:cubicBezTo>
                  <a:cubicBezTo>
                    <a:pt x="12654" y="5333"/>
                    <a:pt x="12771" y="6646"/>
                    <a:pt x="12294" y="7788"/>
                  </a:cubicBezTo>
                  <a:cubicBezTo>
                    <a:pt x="11812" y="8948"/>
                    <a:pt x="10775" y="9803"/>
                    <a:pt x="9377" y="10197"/>
                  </a:cubicBezTo>
                  <a:cubicBezTo>
                    <a:pt x="8827" y="10351"/>
                    <a:pt x="8254" y="10425"/>
                    <a:pt x="7676" y="10425"/>
                  </a:cubicBezTo>
                  <a:cubicBezTo>
                    <a:pt x="5185" y="10425"/>
                    <a:pt x="2609" y="9056"/>
                    <a:pt x="1422" y="6921"/>
                  </a:cubicBezTo>
                  <a:cubicBezTo>
                    <a:pt x="734" y="5682"/>
                    <a:pt x="616" y="4369"/>
                    <a:pt x="1092" y="3227"/>
                  </a:cubicBezTo>
                  <a:cubicBezTo>
                    <a:pt x="1576" y="2067"/>
                    <a:pt x="2612" y="1212"/>
                    <a:pt x="4010" y="818"/>
                  </a:cubicBezTo>
                  <a:cubicBezTo>
                    <a:pt x="4560" y="666"/>
                    <a:pt x="5127" y="589"/>
                    <a:pt x="5698" y="589"/>
                  </a:cubicBezTo>
                  <a:close/>
                  <a:moveTo>
                    <a:pt x="5696" y="1"/>
                  </a:moveTo>
                  <a:cubicBezTo>
                    <a:pt x="5069" y="1"/>
                    <a:pt x="4447" y="81"/>
                    <a:pt x="3850" y="249"/>
                  </a:cubicBezTo>
                  <a:cubicBezTo>
                    <a:pt x="2275" y="692"/>
                    <a:pt x="1101" y="1669"/>
                    <a:pt x="547" y="3000"/>
                  </a:cubicBezTo>
                  <a:cubicBezTo>
                    <a:pt x="1" y="4313"/>
                    <a:pt x="128" y="5806"/>
                    <a:pt x="906" y="7208"/>
                  </a:cubicBezTo>
                  <a:cubicBezTo>
                    <a:pt x="2194" y="9526"/>
                    <a:pt x="4988" y="11014"/>
                    <a:pt x="7692" y="11014"/>
                  </a:cubicBezTo>
                  <a:cubicBezTo>
                    <a:pt x="7701" y="11014"/>
                    <a:pt x="7710" y="11014"/>
                    <a:pt x="7720" y="11014"/>
                  </a:cubicBezTo>
                  <a:cubicBezTo>
                    <a:pt x="8334" y="11014"/>
                    <a:pt x="8945" y="10931"/>
                    <a:pt x="9538" y="10766"/>
                  </a:cubicBezTo>
                  <a:cubicBezTo>
                    <a:pt x="11113" y="10323"/>
                    <a:pt x="12286" y="9346"/>
                    <a:pt x="12840" y="8016"/>
                  </a:cubicBezTo>
                  <a:cubicBezTo>
                    <a:pt x="13388" y="6703"/>
                    <a:pt x="13260" y="5208"/>
                    <a:pt x="12483" y="3808"/>
                  </a:cubicBezTo>
                  <a:cubicBezTo>
                    <a:pt x="11193" y="1489"/>
                    <a:pt x="8399" y="1"/>
                    <a:pt x="5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3"/>
            <p:cNvSpPr/>
            <p:nvPr/>
          </p:nvSpPr>
          <p:spPr>
            <a:xfrm>
              <a:off x="6455050" y="3016101"/>
              <a:ext cx="116582" cy="32832"/>
            </a:xfrm>
            <a:custGeom>
              <a:avLst/>
              <a:gdLst/>
              <a:ahLst/>
              <a:cxnLst/>
              <a:rect l="l" t="t" r="r" b="b"/>
              <a:pathLst>
                <a:path w="6594" h="1857" extrusionOk="0">
                  <a:moveTo>
                    <a:pt x="6594" y="1"/>
                  </a:moveTo>
                  <a:lnTo>
                    <a:pt x="0" y="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3"/>
            <p:cNvSpPr/>
            <p:nvPr/>
          </p:nvSpPr>
          <p:spPr>
            <a:xfrm>
              <a:off x="6453600" y="3011133"/>
              <a:ext cx="119411" cy="42839"/>
            </a:xfrm>
            <a:custGeom>
              <a:avLst/>
              <a:gdLst/>
              <a:ahLst/>
              <a:cxnLst/>
              <a:rect l="l" t="t" r="r" b="b"/>
              <a:pathLst>
                <a:path w="6754" h="2423" extrusionOk="0">
                  <a:moveTo>
                    <a:pt x="6594" y="1"/>
                  </a:moveTo>
                  <a:lnTo>
                    <a:pt x="1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3"/>
            <p:cNvSpPr/>
            <p:nvPr/>
          </p:nvSpPr>
          <p:spPr>
            <a:xfrm>
              <a:off x="6661853" y="2788542"/>
              <a:ext cx="718232" cy="202188"/>
            </a:xfrm>
            <a:custGeom>
              <a:avLst/>
              <a:gdLst/>
              <a:ahLst/>
              <a:cxnLst/>
              <a:rect l="l" t="t" r="r" b="b"/>
              <a:pathLst>
                <a:path w="40624" h="11436" extrusionOk="0">
                  <a:moveTo>
                    <a:pt x="40623" y="1"/>
                  </a:moveTo>
                  <a:lnTo>
                    <a:pt x="1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3"/>
            <p:cNvSpPr/>
            <p:nvPr/>
          </p:nvSpPr>
          <p:spPr>
            <a:xfrm>
              <a:off x="6656407" y="2780869"/>
              <a:ext cx="719099" cy="211506"/>
            </a:xfrm>
            <a:custGeom>
              <a:avLst/>
              <a:gdLst/>
              <a:ahLst/>
              <a:cxnLst/>
              <a:rect l="l" t="t" r="r" b="b"/>
              <a:pathLst>
                <a:path w="40673" h="11963" extrusionOk="0">
                  <a:moveTo>
                    <a:pt x="40513" y="0"/>
                  </a:moveTo>
                  <a:lnTo>
                    <a:pt x="0" y="11395"/>
                  </a:lnTo>
                  <a:lnTo>
                    <a:pt x="160" y="11962"/>
                  </a:lnTo>
                  <a:lnTo>
                    <a:pt x="40673" y="56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3"/>
            <p:cNvSpPr/>
            <p:nvPr/>
          </p:nvSpPr>
          <p:spPr>
            <a:xfrm>
              <a:off x="6500169" y="3048579"/>
              <a:ext cx="289545" cy="81505"/>
            </a:xfrm>
            <a:custGeom>
              <a:avLst/>
              <a:gdLst/>
              <a:ahLst/>
              <a:cxnLst/>
              <a:rect l="l" t="t" r="r" b="b"/>
              <a:pathLst>
                <a:path w="16377" h="4610" extrusionOk="0">
                  <a:moveTo>
                    <a:pt x="16376" y="1"/>
                  </a:moveTo>
                  <a:lnTo>
                    <a:pt x="0" y="4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3"/>
            <p:cNvSpPr/>
            <p:nvPr/>
          </p:nvSpPr>
          <p:spPr>
            <a:xfrm>
              <a:off x="6498684" y="3043682"/>
              <a:ext cx="292427" cy="91423"/>
            </a:xfrm>
            <a:custGeom>
              <a:avLst/>
              <a:gdLst/>
              <a:ahLst/>
              <a:cxnLst/>
              <a:rect l="l" t="t" r="r" b="b"/>
              <a:pathLst>
                <a:path w="16540" h="5171" extrusionOk="0">
                  <a:moveTo>
                    <a:pt x="16380" y="1"/>
                  </a:moveTo>
                  <a:lnTo>
                    <a:pt x="0" y="4601"/>
                  </a:lnTo>
                  <a:lnTo>
                    <a:pt x="160" y="5170"/>
                  </a:lnTo>
                  <a:lnTo>
                    <a:pt x="16540" y="570"/>
                  </a:lnTo>
                  <a:lnTo>
                    <a:pt x="1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6868656" y="2923688"/>
              <a:ext cx="364756" cy="102703"/>
            </a:xfrm>
            <a:custGeom>
              <a:avLst/>
              <a:gdLst/>
              <a:ahLst/>
              <a:cxnLst/>
              <a:rect l="l" t="t" r="r" b="b"/>
              <a:pathLst>
                <a:path w="20631" h="5809" extrusionOk="0">
                  <a:moveTo>
                    <a:pt x="20630" y="0"/>
                  </a:moveTo>
                  <a:lnTo>
                    <a:pt x="0" y="58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6867188" y="2918826"/>
              <a:ext cx="367620" cy="112551"/>
            </a:xfrm>
            <a:custGeom>
              <a:avLst/>
              <a:gdLst/>
              <a:ahLst/>
              <a:cxnLst/>
              <a:rect l="l" t="t" r="r" b="b"/>
              <a:pathLst>
                <a:path w="20793" h="6366" extrusionOk="0">
                  <a:moveTo>
                    <a:pt x="20633" y="1"/>
                  </a:moveTo>
                  <a:lnTo>
                    <a:pt x="0" y="5796"/>
                  </a:lnTo>
                  <a:lnTo>
                    <a:pt x="160" y="6365"/>
                  </a:lnTo>
                  <a:lnTo>
                    <a:pt x="20793" y="570"/>
                  </a:lnTo>
                  <a:lnTo>
                    <a:pt x="20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7301091" y="2869729"/>
              <a:ext cx="124078" cy="34936"/>
            </a:xfrm>
            <a:custGeom>
              <a:avLst/>
              <a:gdLst/>
              <a:ahLst/>
              <a:cxnLst/>
              <a:rect l="l" t="t" r="r" b="b"/>
              <a:pathLst>
                <a:path w="7018" h="1976" extrusionOk="0">
                  <a:moveTo>
                    <a:pt x="7018" y="0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7299659" y="2864672"/>
              <a:ext cx="126942" cy="45031"/>
            </a:xfrm>
            <a:custGeom>
              <a:avLst/>
              <a:gdLst/>
              <a:ahLst/>
              <a:cxnLst/>
              <a:rect l="l" t="t" r="r" b="b"/>
              <a:pathLst>
                <a:path w="7180" h="2547" extrusionOk="0">
                  <a:moveTo>
                    <a:pt x="7020" y="1"/>
                  </a:moveTo>
                  <a:lnTo>
                    <a:pt x="0" y="1977"/>
                  </a:lnTo>
                  <a:lnTo>
                    <a:pt x="160" y="2546"/>
                  </a:lnTo>
                  <a:lnTo>
                    <a:pt x="7179" y="571"/>
                  </a:lnTo>
                  <a:lnTo>
                    <a:pt x="7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6545271" y="3052504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2" y="0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6543768" y="3047678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1" y="8963"/>
                  </a:lnTo>
                  <a:lnTo>
                    <a:pt x="161" y="9532"/>
                  </a:lnTo>
                  <a:lnTo>
                    <a:pt x="32068" y="569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7233394" y="2950880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13399" y="1"/>
                  </a:moveTo>
                  <a:lnTo>
                    <a:pt x="0" y="37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7231962" y="2945859"/>
              <a:ext cx="239758" cy="76767"/>
            </a:xfrm>
            <a:custGeom>
              <a:avLst/>
              <a:gdLst/>
              <a:ahLst/>
              <a:cxnLst/>
              <a:rect l="l" t="t" r="r" b="b"/>
              <a:pathLst>
                <a:path w="13561" h="4342" extrusionOk="0">
                  <a:moveTo>
                    <a:pt x="13399" y="0"/>
                  </a:moveTo>
                  <a:lnTo>
                    <a:pt x="1" y="3772"/>
                  </a:lnTo>
                  <a:lnTo>
                    <a:pt x="161" y="4341"/>
                  </a:lnTo>
                  <a:lnTo>
                    <a:pt x="13560" y="569"/>
                  </a:lnTo>
                  <a:lnTo>
                    <a:pt x="13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3"/>
            <p:cNvSpPr/>
            <p:nvPr/>
          </p:nvSpPr>
          <p:spPr>
            <a:xfrm>
              <a:off x="7563639" y="2695634"/>
              <a:ext cx="249518" cy="184367"/>
            </a:xfrm>
            <a:custGeom>
              <a:avLst/>
              <a:gdLst/>
              <a:ahLst/>
              <a:cxnLst/>
              <a:rect l="l" t="t" r="r" b="b"/>
              <a:pathLst>
                <a:path w="14113" h="10428" extrusionOk="0">
                  <a:moveTo>
                    <a:pt x="6071" y="1"/>
                  </a:moveTo>
                  <a:cubicBezTo>
                    <a:pt x="5467" y="1"/>
                    <a:pt x="4868" y="78"/>
                    <a:pt x="4292" y="240"/>
                  </a:cubicBezTo>
                  <a:cubicBezTo>
                    <a:pt x="1238" y="1100"/>
                    <a:pt x="0" y="4023"/>
                    <a:pt x="1526" y="6770"/>
                  </a:cubicBezTo>
                  <a:cubicBezTo>
                    <a:pt x="2765" y="9000"/>
                    <a:pt x="5444" y="10427"/>
                    <a:pt x="8042" y="10427"/>
                  </a:cubicBezTo>
                  <a:cubicBezTo>
                    <a:pt x="8646" y="10427"/>
                    <a:pt x="9245" y="10350"/>
                    <a:pt x="9820" y="10189"/>
                  </a:cubicBezTo>
                  <a:cubicBezTo>
                    <a:pt x="12875" y="9329"/>
                    <a:pt x="14112" y="6405"/>
                    <a:pt x="12585" y="3658"/>
                  </a:cubicBezTo>
                  <a:cubicBezTo>
                    <a:pt x="11347" y="1429"/>
                    <a:pt x="8669" y="1"/>
                    <a:pt x="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3"/>
            <p:cNvSpPr/>
            <p:nvPr/>
          </p:nvSpPr>
          <p:spPr>
            <a:xfrm>
              <a:off x="7570039" y="2690471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6" y="588"/>
                  </a:moveTo>
                  <a:cubicBezTo>
                    <a:pt x="5695" y="588"/>
                    <a:pt x="5704" y="588"/>
                    <a:pt x="5713" y="589"/>
                  </a:cubicBezTo>
                  <a:cubicBezTo>
                    <a:pt x="8205" y="589"/>
                    <a:pt x="10779" y="1958"/>
                    <a:pt x="11964" y="4094"/>
                  </a:cubicBezTo>
                  <a:cubicBezTo>
                    <a:pt x="12654" y="5331"/>
                    <a:pt x="12771" y="6644"/>
                    <a:pt x="12295" y="7786"/>
                  </a:cubicBezTo>
                  <a:cubicBezTo>
                    <a:pt x="11812" y="8946"/>
                    <a:pt x="10777" y="9801"/>
                    <a:pt x="9378" y="10195"/>
                  </a:cubicBezTo>
                  <a:cubicBezTo>
                    <a:pt x="8827" y="10350"/>
                    <a:pt x="8253" y="10424"/>
                    <a:pt x="7675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6" y="2065"/>
                    <a:pt x="2612" y="1210"/>
                    <a:pt x="4011" y="816"/>
                  </a:cubicBezTo>
                  <a:cubicBezTo>
                    <a:pt x="4556" y="665"/>
                    <a:pt x="5119" y="588"/>
                    <a:pt x="5686" y="588"/>
                  </a:cubicBezTo>
                  <a:close/>
                  <a:moveTo>
                    <a:pt x="5695" y="0"/>
                  </a:moveTo>
                  <a:cubicBezTo>
                    <a:pt x="5068" y="0"/>
                    <a:pt x="4447" y="80"/>
                    <a:pt x="3850" y="249"/>
                  </a:cubicBezTo>
                  <a:cubicBezTo>
                    <a:pt x="2275" y="692"/>
                    <a:pt x="1101" y="1669"/>
                    <a:pt x="547" y="2998"/>
                  </a:cubicBezTo>
                  <a:cubicBezTo>
                    <a:pt x="1" y="4313"/>
                    <a:pt x="128" y="5806"/>
                    <a:pt x="906" y="7207"/>
                  </a:cubicBezTo>
                  <a:cubicBezTo>
                    <a:pt x="2194" y="9525"/>
                    <a:pt x="4989" y="11013"/>
                    <a:pt x="7692" y="11013"/>
                  </a:cubicBezTo>
                  <a:cubicBezTo>
                    <a:pt x="7701" y="11013"/>
                    <a:pt x="7710" y="11013"/>
                    <a:pt x="7719" y="11013"/>
                  </a:cubicBezTo>
                  <a:cubicBezTo>
                    <a:pt x="8335" y="11013"/>
                    <a:pt x="8946" y="10929"/>
                    <a:pt x="9538" y="10765"/>
                  </a:cubicBezTo>
                  <a:cubicBezTo>
                    <a:pt x="11114" y="10322"/>
                    <a:pt x="12286" y="9345"/>
                    <a:pt x="12840" y="8015"/>
                  </a:cubicBezTo>
                  <a:cubicBezTo>
                    <a:pt x="13388" y="6702"/>
                    <a:pt x="13259" y="5208"/>
                    <a:pt x="12483" y="3807"/>
                  </a:cubicBezTo>
                  <a:cubicBezTo>
                    <a:pt x="11194" y="1489"/>
                    <a:pt x="8398" y="0"/>
                    <a:pt x="5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3"/>
            <p:cNvSpPr/>
            <p:nvPr/>
          </p:nvSpPr>
          <p:spPr>
            <a:xfrm>
              <a:off x="7464596" y="3150434"/>
              <a:ext cx="116564" cy="32832"/>
            </a:xfrm>
            <a:custGeom>
              <a:avLst/>
              <a:gdLst/>
              <a:ahLst/>
              <a:cxnLst/>
              <a:rect l="l" t="t" r="r" b="b"/>
              <a:pathLst>
                <a:path w="6593" h="1857" extrusionOk="0">
                  <a:moveTo>
                    <a:pt x="1" y="1857"/>
                  </a:moveTo>
                  <a:lnTo>
                    <a:pt x="65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3"/>
            <p:cNvSpPr/>
            <p:nvPr/>
          </p:nvSpPr>
          <p:spPr>
            <a:xfrm>
              <a:off x="7463270" y="3145183"/>
              <a:ext cx="119393" cy="42962"/>
            </a:xfrm>
            <a:custGeom>
              <a:avLst/>
              <a:gdLst/>
              <a:ahLst/>
              <a:cxnLst/>
              <a:rect l="l" t="t" r="r" b="b"/>
              <a:pathLst>
                <a:path w="6753" h="2430" extrusionOk="0">
                  <a:moveTo>
                    <a:pt x="6592" y="1"/>
                  </a:moveTo>
                  <a:lnTo>
                    <a:pt x="0" y="1860"/>
                  </a:lnTo>
                  <a:lnTo>
                    <a:pt x="160" y="2429"/>
                  </a:lnTo>
                  <a:lnTo>
                    <a:pt x="6752" y="570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3"/>
            <p:cNvSpPr/>
            <p:nvPr/>
          </p:nvSpPr>
          <p:spPr>
            <a:xfrm>
              <a:off x="6656160" y="3208654"/>
              <a:ext cx="718197" cy="202171"/>
            </a:xfrm>
            <a:custGeom>
              <a:avLst/>
              <a:gdLst/>
              <a:ahLst/>
              <a:cxnLst/>
              <a:rect l="l" t="t" r="r" b="b"/>
              <a:pathLst>
                <a:path w="40622" h="11435" extrusionOk="0">
                  <a:moveTo>
                    <a:pt x="1" y="11435"/>
                  </a:moveTo>
                  <a:lnTo>
                    <a:pt x="406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3"/>
            <p:cNvSpPr/>
            <p:nvPr/>
          </p:nvSpPr>
          <p:spPr>
            <a:xfrm>
              <a:off x="6654639" y="3203881"/>
              <a:ext cx="721150" cy="211842"/>
            </a:xfrm>
            <a:custGeom>
              <a:avLst/>
              <a:gdLst/>
              <a:ahLst/>
              <a:cxnLst/>
              <a:rect l="l" t="t" r="r" b="b"/>
              <a:pathLst>
                <a:path w="40789" h="11982" extrusionOk="0">
                  <a:moveTo>
                    <a:pt x="40628" y="1"/>
                  </a:moveTo>
                  <a:lnTo>
                    <a:pt x="1" y="11413"/>
                  </a:lnTo>
                  <a:lnTo>
                    <a:pt x="161" y="11982"/>
                  </a:lnTo>
                  <a:lnTo>
                    <a:pt x="40788" y="570"/>
                  </a:lnTo>
                  <a:lnTo>
                    <a:pt x="40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7336716" y="3231620"/>
              <a:ext cx="289581" cy="81505"/>
            </a:xfrm>
            <a:custGeom>
              <a:avLst/>
              <a:gdLst/>
              <a:ahLst/>
              <a:cxnLst/>
              <a:rect l="l" t="t" r="r" b="b"/>
              <a:pathLst>
                <a:path w="16379" h="4610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3"/>
            <p:cNvSpPr/>
            <p:nvPr/>
          </p:nvSpPr>
          <p:spPr>
            <a:xfrm>
              <a:off x="7335319" y="3226599"/>
              <a:ext cx="292392" cy="91565"/>
            </a:xfrm>
            <a:custGeom>
              <a:avLst/>
              <a:gdLst/>
              <a:ahLst/>
              <a:cxnLst/>
              <a:rect l="l" t="t" r="r" b="b"/>
              <a:pathLst>
                <a:path w="16538" h="5179" extrusionOk="0">
                  <a:moveTo>
                    <a:pt x="16376" y="0"/>
                  </a:moveTo>
                  <a:lnTo>
                    <a:pt x="0" y="4609"/>
                  </a:lnTo>
                  <a:lnTo>
                    <a:pt x="160" y="5178"/>
                  </a:lnTo>
                  <a:lnTo>
                    <a:pt x="16538" y="569"/>
                  </a:lnTo>
                  <a:lnTo>
                    <a:pt x="16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6893019" y="3335331"/>
              <a:ext cx="364774" cy="102703"/>
            </a:xfrm>
            <a:custGeom>
              <a:avLst/>
              <a:gdLst/>
              <a:ahLst/>
              <a:cxnLst/>
              <a:rect l="l" t="t" r="r" b="b"/>
              <a:pathLst>
                <a:path w="20632" h="5809" extrusionOk="0">
                  <a:moveTo>
                    <a:pt x="1" y="5808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6891534" y="3330452"/>
              <a:ext cx="367656" cy="112569"/>
            </a:xfrm>
            <a:custGeom>
              <a:avLst/>
              <a:gdLst/>
              <a:ahLst/>
              <a:cxnLst/>
              <a:rect l="l" t="t" r="r" b="b"/>
              <a:pathLst>
                <a:path w="20795" h="6367" extrusionOk="0">
                  <a:moveTo>
                    <a:pt x="20634" y="1"/>
                  </a:moveTo>
                  <a:lnTo>
                    <a:pt x="0" y="5797"/>
                  </a:lnTo>
                  <a:lnTo>
                    <a:pt x="160" y="6366"/>
                  </a:lnTo>
                  <a:lnTo>
                    <a:pt x="20794" y="571"/>
                  </a:lnTo>
                  <a:lnTo>
                    <a:pt x="20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6701262" y="3457040"/>
              <a:ext cx="124114" cy="34953"/>
            </a:xfrm>
            <a:custGeom>
              <a:avLst/>
              <a:gdLst/>
              <a:ahLst/>
              <a:cxnLst/>
              <a:rect l="l" t="t" r="r" b="b"/>
              <a:pathLst>
                <a:path w="7020" h="1977" extrusionOk="0">
                  <a:moveTo>
                    <a:pt x="0" y="1976"/>
                  </a:moveTo>
                  <a:lnTo>
                    <a:pt x="701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6699794" y="3452108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0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1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7107336" y="3312772"/>
              <a:ext cx="564045" cy="158802"/>
            </a:xfrm>
            <a:custGeom>
              <a:avLst/>
              <a:gdLst/>
              <a:ahLst/>
              <a:cxnLst/>
              <a:rect l="l" t="t" r="r" b="b"/>
              <a:pathLst>
                <a:path w="31903" h="8982" extrusionOk="0">
                  <a:moveTo>
                    <a:pt x="1" y="8982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7105939" y="3307768"/>
              <a:ext cx="566874" cy="168844"/>
            </a:xfrm>
            <a:custGeom>
              <a:avLst/>
              <a:gdLst/>
              <a:ahLst/>
              <a:cxnLst/>
              <a:rect l="l" t="t" r="r" b="b"/>
              <a:pathLst>
                <a:path w="32063" h="9550" extrusionOk="0">
                  <a:moveTo>
                    <a:pt x="31901" y="1"/>
                  </a:moveTo>
                  <a:lnTo>
                    <a:pt x="0" y="8980"/>
                  </a:lnTo>
                  <a:lnTo>
                    <a:pt x="160" y="9549"/>
                  </a:lnTo>
                  <a:lnTo>
                    <a:pt x="32062" y="570"/>
                  </a:lnTo>
                  <a:lnTo>
                    <a:pt x="3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6746363" y="3506474"/>
              <a:ext cx="236894" cy="66689"/>
            </a:xfrm>
            <a:custGeom>
              <a:avLst/>
              <a:gdLst/>
              <a:ahLst/>
              <a:cxnLst/>
              <a:rect l="l" t="t" r="r" b="b"/>
              <a:pathLst>
                <a:path w="13399" h="3772" extrusionOk="0">
                  <a:moveTo>
                    <a:pt x="0" y="3772"/>
                  </a:moveTo>
                  <a:lnTo>
                    <a:pt x="1339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3"/>
            <p:cNvSpPr/>
            <p:nvPr/>
          </p:nvSpPr>
          <p:spPr>
            <a:xfrm>
              <a:off x="6744896" y="3501559"/>
              <a:ext cx="239758" cy="76643"/>
            </a:xfrm>
            <a:custGeom>
              <a:avLst/>
              <a:gdLst/>
              <a:ahLst/>
              <a:cxnLst/>
              <a:rect l="l" t="t" r="r" b="b"/>
              <a:pathLst>
                <a:path w="13561" h="4335" extrusionOk="0">
                  <a:moveTo>
                    <a:pt x="13401" y="1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1" y="570"/>
                  </a:lnTo>
                  <a:lnTo>
                    <a:pt x="13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3"/>
            <p:cNvSpPr/>
            <p:nvPr/>
          </p:nvSpPr>
          <p:spPr>
            <a:xfrm>
              <a:off x="7776453" y="3057490"/>
              <a:ext cx="225968" cy="184296"/>
            </a:xfrm>
            <a:custGeom>
              <a:avLst/>
              <a:gdLst/>
              <a:ahLst/>
              <a:cxnLst/>
              <a:rect l="l" t="t" r="r" b="b"/>
              <a:pathLst>
                <a:path w="12781" h="10424" extrusionOk="0">
                  <a:moveTo>
                    <a:pt x="5404" y="0"/>
                  </a:moveTo>
                  <a:cubicBezTo>
                    <a:pt x="4749" y="0"/>
                    <a:pt x="4111" y="90"/>
                    <a:pt x="3513" y="271"/>
                  </a:cubicBezTo>
                  <a:cubicBezTo>
                    <a:pt x="2062" y="712"/>
                    <a:pt x="973" y="1653"/>
                    <a:pt x="487" y="2891"/>
                  </a:cubicBezTo>
                  <a:cubicBezTo>
                    <a:pt x="1" y="4129"/>
                    <a:pt x="155" y="5560"/>
                    <a:pt x="918" y="6871"/>
                  </a:cubicBezTo>
                  <a:cubicBezTo>
                    <a:pt x="1681" y="8181"/>
                    <a:pt x="2990" y="9263"/>
                    <a:pt x="4556" y="9879"/>
                  </a:cubicBezTo>
                  <a:cubicBezTo>
                    <a:pt x="5477" y="10241"/>
                    <a:pt x="6443" y="10424"/>
                    <a:pt x="7377" y="10424"/>
                  </a:cubicBezTo>
                  <a:cubicBezTo>
                    <a:pt x="8031" y="10424"/>
                    <a:pt x="8670" y="10334"/>
                    <a:pt x="9268" y="10153"/>
                  </a:cubicBezTo>
                  <a:cubicBezTo>
                    <a:pt x="10719" y="9712"/>
                    <a:pt x="11808" y="8771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3"/>
                    <a:pt x="9791" y="1161"/>
                    <a:pt x="8225" y="545"/>
                  </a:cubicBezTo>
                  <a:cubicBezTo>
                    <a:pt x="7303" y="183"/>
                    <a:pt x="6338" y="0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3"/>
            <p:cNvSpPr/>
            <p:nvPr/>
          </p:nvSpPr>
          <p:spPr>
            <a:xfrm>
              <a:off x="7771131" y="3052363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4" y="589"/>
                    <a:pt x="10780" y="1958"/>
                    <a:pt x="11966" y="4093"/>
                  </a:cubicBezTo>
                  <a:cubicBezTo>
                    <a:pt x="12655" y="5331"/>
                    <a:pt x="12772" y="6643"/>
                    <a:pt x="12295" y="7786"/>
                  </a:cubicBezTo>
                  <a:cubicBezTo>
                    <a:pt x="11813" y="8946"/>
                    <a:pt x="10777" y="9802"/>
                    <a:pt x="9378" y="10195"/>
                  </a:cubicBezTo>
                  <a:cubicBezTo>
                    <a:pt x="8827" y="10350"/>
                    <a:pt x="8254" y="10424"/>
                    <a:pt x="7676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7" y="2067"/>
                    <a:pt x="2613" y="1211"/>
                    <a:pt x="4011" y="818"/>
                  </a:cubicBezTo>
                  <a:cubicBezTo>
                    <a:pt x="4557" y="665"/>
                    <a:pt x="5119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0"/>
                    <a:pt x="3851" y="249"/>
                  </a:cubicBezTo>
                  <a:cubicBezTo>
                    <a:pt x="2275" y="692"/>
                    <a:pt x="1102" y="1669"/>
                    <a:pt x="548" y="2998"/>
                  </a:cubicBezTo>
                  <a:cubicBezTo>
                    <a:pt x="1" y="4312"/>
                    <a:pt x="128" y="5806"/>
                    <a:pt x="906" y="7206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3"/>
                    <a:pt x="7707" y="11013"/>
                  </a:cubicBezTo>
                  <a:cubicBezTo>
                    <a:pt x="8326" y="11013"/>
                    <a:pt x="8942" y="10930"/>
                    <a:pt x="9539" y="10765"/>
                  </a:cubicBezTo>
                  <a:cubicBezTo>
                    <a:pt x="11114" y="10321"/>
                    <a:pt x="12287" y="9344"/>
                    <a:pt x="12841" y="8014"/>
                  </a:cubicBezTo>
                  <a:cubicBezTo>
                    <a:pt x="13388" y="6701"/>
                    <a:pt x="13261" y="5207"/>
                    <a:pt x="12483" y="3807"/>
                  </a:cubicBezTo>
                  <a:cubicBezTo>
                    <a:pt x="11194" y="1489"/>
                    <a:pt x="8400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3"/>
            <p:cNvSpPr/>
            <p:nvPr/>
          </p:nvSpPr>
          <p:spPr>
            <a:xfrm>
              <a:off x="6857252" y="3739903"/>
              <a:ext cx="116582" cy="32814"/>
            </a:xfrm>
            <a:custGeom>
              <a:avLst/>
              <a:gdLst/>
              <a:ahLst/>
              <a:cxnLst/>
              <a:rect l="l" t="t" r="r" b="b"/>
              <a:pathLst>
                <a:path w="6594" h="1856" extrusionOk="0">
                  <a:moveTo>
                    <a:pt x="6594" y="0"/>
                  </a:moveTo>
                  <a:lnTo>
                    <a:pt x="1" y="18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6855785" y="3734952"/>
              <a:ext cx="119411" cy="42821"/>
            </a:xfrm>
            <a:custGeom>
              <a:avLst/>
              <a:gdLst/>
              <a:ahLst/>
              <a:cxnLst/>
              <a:rect l="l" t="t" r="r" b="b"/>
              <a:pathLst>
                <a:path w="6754" h="2422" extrusionOk="0">
                  <a:moveTo>
                    <a:pt x="6594" y="1"/>
                  </a:moveTo>
                  <a:lnTo>
                    <a:pt x="0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7064073" y="3512344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40622" y="0"/>
                  </a:moveTo>
                  <a:lnTo>
                    <a:pt x="0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7062659" y="3507305"/>
              <a:ext cx="721043" cy="212248"/>
            </a:xfrm>
            <a:custGeom>
              <a:avLst/>
              <a:gdLst/>
              <a:ahLst/>
              <a:cxnLst/>
              <a:rect l="l" t="t" r="r" b="b"/>
              <a:pathLst>
                <a:path w="40783" h="12005" extrusionOk="0">
                  <a:moveTo>
                    <a:pt x="40622" y="1"/>
                  </a:moveTo>
                  <a:lnTo>
                    <a:pt x="1" y="11435"/>
                  </a:lnTo>
                  <a:lnTo>
                    <a:pt x="161" y="12004"/>
                  </a:lnTo>
                  <a:lnTo>
                    <a:pt x="40783" y="570"/>
                  </a:lnTo>
                  <a:lnTo>
                    <a:pt x="40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6902354" y="3772399"/>
              <a:ext cx="289563" cy="81505"/>
            </a:xfrm>
            <a:custGeom>
              <a:avLst/>
              <a:gdLst/>
              <a:ahLst/>
              <a:cxnLst/>
              <a:rect l="l" t="t" r="r" b="b"/>
              <a:pathLst>
                <a:path w="16378" h="4610" extrusionOk="0">
                  <a:moveTo>
                    <a:pt x="16378" y="0"/>
                  </a:moveTo>
                  <a:lnTo>
                    <a:pt x="0" y="46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6900851" y="3767501"/>
              <a:ext cx="292445" cy="91441"/>
            </a:xfrm>
            <a:custGeom>
              <a:avLst/>
              <a:gdLst/>
              <a:ahLst/>
              <a:cxnLst/>
              <a:rect l="l" t="t" r="r" b="b"/>
              <a:pathLst>
                <a:path w="16541" h="5172" extrusionOk="0">
                  <a:moveTo>
                    <a:pt x="16381" y="0"/>
                  </a:moveTo>
                  <a:lnTo>
                    <a:pt x="1" y="4601"/>
                  </a:lnTo>
                  <a:lnTo>
                    <a:pt x="161" y="5171"/>
                  </a:lnTo>
                  <a:lnTo>
                    <a:pt x="16541" y="569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3"/>
            <p:cNvSpPr/>
            <p:nvPr/>
          </p:nvSpPr>
          <p:spPr>
            <a:xfrm>
              <a:off x="7270858" y="3647489"/>
              <a:ext cx="364756" cy="102685"/>
            </a:xfrm>
            <a:custGeom>
              <a:avLst/>
              <a:gdLst/>
              <a:ahLst/>
              <a:cxnLst/>
              <a:rect l="l" t="t" r="r" b="b"/>
              <a:pathLst>
                <a:path w="20631" h="5808" extrusionOk="0">
                  <a:moveTo>
                    <a:pt x="20631" y="1"/>
                  </a:moveTo>
                  <a:lnTo>
                    <a:pt x="0" y="58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7269461" y="3642468"/>
              <a:ext cx="367585" cy="112728"/>
            </a:xfrm>
            <a:custGeom>
              <a:avLst/>
              <a:gdLst/>
              <a:ahLst/>
              <a:cxnLst/>
              <a:rect l="l" t="t" r="r" b="b"/>
              <a:pathLst>
                <a:path w="20791" h="6376" extrusionOk="0">
                  <a:moveTo>
                    <a:pt x="20629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0" y="569"/>
                  </a:lnTo>
                  <a:lnTo>
                    <a:pt x="2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3"/>
            <p:cNvSpPr/>
            <p:nvPr/>
          </p:nvSpPr>
          <p:spPr>
            <a:xfrm>
              <a:off x="7703293" y="3593512"/>
              <a:ext cx="124078" cy="34953"/>
            </a:xfrm>
            <a:custGeom>
              <a:avLst/>
              <a:gdLst/>
              <a:ahLst/>
              <a:cxnLst/>
              <a:rect l="l" t="t" r="r" b="b"/>
              <a:pathLst>
                <a:path w="7018" h="1977" extrusionOk="0">
                  <a:moveTo>
                    <a:pt x="7018" y="1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3"/>
            <p:cNvSpPr/>
            <p:nvPr/>
          </p:nvSpPr>
          <p:spPr>
            <a:xfrm>
              <a:off x="7701967" y="3588244"/>
              <a:ext cx="126925" cy="45066"/>
            </a:xfrm>
            <a:custGeom>
              <a:avLst/>
              <a:gdLst/>
              <a:ahLst/>
              <a:cxnLst/>
              <a:rect l="l" t="t" r="r" b="b"/>
              <a:pathLst>
                <a:path w="7179" h="2549" extrusionOk="0">
                  <a:moveTo>
                    <a:pt x="7019" y="0"/>
                  </a:moveTo>
                  <a:lnTo>
                    <a:pt x="1" y="1980"/>
                  </a:lnTo>
                  <a:lnTo>
                    <a:pt x="162" y="2549"/>
                  </a:lnTo>
                  <a:lnTo>
                    <a:pt x="7179" y="569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6947473" y="3776288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3" y="1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6946041" y="3771267"/>
              <a:ext cx="566874" cy="168826"/>
            </a:xfrm>
            <a:custGeom>
              <a:avLst/>
              <a:gdLst/>
              <a:ahLst/>
              <a:cxnLst/>
              <a:rect l="l" t="t" r="r" b="b"/>
              <a:pathLst>
                <a:path w="32063" h="9549" extrusionOk="0">
                  <a:moveTo>
                    <a:pt x="31903" y="0"/>
                  </a:moveTo>
                  <a:lnTo>
                    <a:pt x="1" y="8979"/>
                  </a:lnTo>
                  <a:lnTo>
                    <a:pt x="161" y="9548"/>
                  </a:lnTo>
                  <a:lnTo>
                    <a:pt x="32063" y="569"/>
                  </a:lnTo>
                  <a:lnTo>
                    <a:pt x="31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7635579" y="3674699"/>
              <a:ext cx="236930" cy="66689"/>
            </a:xfrm>
            <a:custGeom>
              <a:avLst/>
              <a:gdLst/>
              <a:ahLst/>
              <a:cxnLst/>
              <a:rect l="l" t="t" r="r" b="b"/>
              <a:pathLst>
                <a:path w="13401" h="3772" extrusionOk="0">
                  <a:moveTo>
                    <a:pt x="13400" y="0"/>
                  </a:moveTo>
                  <a:lnTo>
                    <a:pt x="0" y="37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7634288" y="3669377"/>
              <a:ext cx="239723" cy="76873"/>
            </a:xfrm>
            <a:custGeom>
              <a:avLst/>
              <a:gdLst/>
              <a:ahLst/>
              <a:cxnLst/>
              <a:rect l="l" t="t" r="r" b="b"/>
              <a:pathLst>
                <a:path w="13559" h="4348" extrusionOk="0">
                  <a:moveTo>
                    <a:pt x="13397" y="0"/>
                  </a:moveTo>
                  <a:lnTo>
                    <a:pt x="0" y="3779"/>
                  </a:lnTo>
                  <a:lnTo>
                    <a:pt x="161" y="4348"/>
                  </a:lnTo>
                  <a:lnTo>
                    <a:pt x="13559" y="570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7965841" y="3419453"/>
              <a:ext cx="249518" cy="184349"/>
            </a:xfrm>
            <a:custGeom>
              <a:avLst/>
              <a:gdLst/>
              <a:ahLst/>
              <a:cxnLst/>
              <a:rect l="l" t="t" r="r" b="b"/>
              <a:pathLst>
                <a:path w="14113" h="10427" extrusionOk="0">
                  <a:moveTo>
                    <a:pt x="6072" y="0"/>
                  </a:moveTo>
                  <a:cubicBezTo>
                    <a:pt x="5468" y="0"/>
                    <a:pt x="4869" y="77"/>
                    <a:pt x="4292" y="239"/>
                  </a:cubicBezTo>
                  <a:cubicBezTo>
                    <a:pt x="1238" y="1098"/>
                    <a:pt x="0" y="4023"/>
                    <a:pt x="1526" y="6770"/>
                  </a:cubicBezTo>
                  <a:cubicBezTo>
                    <a:pt x="2764" y="8998"/>
                    <a:pt x="5443" y="10426"/>
                    <a:pt x="8041" y="10426"/>
                  </a:cubicBezTo>
                  <a:cubicBezTo>
                    <a:pt x="8644" y="10426"/>
                    <a:pt x="9244" y="10349"/>
                    <a:pt x="9819" y="10187"/>
                  </a:cubicBezTo>
                  <a:cubicBezTo>
                    <a:pt x="12874" y="9327"/>
                    <a:pt x="14113" y="6404"/>
                    <a:pt x="12585" y="3656"/>
                  </a:cubicBezTo>
                  <a:cubicBezTo>
                    <a:pt x="11347" y="1427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7972224" y="3414255"/>
              <a:ext cx="236735" cy="194728"/>
            </a:xfrm>
            <a:custGeom>
              <a:avLst/>
              <a:gdLst/>
              <a:ahLst/>
              <a:cxnLst/>
              <a:rect l="l" t="t" r="r" b="b"/>
              <a:pathLst>
                <a:path w="13390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6" y="589"/>
                    <a:pt x="10780" y="1959"/>
                    <a:pt x="11966" y="4094"/>
                  </a:cubicBezTo>
                  <a:cubicBezTo>
                    <a:pt x="12656" y="5333"/>
                    <a:pt x="12773" y="6645"/>
                    <a:pt x="12297" y="7787"/>
                  </a:cubicBezTo>
                  <a:cubicBezTo>
                    <a:pt x="11814" y="8947"/>
                    <a:pt x="10778" y="9802"/>
                    <a:pt x="9380" y="10196"/>
                  </a:cubicBezTo>
                  <a:cubicBezTo>
                    <a:pt x="8829" y="10352"/>
                    <a:pt x="8255" y="10426"/>
                    <a:pt x="7677" y="10426"/>
                  </a:cubicBezTo>
                  <a:cubicBezTo>
                    <a:pt x="5185" y="10426"/>
                    <a:pt x="2610" y="9054"/>
                    <a:pt x="1425" y="6919"/>
                  </a:cubicBezTo>
                  <a:cubicBezTo>
                    <a:pt x="736" y="5680"/>
                    <a:pt x="619" y="4368"/>
                    <a:pt x="1095" y="3226"/>
                  </a:cubicBezTo>
                  <a:cubicBezTo>
                    <a:pt x="1577" y="2067"/>
                    <a:pt x="2613" y="1211"/>
                    <a:pt x="4012" y="818"/>
                  </a:cubicBezTo>
                  <a:cubicBezTo>
                    <a:pt x="4557" y="666"/>
                    <a:pt x="5121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1"/>
                    <a:pt x="3851" y="249"/>
                  </a:cubicBezTo>
                  <a:cubicBezTo>
                    <a:pt x="2276" y="692"/>
                    <a:pt x="1102" y="1669"/>
                    <a:pt x="548" y="2999"/>
                  </a:cubicBezTo>
                  <a:cubicBezTo>
                    <a:pt x="1" y="4312"/>
                    <a:pt x="129" y="5806"/>
                    <a:pt x="906" y="7207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4"/>
                    <a:pt x="7707" y="11014"/>
                  </a:cubicBezTo>
                  <a:cubicBezTo>
                    <a:pt x="8326" y="11014"/>
                    <a:pt x="8943" y="10930"/>
                    <a:pt x="9539" y="10765"/>
                  </a:cubicBezTo>
                  <a:cubicBezTo>
                    <a:pt x="11114" y="10322"/>
                    <a:pt x="12287" y="9345"/>
                    <a:pt x="12841" y="8015"/>
                  </a:cubicBezTo>
                  <a:cubicBezTo>
                    <a:pt x="13389" y="6701"/>
                    <a:pt x="13261" y="5207"/>
                    <a:pt x="12483" y="3807"/>
                  </a:cubicBezTo>
                  <a:cubicBezTo>
                    <a:pt x="11194" y="1488"/>
                    <a:pt x="8399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7866780" y="3874235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3"/>
            <p:cNvSpPr/>
            <p:nvPr/>
          </p:nvSpPr>
          <p:spPr>
            <a:xfrm>
              <a:off x="7865490" y="3868949"/>
              <a:ext cx="119428" cy="42962"/>
            </a:xfrm>
            <a:custGeom>
              <a:avLst/>
              <a:gdLst/>
              <a:ahLst/>
              <a:cxnLst/>
              <a:rect l="l" t="t" r="r" b="b"/>
              <a:pathLst>
                <a:path w="6755" h="2430" extrusionOk="0">
                  <a:moveTo>
                    <a:pt x="6593" y="1"/>
                  </a:moveTo>
                  <a:lnTo>
                    <a:pt x="1" y="1859"/>
                  </a:lnTo>
                  <a:lnTo>
                    <a:pt x="162" y="2429"/>
                  </a:lnTo>
                  <a:lnTo>
                    <a:pt x="6754" y="570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3"/>
            <p:cNvSpPr/>
            <p:nvPr/>
          </p:nvSpPr>
          <p:spPr>
            <a:xfrm>
              <a:off x="7058345" y="3932456"/>
              <a:ext cx="718215" cy="202153"/>
            </a:xfrm>
            <a:custGeom>
              <a:avLst/>
              <a:gdLst/>
              <a:ahLst/>
              <a:cxnLst/>
              <a:rect l="l" t="t" r="r" b="b"/>
              <a:pathLst>
                <a:path w="40623" h="11434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3"/>
            <p:cNvSpPr/>
            <p:nvPr/>
          </p:nvSpPr>
          <p:spPr>
            <a:xfrm>
              <a:off x="7056948" y="3927435"/>
              <a:ext cx="721043" cy="212213"/>
            </a:xfrm>
            <a:custGeom>
              <a:avLst/>
              <a:gdLst/>
              <a:ahLst/>
              <a:cxnLst/>
              <a:rect l="l" t="t" r="r" b="b"/>
              <a:pathLst>
                <a:path w="40783" h="12003" extrusionOk="0">
                  <a:moveTo>
                    <a:pt x="40621" y="0"/>
                  </a:moveTo>
                  <a:lnTo>
                    <a:pt x="0" y="11433"/>
                  </a:lnTo>
                  <a:lnTo>
                    <a:pt x="160" y="12003"/>
                  </a:lnTo>
                  <a:lnTo>
                    <a:pt x="40782" y="569"/>
                  </a:lnTo>
                  <a:lnTo>
                    <a:pt x="40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3"/>
            <p:cNvSpPr/>
            <p:nvPr/>
          </p:nvSpPr>
          <p:spPr>
            <a:xfrm>
              <a:off x="7738919" y="3955404"/>
              <a:ext cx="289581" cy="81522"/>
            </a:xfrm>
            <a:custGeom>
              <a:avLst/>
              <a:gdLst/>
              <a:ahLst/>
              <a:cxnLst/>
              <a:rect l="l" t="t" r="r" b="b"/>
              <a:pathLst>
                <a:path w="16379" h="4611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7728417" y="3947784"/>
              <a:ext cx="291579" cy="91246"/>
            </a:xfrm>
            <a:custGeom>
              <a:avLst/>
              <a:gdLst/>
              <a:ahLst/>
              <a:cxnLst/>
              <a:rect l="l" t="t" r="r" b="b"/>
              <a:pathLst>
                <a:path w="16492" h="5161" extrusionOk="0">
                  <a:moveTo>
                    <a:pt x="16333" y="0"/>
                  </a:moveTo>
                  <a:lnTo>
                    <a:pt x="1" y="4593"/>
                  </a:lnTo>
                  <a:lnTo>
                    <a:pt x="159" y="5161"/>
                  </a:lnTo>
                  <a:lnTo>
                    <a:pt x="16491" y="568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7295221" y="4059133"/>
              <a:ext cx="364774" cy="102685"/>
            </a:xfrm>
            <a:custGeom>
              <a:avLst/>
              <a:gdLst/>
              <a:ahLst/>
              <a:cxnLst/>
              <a:rect l="l" t="t" r="r" b="b"/>
              <a:pathLst>
                <a:path w="20632" h="5808" extrusionOk="0">
                  <a:moveTo>
                    <a:pt x="1" y="5808"/>
                  </a:moveTo>
                  <a:lnTo>
                    <a:pt x="206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7293807" y="4054112"/>
              <a:ext cx="367603" cy="112745"/>
            </a:xfrm>
            <a:custGeom>
              <a:avLst/>
              <a:gdLst/>
              <a:ahLst/>
              <a:cxnLst/>
              <a:rect l="l" t="t" r="r" b="b"/>
              <a:pathLst>
                <a:path w="20792" h="6377" extrusionOk="0">
                  <a:moveTo>
                    <a:pt x="20631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2" y="569"/>
                  </a:lnTo>
                  <a:lnTo>
                    <a:pt x="20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7103464" y="4180860"/>
              <a:ext cx="124096" cy="34936"/>
            </a:xfrm>
            <a:custGeom>
              <a:avLst/>
              <a:gdLst/>
              <a:ahLst/>
              <a:cxnLst/>
              <a:rect l="l" t="t" r="r" b="b"/>
              <a:pathLst>
                <a:path w="7019" h="1976" extrusionOk="0">
                  <a:moveTo>
                    <a:pt x="1" y="1976"/>
                  </a:moveTo>
                  <a:lnTo>
                    <a:pt x="70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7101979" y="4175927"/>
              <a:ext cx="126942" cy="44943"/>
            </a:xfrm>
            <a:custGeom>
              <a:avLst/>
              <a:gdLst/>
              <a:ahLst/>
              <a:cxnLst/>
              <a:rect l="l" t="t" r="r" b="b"/>
              <a:pathLst>
                <a:path w="7180" h="2542" extrusionOk="0">
                  <a:moveTo>
                    <a:pt x="7019" y="1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7509538" y="4036591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1" y="8980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7499461" y="4028670"/>
              <a:ext cx="565336" cy="168243"/>
            </a:xfrm>
            <a:custGeom>
              <a:avLst/>
              <a:gdLst/>
              <a:ahLst/>
              <a:cxnLst/>
              <a:rect l="l" t="t" r="r" b="b"/>
              <a:pathLst>
                <a:path w="31976" h="9516" extrusionOk="0">
                  <a:moveTo>
                    <a:pt x="31816" y="0"/>
                  </a:moveTo>
                  <a:lnTo>
                    <a:pt x="0" y="8948"/>
                  </a:lnTo>
                  <a:lnTo>
                    <a:pt x="160" y="9516"/>
                  </a:lnTo>
                  <a:lnTo>
                    <a:pt x="31976" y="568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3"/>
            <p:cNvSpPr/>
            <p:nvPr/>
          </p:nvSpPr>
          <p:spPr>
            <a:xfrm>
              <a:off x="7148566" y="4230275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0" y="3772"/>
                  </a:moveTo>
                  <a:lnTo>
                    <a:pt x="133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>
              <a:off x="7147063" y="4225396"/>
              <a:ext cx="239776" cy="76607"/>
            </a:xfrm>
            <a:custGeom>
              <a:avLst/>
              <a:gdLst/>
              <a:ahLst/>
              <a:cxnLst/>
              <a:rect l="l" t="t" r="r" b="b"/>
              <a:pathLst>
                <a:path w="13562" h="4333" extrusionOk="0">
                  <a:moveTo>
                    <a:pt x="13402" y="1"/>
                  </a:moveTo>
                  <a:lnTo>
                    <a:pt x="1" y="3764"/>
                  </a:lnTo>
                  <a:lnTo>
                    <a:pt x="161" y="4333"/>
                  </a:lnTo>
                  <a:lnTo>
                    <a:pt x="13562" y="570"/>
                  </a:lnTo>
                  <a:lnTo>
                    <a:pt x="13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8178638" y="3781239"/>
              <a:ext cx="225968" cy="184314"/>
            </a:xfrm>
            <a:custGeom>
              <a:avLst/>
              <a:gdLst/>
              <a:ahLst/>
              <a:cxnLst/>
              <a:rect l="l" t="t" r="r" b="b"/>
              <a:pathLst>
                <a:path w="12781" h="10425" extrusionOk="0">
                  <a:moveTo>
                    <a:pt x="5404" y="1"/>
                  </a:moveTo>
                  <a:cubicBezTo>
                    <a:pt x="4750" y="1"/>
                    <a:pt x="4111" y="91"/>
                    <a:pt x="3513" y="272"/>
                  </a:cubicBezTo>
                  <a:cubicBezTo>
                    <a:pt x="2062" y="711"/>
                    <a:pt x="974" y="1654"/>
                    <a:pt x="487" y="2892"/>
                  </a:cubicBezTo>
                  <a:cubicBezTo>
                    <a:pt x="1" y="4130"/>
                    <a:pt x="155" y="5561"/>
                    <a:pt x="920" y="6871"/>
                  </a:cubicBezTo>
                  <a:cubicBezTo>
                    <a:pt x="1683" y="8181"/>
                    <a:pt x="2991" y="9263"/>
                    <a:pt x="4556" y="9878"/>
                  </a:cubicBezTo>
                  <a:cubicBezTo>
                    <a:pt x="5477" y="10241"/>
                    <a:pt x="6443" y="10424"/>
                    <a:pt x="7378" y="10424"/>
                  </a:cubicBezTo>
                  <a:cubicBezTo>
                    <a:pt x="8032" y="10424"/>
                    <a:pt x="8671" y="10334"/>
                    <a:pt x="9268" y="10153"/>
                  </a:cubicBezTo>
                  <a:cubicBezTo>
                    <a:pt x="10719" y="9713"/>
                    <a:pt x="11808" y="8770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4"/>
                    <a:pt x="9791" y="1161"/>
                    <a:pt x="8224" y="546"/>
                  </a:cubicBezTo>
                  <a:cubicBezTo>
                    <a:pt x="7304" y="184"/>
                    <a:pt x="6338" y="1"/>
                    <a:pt x="5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3"/>
            <p:cNvSpPr/>
            <p:nvPr/>
          </p:nvSpPr>
          <p:spPr>
            <a:xfrm>
              <a:off x="8173334" y="3776164"/>
              <a:ext cx="236700" cy="194710"/>
            </a:xfrm>
            <a:custGeom>
              <a:avLst/>
              <a:gdLst/>
              <a:ahLst/>
              <a:cxnLst/>
              <a:rect l="l" t="t" r="r" b="b"/>
              <a:pathLst>
                <a:path w="13388" h="11013" extrusionOk="0">
                  <a:moveTo>
                    <a:pt x="5686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5" y="589"/>
                    <a:pt x="10779" y="1959"/>
                    <a:pt x="11965" y="4093"/>
                  </a:cubicBezTo>
                  <a:cubicBezTo>
                    <a:pt x="12654" y="5332"/>
                    <a:pt x="12771" y="6644"/>
                    <a:pt x="12295" y="7787"/>
                  </a:cubicBezTo>
                  <a:cubicBezTo>
                    <a:pt x="11812" y="8947"/>
                    <a:pt x="10777" y="9801"/>
                    <a:pt x="9378" y="10194"/>
                  </a:cubicBezTo>
                  <a:cubicBezTo>
                    <a:pt x="8826" y="10350"/>
                    <a:pt x="8252" y="10424"/>
                    <a:pt x="7673" y="10424"/>
                  </a:cubicBezTo>
                  <a:cubicBezTo>
                    <a:pt x="5182" y="10424"/>
                    <a:pt x="2610" y="9053"/>
                    <a:pt x="1424" y="6918"/>
                  </a:cubicBezTo>
                  <a:cubicBezTo>
                    <a:pt x="735" y="5681"/>
                    <a:pt x="618" y="4368"/>
                    <a:pt x="1094" y="3226"/>
                  </a:cubicBezTo>
                  <a:cubicBezTo>
                    <a:pt x="1577" y="2066"/>
                    <a:pt x="2612" y="1211"/>
                    <a:pt x="4011" y="817"/>
                  </a:cubicBezTo>
                  <a:cubicBezTo>
                    <a:pt x="4556" y="666"/>
                    <a:pt x="5119" y="589"/>
                    <a:pt x="5686" y="589"/>
                  </a:cubicBezTo>
                  <a:close/>
                  <a:moveTo>
                    <a:pt x="5694" y="0"/>
                  </a:moveTo>
                  <a:cubicBezTo>
                    <a:pt x="5068" y="0"/>
                    <a:pt x="4446" y="80"/>
                    <a:pt x="3850" y="248"/>
                  </a:cubicBezTo>
                  <a:cubicBezTo>
                    <a:pt x="2275" y="692"/>
                    <a:pt x="1101" y="1668"/>
                    <a:pt x="547" y="2999"/>
                  </a:cubicBezTo>
                  <a:cubicBezTo>
                    <a:pt x="1" y="4312"/>
                    <a:pt x="128" y="5807"/>
                    <a:pt x="906" y="7207"/>
                  </a:cubicBezTo>
                  <a:cubicBezTo>
                    <a:pt x="2195" y="9524"/>
                    <a:pt x="4989" y="11013"/>
                    <a:pt x="7693" y="11013"/>
                  </a:cubicBezTo>
                  <a:cubicBezTo>
                    <a:pt x="7703" y="11013"/>
                    <a:pt x="7712" y="11013"/>
                    <a:pt x="7721" y="11013"/>
                  </a:cubicBezTo>
                  <a:cubicBezTo>
                    <a:pt x="8335" y="11013"/>
                    <a:pt x="8946" y="10930"/>
                    <a:pt x="9539" y="10765"/>
                  </a:cubicBezTo>
                  <a:cubicBezTo>
                    <a:pt x="11114" y="10321"/>
                    <a:pt x="12286" y="9344"/>
                    <a:pt x="12842" y="8015"/>
                  </a:cubicBezTo>
                  <a:cubicBezTo>
                    <a:pt x="13388" y="6702"/>
                    <a:pt x="13261" y="5207"/>
                    <a:pt x="12483" y="3806"/>
                  </a:cubicBezTo>
                  <a:cubicBezTo>
                    <a:pt x="11194" y="1488"/>
                    <a:pt x="8397" y="0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>
              <a:off x="6387795" y="1919216"/>
              <a:ext cx="737256" cy="419387"/>
            </a:xfrm>
            <a:custGeom>
              <a:avLst/>
              <a:gdLst/>
              <a:ahLst/>
              <a:cxnLst/>
              <a:rect l="l" t="t" r="r" b="b"/>
              <a:pathLst>
                <a:path w="41700" h="23721" extrusionOk="0">
                  <a:moveTo>
                    <a:pt x="15263" y="3635"/>
                  </a:moveTo>
                  <a:cubicBezTo>
                    <a:pt x="16116" y="3635"/>
                    <a:pt x="16995" y="4104"/>
                    <a:pt x="17402" y="4836"/>
                  </a:cubicBezTo>
                  <a:cubicBezTo>
                    <a:pt x="17903" y="5737"/>
                    <a:pt x="17496" y="6696"/>
                    <a:pt x="16494" y="6979"/>
                  </a:cubicBezTo>
                  <a:cubicBezTo>
                    <a:pt x="16305" y="7032"/>
                    <a:pt x="16108" y="7057"/>
                    <a:pt x="15910" y="7057"/>
                  </a:cubicBezTo>
                  <a:cubicBezTo>
                    <a:pt x="15058" y="7057"/>
                    <a:pt x="14179" y="6588"/>
                    <a:pt x="13772" y="5857"/>
                  </a:cubicBezTo>
                  <a:cubicBezTo>
                    <a:pt x="13271" y="4957"/>
                    <a:pt x="13678" y="3996"/>
                    <a:pt x="14680" y="3714"/>
                  </a:cubicBezTo>
                  <a:cubicBezTo>
                    <a:pt x="14869" y="3661"/>
                    <a:pt x="15065" y="3635"/>
                    <a:pt x="15263" y="3635"/>
                  </a:cubicBezTo>
                  <a:close/>
                  <a:moveTo>
                    <a:pt x="14577" y="0"/>
                  </a:moveTo>
                  <a:cubicBezTo>
                    <a:pt x="13958" y="0"/>
                    <a:pt x="13343" y="79"/>
                    <a:pt x="12752" y="245"/>
                  </a:cubicBezTo>
                  <a:cubicBezTo>
                    <a:pt x="9620" y="1127"/>
                    <a:pt x="8351" y="4126"/>
                    <a:pt x="9916" y="6943"/>
                  </a:cubicBezTo>
                  <a:cubicBezTo>
                    <a:pt x="10633" y="8235"/>
                    <a:pt x="11826" y="9260"/>
                    <a:pt x="13199" y="9912"/>
                  </a:cubicBezTo>
                  <a:cubicBezTo>
                    <a:pt x="13199" y="9912"/>
                    <a:pt x="15468" y="10926"/>
                    <a:pt x="15921" y="11741"/>
                  </a:cubicBezTo>
                  <a:cubicBezTo>
                    <a:pt x="16160" y="12172"/>
                    <a:pt x="15531" y="12682"/>
                    <a:pt x="14884" y="13068"/>
                  </a:cubicBezTo>
                  <a:lnTo>
                    <a:pt x="2855" y="16454"/>
                  </a:lnTo>
                  <a:cubicBezTo>
                    <a:pt x="824" y="17025"/>
                    <a:pt x="1" y="18971"/>
                    <a:pt x="1016" y="20798"/>
                  </a:cubicBezTo>
                  <a:lnTo>
                    <a:pt x="2641" y="23721"/>
                  </a:lnTo>
                  <a:lnTo>
                    <a:pt x="41700" y="12727"/>
                  </a:lnTo>
                  <a:lnTo>
                    <a:pt x="40075" y="9803"/>
                  </a:lnTo>
                  <a:cubicBezTo>
                    <a:pt x="39251" y="8320"/>
                    <a:pt x="37469" y="7371"/>
                    <a:pt x="35742" y="7371"/>
                  </a:cubicBezTo>
                  <a:cubicBezTo>
                    <a:pt x="35340" y="7371"/>
                    <a:pt x="34941" y="7422"/>
                    <a:pt x="34558" y="7530"/>
                  </a:cubicBezTo>
                  <a:lnTo>
                    <a:pt x="23398" y="10671"/>
                  </a:lnTo>
                  <a:cubicBezTo>
                    <a:pt x="23277" y="10676"/>
                    <a:pt x="23154" y="10679"/>
                    <a:pt x="23031" y="10679"/>
                  </a:cubicBezTo>
                  <a:cubicBezTo>
                    <a:pt x="22296" y="10679"/>
                    <a:pt x="21570" y="10578"/>
                    <a:pt x="21365" y="10208"/>
                  </a:cubicBezTo>
                  <a:cubicBezTo>
                    <a:pt x="20752" y="9101"/>
                    <a:pt x="21529" y="8056"/>
                    <a:pt x="21764" y="7075"/>
                  </a:cubicBezTo>
                  <a:cubicBezTo>
                    <a:pt x="22029" y="5979"/>
                    <a:pt x="21888" y="4884"/>
                    <a:pt x="21258" y="3750"/>
                  </a:cubicBezTo>
                  <a:cubicBezTo>
                    <a:pt x="19987" y="1464"/>
                    <a:pt x="17241" y="0"/>
                    <a:pt x="14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>
              <a:off x="6390235" y="1914018"/>
              <a:ext cx="742631" cy="430756"/>
            </a:xfrm>
            <a:custGeom>
              <a:avLst/>
              <a:gdLst/>
              <a:ahLst/>
              <a:cxnLst/>
              <a:rect l="l" t="t" r="r" b="b"/>
              <a:pathLst>
                <a:path w="42004" h="24364" extrusionOk="0">
                  <a:moveTo>
                    <a:pt x="15130" y="4226"/>
                  </a:moveTo>
                  <a:cubicBezTo>
                    <a:pt x="15877" y="4226"/>
                    <a:pt x="16650" y="4635"/>
                    <a:pt x="17006" y="5274"/>
                  </a:cubicBezTo>
                  <a:cubicBezTo>
                    <a:pt x="17201" y="5626"/>
                    <a:pt x="17236" y="5995"/>
                    <a:pt x="17104" y="6313"/>
                  </a:cubicBezTo>
                  <a:cubicBezTo>
                    <a:pt x="16969" y="6637"/>
                    <a:pt x="16675" y="6876"/>
                    <a:pt x="16275" y="6989"/>
                  </a:cubicBezTo>
                  <a:cubicBezTo>
                    <a:pt x="16110" y="7036"/>
                    <a:pt x="15938" y="7058"/>
                    <a:pt x="15765" y="7058"/>
                  </a:cubicBezTo>
                  <a:cubicBezTo>
                    <a:pt x="15018" y="7058"/>
                    <a:pt x="14248" y="6647"/>
                    <a:pt x="13892" y="6008"/>
                  </a:cubicBezTo>
                  <a:cubicBezTo>
                    <a:pt x="13696" y="5656"/>
                    <a:pt x="13662" y="5287"/>
                    <a:pt x="13794" y="4969"/>
                  </a:cubicBezTo>
                  <a:cubicBezTo>
                    <a:pt x="13929" y="4645"/>
                    <a:pt x="14222" y="4406"/>
                    <a:pt x="14621" y="4292"/>
                  </a:cubicBezTo>
                  <a:lnTo>
                    <a:pt x="14621" y="4294"/>
                  </a:lnTo>
                  <a:cubicBezTo>
                    <a:pt x="14786" y="4248"/>
                    <a:pt x="14957" y="4226"/>
                    <a:pt x="15130" y="4226"/>
                  </a:cubicBezTo>
                  <a:close/>
                  <a:moveTo>
                    <a:pt x="15113" y="3636"/>
                  </a:moveTo>
                  <a:cubicBezTo>
                    <a:pt x="14891" y="3636"/>
                    <a:pt x="14672" y="3664"/>
                    <a:pt x="14461" y="3723"/>
                  </a:cubicBezTo>
                  <a:cubicBezTo>
                    <a:pt x="13885" y="3886"/>
                    <a:pt x="13454" y="4247"/>
                    <a:pt x="13249" y="4741"/>
                  </a:cubicBezTo>
                  <a:cubicBezTo>
                    <a:pt x="13045" y="5229"/>
                    <a:pt x="13090" y="5781"/>
                    <a:pt x="13376" y="6296"/>
                  </a:cubicBezTo>
                  <a:cubicBezTo>
                    <a:pt x="13833" y="7118"/>
                    <a:pt x="14824" y="7645"/>
                    <a:pt x="15782" y="7645"/>
                  </a:cubicBezTo>
                  <a:cubicBezTo>
                    <a:pt x="15786" y="7645"/>
                    <a:pt x="15791" y="7645"/>
                    <a:pt x="15795" y="7645"/>
                  </a:cubicBezTo>
                  <a:cubicBezTo>
                    <a:pt x="16012" y="7645"/>
                    <a:pt x="16227" y="7615"/>
                    <a:pt x="16435" y="7557"/>
                  </a:cubicBezTo>
                  <a:cubicBezTo>
                    <a:pt x="17012" y="7395"/>
                    <a:pt x="17444" y="7033"/>
                    <a:pt x="17649" y="6540"/>
                  </a:cubicBezTo>
                  <a:cubicBezTo>
                    <a:pt x="17852" y="6051"/>
                    <a:pt x="17808" y="5500"/>
                    <a:pt x="17522" y="4986"/>
                  </a:cubicBezTo>
                  <a:cubicBezTo>
                    <a:pt x="17065" y="4164"/>
                    <a:pt x="16072" y="3636"/>
                    <a:pt x="15113" y="3636"/>
                  </a:cubicBezTo>
                  <a:close/>
                  <a:moveTo>
                    <a:pt x="14428" y="588"/>
                  </a:moveTo>
                  <a:cubicBezTo>
                    <a:pt x="14433" y="588"/>
                    <a:pt x="14438" y="588"/>
                    <a:pt x="14442" y="588"/>
                  </a:cubicBezTo>
                  <a:cubicBezTo>
                    <a:pt x="17001" y="590"/>
                    <a:pt x="19643" y="1996"/>
                    <a:pt x="20861" y="4188"/>
                  </a:cubicBezTo>
                  <a:cubicBezTo>
                    <a:pt x="21436" y="5225"/>
                    <a:pt x="21592" y="6243"/>
                    <a:pt x="21338" y="7300"/>
                  </a:cubicBezTo>
                  <a:cubicBezTo>
                    <a:pt x="21279" y="7544"/>
                    <a:pt x="21183" y="7799"/>
                    <a:pt x="21080" y="8066"/>
                  </a:cubicBezTo>
                  <a:cubicBezTo>
                    <a:pt x="20785" y="8839"/>
                    <a:pt x="20450" y="9715"/>
                    <a:pt x="20968" y="10645"/>
                  </a:cubicBezTo>
                  <a:cubicBezTo>
                    <a:pt x="21199" y="11063"/>
                    <a:pt x="21827" y="11269"/>
                    <a:pt x="22887" y="11269"/>
                  </a:cubicBezTo>
                  <a:cubicBezTo>
                    <a:pt x="23009" y="11269"/>
                    <a:pt x="23137" y="11267"/>
                    <a:pt x="23271" y="11261"/>
                  </a:cubicBezTo>
                  <a:lnTo>
                    <a:pt x="34498" y="8110"/>
                  </a:lnTo>
                  <a:cubicBezTo>
                    <a:pt x="34857" y="8009"/>
                    <a:pt x="35231" y="7961"/>
                    <a:pt x="35607" y="7961"/>
                  </a:cubicBezTo>
                  <a:cubicBezTo>
                    <a:pt x="37230" y="7961"/>
                    <a:pt x="38905" y="8853"/>
                    <a:pt x="39677" y="10241"/>
                  </a:cubicBezTo>
                  <a:lnTo>
                    <a:pt x="41121" y="12839"/>
                  </a:lnTo>
                  <a:lnTo>
                    <a:pt x="2647" y="23669"/>
                  </a:lnTo>
                  <a:lnTo>
                    <a:pt x="1136" y="20948"/>
                  </a:lnTo>
                  <a:cubicBezTo>
                    <a:pt x="693" y="20151"/>
                    <a:pt x="617" y="19309"/>
                    <a:pt x="922" y="18577"/>
                  </a:cubicBezTo>
                  <a:cubicBezTo>
                    <a:pt x="1230" y="17836"/>
                    <a:pt x="1896" y="17286"/>
                    <a:pt x="2796" y="17032"/>
                  </a:cubicBezTo>
                  <a:lnTo>
                    <a:pt x="14825" y="13647"/>
                  </a:lnTo>
                  <a:lnTo>
                    <a:pt x="14897" y="13615"/>
                  </a:lnTo>
                  <a:cubicBezTo>
                    <a:pt x="15944" y="12990"/>
                    <a:pt x="16330" y="12409"/>
                    <a:pt x="16041" y="11892"/>
                  </a:cubicBezTo>
                  <a:cubicBezTo>
                    <a:pt x="15554" y="11014"/>
                    <a:pt x="13424" y="10044"/>
                    <a:pt x="13187" y="9938"/>
                  </a:cubicBezTo>
                  <a:cubicBezTo>
                    <a:pt x="11812" y="9286"/>
                    <a:pt x="10692" y="8276"/>
                    <a:pt x="10036" y="7094"/>
                  </a:cubicBezTo>
                  <a:cubicBezTo>
                    <a:pt x="9328" y="5821"/>
                    <a:pt x="9207" y="4472"/>
                    <a:pt x="9697" y="3298"/>
                  </a:cubicBezTo>
                  <a:cubicBezTo>
                    <a:pt x="10193" y="2107"/>
                    <a:pt x="11257" y="1228"/>
                    <a:pt x="12694" y="824"/>
                  </a:cubicBezTo>
                  <a:cubicBezTo>
                    <a:pt x="13258" y="666"/>
                    <a:pt x="13841" y="588"/>
                    <a:pt x="14428" y="588"/>
                  </a:cubicBezTo>
                  <a:close/>
                  <a:moveTo>
                    <a:pt x="14426" y="1"/>
                  </a:moveTo>
                  <a:cubicBezTo>
                    <a:pt x="13784" y="1"/>
                    <a:pt x="13147" y="83"/>
                    <a:pt x="12535" y="255"/>
                  </a:cubicBezTo>
                  <a:cubicBezTo>
                    <a:pt x="10921" y="709"/>
                    <a:pt x="9720" y="1709"/>
                    <a:pt x="9152" y="3071"/>
                  </a:cubicBezTo>
                  <a:cubicBezTo>
                    <a:pt x="8592" y="4416"/>
                    <a:pt x="8723" y="5946"/>
                    <a:pt x="9520" y="7381"/>
                  </a:cubicBezTo>
                  <a:cubicBezTo>
                    <a:pt x="10236" y="8670"/>
                    <a:pt x="11448" y="9767"/>
                    <a:pt x="12942" y="10475"/>
                  </a:cubicBezTo>
                  <a:cubicBezTo>
                    <a:pt x="13547" y="10746"/>
                    <a:pt x="15193" y="11581"/>
                    <a:pt x="15525" y="12179"/>
                  </a:cubicBezTo>
                  <a:cubicBezTo>
                    <a:pt x="15599" y="12312"/>
                    <a:pt x="15349" y="12652"/>
                    <a:pt x="14627" y="13088"/>
                  </a:cubicBezTo>
                  <a:lnTo>
                    <a:pt x="2638" y="16462"/>
                  </a:lnTo>
                  <a:cubicBezTo>
                    <a:pt x="1559" y="16766"/>
                    <a:pt x="757" y="17437"/>
                    <a:pt x="377" y="18349"/>
                  </a:cubicBezTo>
                  <a:cubicBezTo>
                    <a:pt x="0" y="19252"/>
                    <a:pt x="87" y="20276"/>
                    <a:pt x="620" y="21235"/>
                  </a:cubicBezTo>
                  <a:lnTo>
                    <a:pt x="2358" y="24364"/>
                  </a:lnTo>
                  <a:lnTo>
                    <a:pt x="42003" y="13204"/>
                  </a:lnTo>
                  <a:lnTo>
                    <a:pt x="40197" y="9953"/>
                  </a:lnTo>
                  <a:cubicBezTo>
                    <a:pt x="39323" y="8381"/>
                    <a:pt x="37428" y="7371"/>
                    <a:pt x="35594" y="7371"/>
                  </a:cubicBezTo>
                  <a:cubicBezTo>
                    <a:pt x="35168" y="7371"/>
                    <a:pt x="34746" y="7425"/>
                    <a:pt x="34341" y="7539"/>
                  </a:cubicBezTo>
                  <a:lnTo>
                    <a:pt x="23215" y="10671"/>
                  </a:lnTo>
                  <a:cubicBezTo>
                    <a:pt x="23102" y="10675"/>
                    <a:pt x="22996" y="10677"/>
                    <a:pt x="22897" y="10677"/>
                  </a:cubicBezTo>
                  <a:cubicBezTo>
                    <a:pt x="21727" y="10677"/>
                    <a:pt x="21518" y="10415"/>
                    <a:pt x="21486" y="10358"/>
                  </a:cubicBezTo>
                  <a:cubicBezTo>
                    <a:pt x="21104" y="9667"/>
                    <a:pt x="21362" y="8992"/>
                    <a:pt x="21634" y="8276"/>
                  </a:cubicBezTo>
                  <a:cubicBezTo>
                    <a:pt x="21740" y="8003"/>
                    <a:pt x="21847" y="7719"/>
                    <a:pt x="21915" y="7437"/>
                  </a:cubicBezTo>
                  <a:cubicBezTo>
                    <a:pt x="22205" y="6229"/>
                    <a:pt x="22030" y="5073"/>
                    <a:pt x="21379" y="3900"/>
                  </a:cubicBezTo>
                  <a:cubicBezTo>
                    <a:pt x="20059" y="1525"/>
                    <a:pt x="17196" y="1"/>
                    <a:pt x="14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7388978" y="2235971"/>
              <a:ext cx="244161" cy="259295"/>
            </a:xfrm>
            <a:custGeom>
              <a:avLst/>
              <a:gdLst/>
              <a:ahLst/>
              <a:cxnLst/>
              <a:rect l="l" t="t" r="r" b="b"/>
              <a:pathLst>
                <a:path w="13810" h="14666" extrusionOk="0">
                  <a:moveTo>
                    <a:pt x="11797" y="1"/>
                  </a:moveTo>
                  <a:cubicBezTo>
                    <a:pt x="11123" y="1"/>
                    <a:pt x="10479" y="386"/>
                    <a:pt x="10181" y="1038"/>
                  </a:cubicBezTo>
                  <a:lnTo>
                    <a:pt x="6092" y="10209"/>
                  </a:lnTo>
                  <a:lnTo>
                    <a:pt x="3031" y="8075"/>
                  </a:lnTo>
                  <a:cubicBezTo>
                    <a:pt x="2722" y="7859"/>
                    <a:pt x="2368" y="7755"/>
                    <a:pt x="2018" y="7755"/>
                  </a:cubicBezTo>
                  <a:cubicBezTo>
                    <a:pt x="1458" y="7755"/>
                    <a:pt x="907" y="8020"/>
                    <a:pt x="562" y="8514"/>
                  </a:cubicBezTo>
                  <a:cubicBezTo>
                    <a:pt x="1" y="9318"/>
                    <a:pt x="199" y="10423"/>
                    <a:pt x="1002" y="10983"/>
                  </a:cubicBezTo>
                  <a:lnTo>
                    <a:pt x="5821" y="14346"/>
                  </a:lnTo>
                  <a:cubicBezTo>
                    <a:pt x="6120" y="14554"/>
                    <a:pt x="6474" y="14666"/>
                    <a:pt x="6836" y="14666"/>
                  </a:cubicBezTo>
                  <a:lnTo>
                    <a:pt x="6837" y="14666"/>
                  </a:lnTo>
                  <a:cubicBezTo>
                    <a:pt x="7537" y="14666"/>
                    <a:pt x="8172" y="14254"/>
                    <a:pt x="8456" y="13615"/>
                  </a:cubicBezTo>
                  <a:lnTo>
                    <a:pt x="13421" y="2482"/>
                  </a:lnTo>
                  <a:cubicBezTo>
                    <a:pt x="13810" y="1590"/>
                    <a:pt x="13406" y="551"/>
                    <a:pt x="12517" y="154"/>
                  </a:cubicBezTo>
                  <a:cubicBezTo>
                    <a:pt x="12283" y="50"/>
                    <a:pt x="12038" y="1"/>
                    <a:pt x="1179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7586959" y="2592241"/>
              <a:ext cx="244143" cy="259295"/>
            </a:xfrm>
            <a:custGeom>
              <a:avLst/>
              <a:gdLst/>
              <a:ahLst/>
              <a:cxnLst/>
              <a:rect l="l" t="t" r="r" b="b"/>
              <a:pathLst>
                <a:path w="13809" h="14666" extrusionOk="0">
                  <a:moveTo>
                    <a:pt x="11795" y="0"/>
                  </a:moveTo>
                  <a:cubicBezTo>
                    <a:pt x="11121" y="0"/>
                    <a:pt x="10477" y="386"/>
                    <a:pt x="10180" y="1038"/>
                  </a:cubicBezTo>
                  <a:lnTo>
                    <a:pt x="6090" y="10209"/>
                  </a:lnTo>
                  <a:lnTo>
                    <a:pt x="3031" y="8075"/>
                  </a:lnTo>
                  <a:cubicBezTo>
                    <a:pt x="2721" y="7859"/>
                    <a:pt x="2367" y="7755"/>
                    <a:pt x="2017" y="7755"/>
                  </a:cubicBezTo>
                  <a:cubicBezTo>
                    <a:pt x="1457" y="7755"/>
                    <a:pt x="906" y="8020"/>
                    <a:pt x="561" y="8514"/>
                  </a:cubicBezTo>
                  <a:cubicBezTo>
                    <a:pt x="1" y="9317"/>
                    <a:pt x="197" y="10423"/>
                    <a:pt x="1000" y="10983"/>
                  </a:cubicBezTo>
                  <a:lnTo>
                    <a:pt x="5821" y="14346"/>
                  </a:lnTo>
                  <a:cubicBezTo>
                    <a:pt x="6118" y="14553"/>
                    <a:pt x="6472" y="14665"/>
                    <a:pt x="6835" y="14666"/>
                  </a:cubicBezTo>
                  <a:lnTo>
                    <a:pt x="6835" y="14666"/>
                  </a:lnTo>
                  <a:cubicBezTo>
                    <a:pt x="7536" y="14665"/>
                    <a:pt x="8170" y="14254"/>
                    <a:pt x="8455" y="13614"/>
                  </a:cubicBezTo>
                  <a:lnTo>
                    <a:pt x="13419" y="2482"/>
                  </a:lnTo>
                  <a:cubicBezTo>
                    <a:pt x="13808" y="1589"/>
                    <a:pt x="13404" y="551"/>
                    <a:pt x="12515" y="154"/>
                  </a:cubicBezTo>
                  <a:cubicBezTo>
                    <a:pt x="12281" y="50"/>
                    <a:pt x="12036" y="0"/>
                    <a:pt x="11795" y="0"/>
                  </a:cubicBezTo>
                  <a:close/>
                  <a:moveTo>
                    <a:pt x="6835" y="14666"/>
                  </a:moveTo>
                  <a:lnTo>
                    <a:pt x="6835" y="14666"/>
                  </a:lnTo>
                  <a:cubicBezTo>
                    <a:pt x="6835" y="14666"/>
                    <a:pt x="6835" y="14666"/>
                    <a:pt x="6835" y="14666"/>
                  </a:cubicBezTo>
                  <a:lnTo>
                    <a:pt x="6836" y="14666"/>
                  </a:lnTo>
                  <a:cubicBezTo>
                    <a:pt x="6836" y="14666"/>
                    <a:pt x="6835" y="14666"/>
                    <a:pt x="6835" y="1466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8692737" y="2530078"/>
              <a:ext cx="349763" cy="225013"/>
            </a:xfrm>
            <a:custGeom>
              <a:avLst/>
              <a:gdLst/>
              <a:ahLst/>
              <a:cxnLst/>
              <a:rect l="l" t="t" r="r" b="b"/>
              <a:pathLst>
                <a:path w="19783" h="12727" extrusionOk="0">
                  <a:moveTo>
                    <a:pt x="3379" y="0"/>
                  </a:moveTo>
                  <a:cubicBezTo>
                    <a:pt x="3379" y="0"/>
                    <a:pt x="1" y="0"/>
                    <a:pt x="162" y="1930"/>
                  </a:cubicBezTo>
                  <a:cubicBezTo>
                    <a:pt x="323" y="3860"/>
                    <a:pt x="12546" y="11258"/>
                    <a:pt x="13511" y="11902"/>
                  </a:cubicBezTo>
                  <a:cubicBezTo>
                    <a:pt x="13984" y="12217"/>
                    <a:pt x="15116" y="12727"/>
                    <a:pt x="16184" y="12727"/>
                  </a:cubicBezTo>
                  <a:cubicBezTo>
                    <a:pt x="17293" y="12727"/>
                    <a:pt x="18333" y="12178"/>
                    <a:pt x="18497" y="10294"/>
                  </a:cubicBezTo>
                  <a:cubicBezTo>
                    <a:pt x="18497" y="10294"/>
                    <a:pt x="19782" y="7559"/>
                    <a:pt x="18979" y="5469"/>
                  </a:cubicBezTo>
                  <a:cubicBezTo>
                    <a:pt x="18175" y="3378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>
              <a:off x="8689678" y="2524862"/>
              <a:ext cx="357454" cy="235409"/>
            </a:xfrm>
            <a:custGeom>
              <a:avLst/>
              <a:gdLst/>
              <a:ahLst/>
              <a:cxnLst/>
              <a:rect l="l" t="t" r="r" b="b"/>
              <a:pathLst>
                <a:path w="20218" h="13315" extrusionOk="0">
                  <a:moveTo>
                    <a:pt x="3520" y="592"/>
                  </a:moveTo>
                  <a:cubicBezTo>
                    <a:pt x="9185" y="1886"/>
                    <a:pt x="18333" y="4456"/>
                    <a:pt x="18876" y="5870"/>
                  </a:cubicBezTo>
                  <a:cubicBezTo>
                    <a:pt x="19624" y="7815"/>
                    <a:pt x="18414" y="10436"/>
                    <a:pt x="18402" y="10463"/>
                  </a:cubicBezTo>
                  <a:cubicBezTo>
                    <a:pt x="18387" y="10494"/>
                    <a:pt x="18378" y="10528"/>
                    <a:pt x="18375" y="10562"/>
                  </a:cubicBezTo>
                  <a:cubicBezTo>
                    <a:pt x="18287" y="11572"/>
                    <a:pt x="17927" y="12234"/>
                    <a:pt x="17306" y="12533"/>
                  </a:cubicBezTo>
                  <a:cubicBezTo>
                    <a:pt x="17018" y="12671"/>
                    <a:pt x="16691" y="12727"/>
                    <a:pt x="16352" y="12727"/>
                  </a:cubicBezTo>
                  <a:cubicBezTo>
                    <a:pt x="15372" y="12727"/>
                    <a:pt x="14303" y="12255"/>
                    <a:pt x="13848" y="11951"/>
                  </a:cubicBezTo>
                  <a:cubicBezTo>
                    <a:pt x="13726" y="11869"/>
                    <a:pt x="13422" y="11679"/>
                    <a:pt x="12986" y="11406"/>
                  </a:cubicBezTo>
                  <a:cubicBezTo>
                    <a:pt x="2881" y="5071"/>
                    <a:pt x="687" y="2904"/>
                    <a:pt x="630" y="2201"/>
                  </a:cubicBezTo>
                  <a:cubicBezTo>
                    <a:pt x="603" y="1886"/>
                    <a:pt x="690" y="1625"/>
                    <a:pt x="895" y="1402"/>
                  </a:cubicBezTo>
                  <a:cubicBezTo>
                    <a:pt x="1578" y="659"/>
                    <a:pt x="3268" y="597"/>
                    <a:pt x="3520" y="592"/>
                  </a:cubicBezTo>
                  <a:close/>
                  <a:moveTo>
                    <a:pt x="3552" y="0"/>
                  </a:moveTo>
                  <a:cubicBezTo>
                    <a:pt x="3464" y="0"/>
                    <a:pt x="1371" y="11"/>
                    <a:pt x="461" y="1001"/>
                  </a:cubicBezTo>
                  <a:cubicBezTo>
                    <a:pt x="142" y="1348"/>
                    <a:pt x="0" y="1768"/>
                    <a:pt x="40" y="2250"/>
                  </a:cubicBezTo>
                  <a:cubicBezTo>
                    <a:pt x="146" y="3518"/>
                    <a:pt x="4041" y="6497"/>
                    <a:pt x="12672" y="11907"/>
                  </a:cubicBezTo>
                  <a:cubicBezTo>
                    <a:pt x="13101" y="12175"/>
                    <a:pt x="13400" y="12363"/>
                    <a:pt x="13519" y="12443"/>
                  </a:cubicBezTo>
                  <a:cubicBezTo>
                    <a:pt x="14052" y="12797"/>
                    <a:pt x="15232" y="13315"/>
                    <a:pt x="16361" y="13315"/>
                  </a:cubicBezTo>
                  <a:cubicBezTo>
                    <a:pt x="16780" y="13315"/>
                    <a:pt x="17192" y="13244"/>
                    <a:pt x="17562" y="13065"/>
                  </a:cubicBezTo>
                  <a:cubicBezTo>
                    <a:pt x="18374" y="12675"/>
                    <a:pt x="18844" y="11868"/>
                    <a:pt x="18960" y="10666"/>
                  </a:cubicBezTo>
                  <a:cubicBezTo>
                    <a:pt x="19137" y="10268"/>
                    <a:pt x="20217" y="7709"/>
                    <a:pt x="19428" y="5657"/>
                  </a:cubicBezTo>
                  <a:cubicBezTo>
                    <a:pt x="18592" y="3483"/>
                    <a:pt x="5147" y="357"/>
                    <a:pt x="3617" y="7"/>
                  </a:cubicBezTo>
                  <a:cubicBezTo>
                    <a:pt x="3596" y="2"/>
                    <a:pt x="3573" y="0"/>
                    <a:pt x="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>
              <a:off x="8708808" y="2460401"/>
              <a:ext cx="65310" cy="51307"/>
            </a:xfrm>
            <a:custGeom>
              <a:avLst/>
              <a:gdLst/>
              <a:ahLst/>
              <a:cxnLst/>
              <a:rect l="l" t="t" r="r" b="b"/>
              <a:pathLst>
                <a:path w="3694" h="2902" extrusionOk="0">
                  <a:moveTo>
                    <a:pt x="710" y="0"/>
                  </a:moveTo>
                  <a:cubicBezTo>
                    <a:pt x="0" y="0"/>
                    <a:pt x="1189" y="2402"/>
                    <a:pt x="1649" y="2517"/>
                  </a:cubicBezTo>
                  <a:cubicBezTo>
                    <a:pt x="2160" y="2646"/>
                    <a:pt x="3438" y="2901"/>
                    <a:pt x="3438" y="2901"/>
                  </a:cubicBezTo>
                  <a:lnTo>
                    <a:pt x="3693" y="1239"/>
                  </a:lnTo>
                  <a:cubicBezTo>
                    <a:pt x="3693" y="1239"/>
                    <a:pt x="2288" y="729"/>
                    <a:pt x="1011" y="91"/>
                  </a:cubicBezTo>
                  <a:cubicBezTo>
                    <a:pt x="886" y="29"/>
                    <a:pt x="786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>
              <a:off x="8711425" y="2455150"/>
              <a:ext cx="68227" cy="61756"/>
            </a:xfrm>
            <a:custGeom>
              <a:avLst/>
              <a:gdLst/>
              <a:ahLst/>
              <a:cxnLst/>
              <a:rect l="l" t="t" r="r" b="b"/>
              <a:pathLst>
                <a:path w="3859" h="3493" extrusionOk="0">
                  <a:moveTo>
                    <a:pt x="630" y="608"/>
                  </a:moveTo>
                  <a:cubicBezTo>
                    <a:pt x="664" y="620"/>
                    <a:pt x="698" y="635"/>
                    <a:pt x="729" y="651"/>
                  </a:cubicBezTo>
                  <a:cubicBezTo>
                    <a:pt x="1704" y="1138"/>
                    <a:pt x="2761" y="1555"/>
                    <a:pt x="3216" y="1729"/>
                  </a:cubicBezTo>
                  <a:lnTo>
                    <a:pt x="3044" y="2846"/>
                  </a:lnTo>
                  <a:cubicBezTo>
                    <a:pt x="2636" y="2762"/>
                    <a:pt x="1924" y="2615"/>
                    <a:pt x="1589" y="2532"/>
                  </a:cubicBezTo>
                  <a:cubicBezTo>
                    <a:pt x="1311" y="2392"/>
                    <a:pt x="613" y="1048"/>
                    <a:pt x="630" y="608"/>
                  </a:cubicBezTo>
                  <a:close/>
                  <a:moveTo>
                    <a:pt x="557" y="0"/>
                  </a:moveTo>
                  <a:cubicBezTo>
                    <a:pt x="440" y="0"/>
                    <a:pt x="338" y="34"/>
                    <a:pt x="251" y="101"/>
                  </a:cubicBezTo>
                  <a:cubicBezTo>
                    <a:pt x="58" y="251"/>
                    <a:pt x="0" y="524"/>
                    <a:pt x="82" y="913"/>
                  </a:cubicBezTo>
                  <a:cubicBezTo>
                    <a:pt x="218" y="1565"/>
                    <a:pt x="897" y="2968"/>
                    <a:pt x="1429" y="3100"/>
                  </a:cubicBezTo>
                  <a:cubicBezTo>
                    <a:pt x="1941" y="3228"/>
                    <a:pt x="3179" y="3476"/>
                    <a:pt x="3232" y="3486"/>
                  </a:cubicBezTo>
                  <a:cubicBezTo>
                    <a:pt x="3251" y="3490"/>
                    <a:pt x="3270" y="3493"/>
                    <a:pt x="3289" y="3493"/>
                  </a:cubicBezTo>
                  <a:cubicBezTo>
                    <a:pt x="3435" y="3491"/>
                    <a:pt x="3559" y="3386"/>
                    <a:pt x="3581" y="3242"/>
                  </a:cubicBezTo>
                  <a:lnTo>
                    <a:pt x="3836" y="1582"/>
                  </a:lnTo>
                  <a:cubicBezTo>
                    <a:pt x="3859" y="1442"/>
                    <a:pt x="3778" y="1307"/>
                    <a:pt x="3646" y="1258"/>
                  </a:cubicBezTo>
                  <a:cubicBezTo>
                    <a:pt x="3632" y="1253"/>
                    <a:pt x="2242" y="746"/>
                    <a:pt x="995" y="122"/>
                  </a:cubicBezTo>
                  <a:cubicBezTo>
                    <a:pt x="832" y="41"/>
                    <a:pt x="685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>
              <a:off x="7862466" y="2156570"/>
              <a:ext cx="1570214" cy="1013294"/>
            </a:xfrm>
            <a:custGeom>
              <a:avLst/>
              <a:gdLst/>
              <a:ahLst/>
              <a:cxnLst/>
              <a:rect l="l" t="t" r="r" b="b"/>
              <a:pathLst>
                <a:path w="88813" h="57313" extrusionOk="0">
                  <a:moveTo>
                    <a:pt x="81493" y="1"/>
                  </a:moveTo>
                  <a:cubicBezTo>
                    <a:pt x="80301" y="1"/>
                    <a:pt x="79094" y="335"/>
                    <a:pt x="78019" y="1035"/>
                  </a:cubicBezTo>
                  <a:lnTo>
                    <a:pt x="7398" y="47020"/>
                  </a:lnTo>
                  <a:lnTo>
                    <a:pt x="0" y="56026"/>
                  </a:lnTo>
                  <a:lnTo>
                    <a:pt x="644" y="57313"/>
                  </a:lnTo>
                  <a:lnTo>
                    <a:pt x="11097" y="54739"/>
                  </a:lnTo>
                  <a:lnTo>
                    <a:pt x="84707" y="11887"/>
                  </a:lnTo>
                  <a:cubicBezTo>
                    <a:pt x="87814" y="10078"/>
                    <a:pt x="88813" y="6058"/>
                    <a:pt x="86910" y="3005"/>
                  </a:cubicBezTo>
                  <a:cubicBezTo>
                    <a:pt x="85700" y="1063"/>
                    <a:pt x="83619" y="1"/>
                    <a:pt x="81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7856879" y="2151302"/>
              <a:ext cx="1568729" cy="1023796"/>
            </a:xfrm>
            <a:custGeom>
              <a:avLst/>
              <a:gdLst/>
              <a:ahLst/>
              <a:cxnLst/>
              <a:rect l="l" t="t" r="r" b="b"/>
              <a:pathLst>
                <a:path w="88729" h="57907" extrusionOk="0">
                  <a:moveTo>
                    <a:pt x="81801" y="592"/>
                  </a:moveTo>
                  <a:cubicBezTo>
                    <a:pt x="82243" y="592"/>
                    <a:pt x="82688" y="640"/>
                    <a:pt x="83131" y="738"/>
                  </a:cubicBezTo>
                  <a:cubicBezTo>
                    <a:pt x="84739" y="1095"/>
                    <a:pt x="86105" y="2062"/>
                    <a:pt x="86975" y="3459"/>
                  </a:cubicBezTo>
                  <a:cubicBezTo>
                    <a:pt x="87852" y="4867"/>
                    <a:pt x="88115" y="6529"/>
                    <a:pt x="87716" y="8139"/>
                  </a:cubicBezTo>
                  <a:cubicBezTo>
                    <a:pt x="87317" y="9749"/>
                    <a:pt x="86307" y="11095"/>
                    <a:pt x="84875" y="11930"/>
                  </a:cubicBezTo>
                  <a:lnTo>
                    <a:pt x="11301" y="54760"/>
                  </a:lnTo>
                  <a:lnTo>
                    <a:pt x="1118" y="57268"/>
                  </a:lnTo>
                  <a:lnTo>
                    <a:pt x="666" y="56364"/>
                  </a:lnTo>
                  <a:lnTo>
                    <a:pt x="7915" y="47541"/>
                  </a:lnTo>
                  <a:lnTo>
                    <a:pt x="78496" y="1579"/>
                  </a:lnTo>
                  <a:cubicBezTo>
                    <a:pt x="79496" y="928"/>
                    <a:pt x="80637" y="592"/>
                    <a:pt x="81801" y="592"/>
                  </a:cubicBezTo>
                  <a:close/>
                  <a:moveTo>
                    <a:pt x="81799" y="1"/>
                  </a:moveTo>
                  <a:cubicBezTo>
                    <a:pt x="80522" y="1"/>
                    <a:pt x="79271" y="369"/>
                    <a:pt x="78174" y="1085"/>
                  </a:cubicBezTo>
                  <a:lnTo>
                    <a:pt x="7553" y="47070"/>
                  </a:lnTo>
                  <a:cubicBezTo>
                    <a:pt x="7528" y="47087"/>
                    <a:pt x="7505" y="47107"/>
                    <a:pt x="7485" y="47131"/>
                  </a:cubicBezTo>
                  <a:lnTo>
                    <a:pt x="87" y="56136"/>
                  </a:lnTo>
                  <a:cubicBezTo>
                    <a:pt x="14" y="56227"/>
                    <a:pt x="0" y="56352"/>
                    <a:pt x="52" y="56456"/>
                  </a:cubicBezTo>
                  <a:lnTo>
                    <a:pt x="695" y="57743"/>
                  </a:lnTo>
                  <a:cubicBezTo>
                    <a:pt x="745" y="57844"/>
                    <a:pt x="848" y="57907"/>
                    <a:pt x="960" y="57907"/>
                  </a:cubicBezTo>
                  <a:cubicBezTo>
                    <a:pt x="984" y="57907"/>
                    <a:pt x="1008" y="57904"/>
                    <a:pt x="1030" y="57898"/>
                  </a:cubicBezTo>
                  <a:lnTo>
                    <a:pt x="11484" y="55324"/>
                  </a:lnTo>
                  <a:cubicBezTo>
                    <a:pt x="11512" y="55318"/>
                    <a:pt x="11538" y="55307"/>
                    <a:pt x="11562" y="55293"/>
                  </a:cubicBezTo>
                  <a:lnTo>
                    <a:pt x="85172" y="12441"/>
                  </a:lnTo>
                  <a:cubicBezTo>
                    <a:pt x="86744" y="11526"/>
                    <a:pt x="87852" y="10049"/>
                    <a:pt x="88290" y="8281"/>
                  </a:cubicBezTo>
                  <a:cubicBezTo>
                    <a:pt x="88728" y="6515"/>
                    <a:pt x="88439" y="4692"/>
                    <a:pt x="87477" y="3147"/>
                  </a:cubicBezTo>
                  <a:cubicBezTo>
                    <a:pt x="86521" y="1613"/>
                    <a:pt x="85023" y="553"/>
                    <a:pt x="83259" y="162"/>
                  </a:cubicBezTo>
                  <a:cubicBezTo>
                    <a:pt x="82773" y="54"/>
                    <a:pt x="82284" y="1"/>
                    <a:pt x="8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>
              <a:off x="8604779" y="2692858"/>
              <a:ext cx="42414" cy="27298"/>
            </a:xfrm>
            <a:custGeom>
              <a:avLst/>
              <a:gdLst/>
              <a:ahLst/>
              <a:cxnLst/>
              <a:rect l="l" t="t" r="r" b="b"/>
              <a:pathLst>
                <a:path w="2399" h="1544" extrusionOk="0">
                  <a:moveTo>
                    <a:pt x="2399" y="0"/>
                  </a:moveTo>
                  <a:lnTo>
                    <a:pt x="0" y="15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>
              <a:off x="8599104" y="2687625"/>
              <a:ext cx="54048" cy="37764"/>
            </a:xfrm>
            <a:custGeom>
              <a:avLst/>
              <a:gdLst/>
              <a:ahLst/>
              <a:cxnLst/>
              <a:rect l="l" t="t" r="r" b="b"/>
              <a:pathLst>
                <a:path w="3057" h="2136" extrusionOk="0">
                  <a:moveTo>
                    <a:pt x="2719" y="0"/>
                  </a:moveTo>
                  <a:cubicBezTo>
                    <a:pt x="2664" y="0"/>
                    <a:pt x="2609" y="15"/>
                    <a:pt x="2560" y="47"/>
                  </a:cubicBezTo>
                  <a:lnTo>
                    <a:pt x="160" y="1592"/>
                  </a:lnTo>
                  <a:cubicBezTo>
                    <a:pt x="50" y="1662"/>
                    <a:pt x="0" y="1797"/>
                    <a:pt x="37" y="1923"/>
                  </a:cubicBezTo>
                  <a:cubicBezTo>
                    <a:pt x="73" y="2049"/>
                    <a:pt x="189" y="2136"/>
                    <a:pt x="320" y="2136"/>
                  </a:cubicBezTo>
                  <a:cubicBezTo>
                    <a:pt x="377" y="2136"/>
                    <a:pt x="432" y="2119"/>
                    <a:pt x="480" y="2088"/>
                  </a:cubicBezTo>
                  <a:lnTo>
                    <a:pt x="2879" y="544"/>
                  </a:lnTo>
                  <a:cubicBezTo>
                    <a:pt x="3017" y="456"/>
                    <a:pt x="3057" y="274"/>
                    <a:pt x="2969" y="136"/>
                  </a:cubicBezTo>
                  <a:cubicBezTo>
                    <a:pt x="2912" y="48"/>
                    <a:pt x="2816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>
              <a:off x="8698978" y="2457767"/>
              <a:ext cx="313502" cy="201764"/>
            </a:xfrm>
            <a:custGeom>
              <a:avLst/>
              <a:gdLst/>
              <a:ahLst/>
              <a:cxnLst/>
              <a:rect l="l" t="t" r="r" b="b"/>
              <a:pathLst>
                <a:path w="17732" h="11412" extrusionOk="0">
                  <a:moveTo>
                    <a:pt x="17731" y="1"/>
                  </a:moveTo>
                  <a:lnTo>
                    <a:pt x="0" y="114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>
              <a:off x="8693320" y="2452516"/>
              <a:ext cx="325153" cy="212248"/>
            </a:xfrm>
            <a:custGeom>
              <a:avLst/>
              <a:gdLst/>
              <a:ahLst/>
              <a:cxnLst/>
              <a:rect l="l" t="t" r="r" b="b"/>
              <a:pathLst>
                <a:path w="18391" h="12005" extrusionOk="0">
                  <a:moveTo>
                    <a:pt x="18054" y="1"/>
                  </a:moveTo>
                  <a:cubicBezTo>
                    <a:pt x="17998" y="1"/>
                    <a:pt x="17941" y="17"/>
                    <a:pt x="17891" y="50"/>
                  </a:cubicBezTo>
                  <a:lnTo>
                    <a:pt x="160" y="11459"/>
                  </a:lnTo>
                  <a:cubicBezTo>
                    <a:pt x="51" y="11531"/>
                    <a:pt x="1" y="11665"/>
                    <a:pt x="37" y="11791"/>
                  </a:cubicBezTo>
                  <a:cubicBezTo>
                    <a:pt x="74" y="11917"/>
                    <a:pt x="189" y="12004"/>
                    <a:pt x="320" y="12004"/>
                  </a:cubicBezTo>
                  <a:cubicBezTo>
                    <a:pt x="377" y="12004"/>
                    <a:pt x="434" y="11988"/>
                    <a:pt x="480" y="11956"/>
                  </a:cubicBezTo>
                  <a:lnTo>
                    <a:pt x="18211" y="547"/>
                  </a:lnTo>
                  <a:cubicBezTo>
                    <a:pt x="18351" y="459"/>
                    <a:pt x="18391" y="275"/>
                    <a:pt x="18302" y="137"/>
                  </a:cubicBezTo>
                  <a:cubicBezTo>
                    <a:pt x="18246" y="49"/>
                    <a:pt x="18151" y="1"/>
                    <a:pt x="18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>
              <a:off x="7842134" y="3143769"/>
              <a:ext cx="56682" cy="30498"/>
            </a:xfrm>
            <a:custGeom>
              <a:avLst/>
              <a:gdLst/>
              <a:ahLst/>
              <a:cxnLst/>
              <a:rect l="l" t="t" r="r" b="b"/>
              <a:pathLst>
                <a:path w="3206" h="1725" extrusionOk="0">
                  <a:moveTo>
                    <a:pt x="1837" y="0"/>
                  </a:moveTo>
                  <a:cubicBezTo>
                    <a:pt x="1837" y="0"/>
                    <a:pt x="1" y="767"/>
                    <a:pt x="282" y="1537"/>
                  </a:cubicBezTo>
                  <a:cubicBezTo>
                    <a:pt x="330" y="1670"/>
                    <a:pt x="447" y="1724"/>
                    <a:pt x="608" y="1724"/>
                  </a:cubicBezTo>
                  <a:cubicBezTo>
                    <a:pt x="1389" y="1724"/>
                    <a:pt x="3205" y="442"/>
                    <a:pt x="3205" y="442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3"/>
            <p:cNvSpPr/>
            <p:nvPr/>
          </p:nvSpPr>
          <p:spPr>
            <a:xfrm>
              <a:off x="7835858" y="3138518"/>
              <a:ext cx="69500" cy="40929"/>
            </a:xfrm>
            <a:custGeom>
              <a:avLst/>
              <a:gdLst/>
              <a:ahLst/>
              <a:cxnLst/>
              <a:rect l="l" t="t" r="r" b="b"/>
              <a:pathLst>
                <a:path w="3931" h="2315" extrusionOk="0">
                  <a:moveTo>
                    <a:pt x="2207" y="613"/>
                  </a:moveTo>
                  <a:lnTo>
                    <a:pt x="2889" y="834"/>
                  </a:lnTo>
                  <a:cubicBezTo>
                    <a:pt x="2062" y="1362"/>
                    <a:pt x="1268" y="1746"/>
                    <a:pt x="984" y="1746"/>
                  </a:cubicBezTo>
                  <a:cubicBezTo>
                    <a:pt x="955" y="1746"/>
                    <a:pt x="932" y="1742"/>
                    <a:pt x="914" y="1734"/>
                  </a:cubicBezTo>
                  <a:cubicBezTo>
                    <a:pt x="802" y="1427"/>
                    <a:pt x="1577" y="897"/>
                    <a:pt x="2207" y="613"/>
                  </a:cubicBezTo>
                  <a:close/>
                  <a:moveTo>
                    <a:pt x="2191" y="1"/>
                  </a:moveTo>
                  <a:cubicBezTo>
                    <a:pt x="2153" y="1"/>
                    <a:pt x="2114" y="9"/>
                    <a:pt x="2078" y="24"/>
                  </a:cubicBezTo>
                  <a:cubicBezTo>
                    <a:pt x="1728" y="170"/>
                    <a:pt x="1" y="949"/>
                    <a:pt x="359" y="1935"/>
                  </a:cubicBezTo>
                  <a:cubicBezTo>
                    <a:pt x="418" y="2103"/>
                    <a:pt x="555" y="2232"/>
                    <a:pt x="725" y="2283"/>
                  </a:cubicBezTo>
                  <a:cubicBezTo>
                    <a:pt x="793" y="2303"/>
                    <a:pt x="865" y="2314"/>
                    <a:pt x="936" y="2314"/>
                  </a:cubicBezTo>
                  <a:cubicBezTo>
                    <a:pt x="940" y="2314"/>
                    <a:pt x="944" y="2314"/>
                    <a:pt x="948" y="2314"/>
                  </a:cubicBezTo>
                  <a:cubicBezTo>
                    <a:pt x="1772" y="2314"/>
                    <a:pt x="3261" y="1313"/>
                    <a:pt x="3731" y="981"/>
                  </a:cubicBezTo>
                  <a:cubicBezTo>
                    <a:pt x="3930" y="840"/>
                    <a:pt x="3884" y="533"/>
                    <a:pt x="3652" y="458"/>
                  </a:cubicBezTo>
                  <a:lnTo>
                    <a:pt x="2282" y="15"/>
                  </a:lnTo>
                  <a:cubicBezTo>
                    <a:pt x="2253" y="6"/>
                    <a:pt x="2222" y="1"/>
                    <a:pt x="2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3"/>
            <p:cNvSpPr/>
            <p:nvPr/>
          </p:nvSpPr>
          <p:spPr>
            <a:xfrm>
              <a:off x="7862466" y="2987884"/>
              <a:ext cx="196213" cy="181980"/>
            </a:xfrm>
            <a:custGeom>
              <a:avLst/>
              <a:gdLst/>
              <a:ahLst/>
              <a:cxnLst/>
              <a:rect l="l" t="t" r="r" b="b"/>
              <a:pathLst>
                <a:path w="11098" h="10293" extrusionOk="0">
                  <a:moveTo>
                    <a:pt x="7398" y="0"/>
                  </a:moveTo>
                  <a:lnTo>
                    <a:pt x="0" y="9006"/>
                  </a:lnTo>
                  <a:lnTo>
                    <a:pt x="644" y="10293"/>
                  </a:lnTo>
                  <a:lnTo>
                    <a:pt x="11097" y="7719"/>
                  </a:lnTo>
                  <a:cubicBezTo>
                    <a:pt x="5308" y="5468"/>
                    <a:pt x="7398" y="1"/>
                    <a:pt x="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3"/>
            <p:cNvSpPr/>
            <p:nvPr/>
          </p:nvSpPr>
          <p:spPr>
            <a:xfrm>
              <a:off x="7856879" y="2982651"/>
              <a:ext cx="207157" cy="192447"/>
            </a:xfrm>
            <a:custGeom>
              <a:avLst/>
              <a:gdLst/>
              <a:ahLst/>
              <a:cxnLst/>
              <a:rect l="l" t="t" r="r" b="b"/>
              <a:pathLst>
                <a:path w="11717" h="10885" extrusionOk="0">
                  <a:moveTo>
                    <a:pt x="7140" y="1461"/>
                  </a:moveTo>
                  <a:lnTo>
                    <a:pt x="7140" y="1461"/>
                  </a:lnTo>
                  <a:cubicBezTo>
                    <a:pt x="6896" y="3171"/>
                    <a:pt x="7040" y="6197"/>
                    <a:pt x="10502" y="7936"/>
                  </a:cubicBezTo>
                  <a:lnTo>
                    <a:pt x="1118" y="10246"/>
                  </a:lnTo>
                  <a:lnTo>
                    <a:pt x="666" y="9342"/>
                  </a:lnTo>
                  <a:lnTo>
                    <a:pt x="7140" y="1461"/>
                  </a:lnTo>
                  <a:close/>
                  <a:moveTo>
                    <a:pt x="7714" y="1"/>
                  </a:moveTo>
                  <a:cubicBezTo>
                    <a:pt x="7628" y="1"/>
                    <a:pt x="7543" y="38"/>
                    <a:pt x="7485" y="109"/>
                  </a:cubicBezTo>
                  <a:lnTo>
                    <a:pt x="87" y="9114"/>
                  </a:lnTo>
                  <a:cubicBezTo>
                    <a:pt x="14" y="9205"/>
                    <a:pt x="0" y="9330"/>
                    <a:pt x="52" y="9434"/>
                  </a:cubicBezTo>
                  <a:lnTo>
                    <a:pt x="695" y="10721"/>
                  </a:lnTo>
                  <a:cubicBezTo>
                    <a:pt x="745" y="10822"/>
                    <a:pt x="848" y="10885"/>
                    <a:pt x="960" y="10885"/>
                  </a:cubicBezTo>
                  <a:cubicBezTo>
                    <a:pt x="984" y="10885"/>
                    <a:pt x="1008" y="10882"/>
                    <a:pt x="1030" y="10876"/>
                  </a:cubicBezTo>
                  <a:lnTo>
                    <a:pt x="11484" y="8302"/>
                  </a:lnTo>
                  <a:cubicBezTo>
                    <a:pt x="11610" y="8272"/>
                    <a:pt x="11700" y="8164"/>
                    <a:pt x="11708" y="8036"/>
                  </a:cubicBezTo>
                  <a:cubicBezTo>
                    <a:pt x="11717" y="7906"/>
                    <a:pt x="11641" y="7787"/>
                    <a:pt x="11520" y="7741"/>
                  </a:cubicBezTo>
                  <a:cubicBezTo>
                    <a:pt x="6080" y="5624"/>
                    <a:pt x="7911" y="614"/>
                    <a:pt x="7990" y="401"/>
                  </a:cubicBezTo>
                  <a:cubicBezTo>
                    <a:pt x="8042" y="266"/>
                    <a:pt x="7988" y="112"/>
                    <a:pt x="7863" y="41"/>
                  </a:cubicBezTo>
                  <a:cubicBezTo>
                    <a:pt x="7816" y="14"/>
                    <a:pt x="7765" y="1"/>
                    <a:pt x="7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3"/>
            <p:cNvSpPr/>
            <p:nvPr/>
          </p:nvSpPr>
          <p:spPr>
            <a:xfrm>
              <a:off x="9005531" y="2156570"/>
              <a:ext cx="427149" cy="344442"/>
            </a:xfrm>
            <a:custGeom>
              <a:avLst/>
              <a:gdLst/>
              <a:ahLst/>
              <a:cxnLst/>
              <a:rect l="l" t="t" r="r" b="b"/>
              <a:pathLst>
                <a:path w="24160" h="19482" extrusionOk="0">
                  <a:moveTo>
                    <a:pt x="16840" y="1"/>
                  </a:moveTo>
                  <a:cubicBezTo>
                    <a:pt x="15648" y="1"/>
                    <a:pt x="14441" y="335"/>
                    <a:pt x="13366" y="1035"/>
                  </a:cubicBezTo>
                  <a:lnTo>
                    <a:pt x="524" y="9397"/>
                  </a:lnTo>
                  <a:cubicBezTo>
                    <a:pt x="178" y="10277"/>
                    <a:pt x="0" y="11215"/>
                    <a:pt x="0" y="12162"/>
                  </a:cubicBezTo>
                  <a:cubicBezTo>
                    <a:pt x="0" y="16194"/>
                    <a:pt x="3137" y="19465"/>
                    <a:pt x="7011" y="19482"/>
                  </a:cubicBezTo>
                  <a:lnTo>
                    <a:pt x="20054" y="11887"/>
                  </a:lnTo>
                  <a:cubicBezTo>
                    <a:pt x="23163" y="10078"/>
                    <a:pt x="24160" y="6058"/>
                    <a:pt x="22257" y="3005"/>
                  </a:cubicBezTo>
                  <a:cubicBezTo>
                    <a:pt x="21047" y="1063"/>
                    <a:pt x="18966" y="1"/>
                    <a:pt x="16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3"/>
            <p:cNvSpPr/>
            <p:nvPr/>
          </p:nvSpPr>
          <p:spPr>
            <a:xfrm>
              <a:off x="9000280" y="2151302"/>
              <a:ext cx="425328" cy="354944"/>
            </a:xfrm>
            <a:custGeom>
              <a:avLst/>
              <a:gdLst/>
              <a:ahLst/>
              <a:cxnLst/>
              <a:rect l="l" t="t" r="r" b="b"/>
              <a:pathLst>
                <a:path w="24057" h="20076" extrusionOk="0">
                  <a:moveTo>
                    <a:pt x="17130" y="592"/>
                  </a:moveTo>
                  <a:cubicBezTo>
                    <a:pt x="17572" y="592"/>
                    <a:pt x="18017" y="640"/>
                    <a:pt x="18459" y="738"/>
                  </a:cubicBezTo>
                  <a:cubicBezTo>
                    <a:pt x="20067" y="1096"/>
                    <a:pt x="21433" y="2062"/>
                    <a:pt x="22303" y="3459"/>
                  </a:cubicBezTo>
                  <a:cubicBezTo>
                    <a:pt x="23180" y="4867"/>
                    <a:pt x="23443" y="6529"/>
                    <a:pt x="23044" y="8139"/>
                  </a:cubicBezTo>
                  <a:cubicBezTo>
                    <a:pt x="22645" y="9749"/>
                    <a:pt x="21635" y="11096"/>
                    <a:pt x="20203" y="11931"/>
                  </a:cubicBezTo>
                  <a:lnTo>
                    <a:pt x="7228" y="19483"/>
                  </a:lnTo>
                  <a:cubicBezTo>
                    <a:pt x="3562" y="19422"/>
                    <a:pt x="592" y="16290"/>
                    <a:pt x="592" y="12460"/>
                  </a:cubicBezTo>
                  <a:cubicBezTo>
                    <a:pt x="592" y="11581"/>
                    <a:pt x="751" y="10711"/>
                    <a:pt x="1062" y="9890"/>
                  </a:cubicBezTo>
                  <a:lnTo>
                    <a:pt x="13824" y="1579"/>
                  </a:lnTo>
                  <a:cubicBezTo>
                    <a:pt x="14825" y="929"/>
                    <a:pt x="15966" y="592"/>
                    <a:pt x="17130" y="592"/>
                  </a:cubicBezTo>
                  <a:close/>
                  <a:moveTo>
                    <a:pt x="17127" y="1"/>
                  </a:moveTo>
                  <a:cubicBezTo>
                    <a:pt x="15850" y="1"/>
                    <a:pt x="14599" y="369"/>
                    <a:pt x="13502" y="1085"/>
                  </a:cubicBezTo>
                  <a:lnTo>
                    <a:pt x="660" y="9447"/>
                  </a:lnTo>
                  <a:cubicBezTo>
                    <a:pt x="607" y="9481"/>
                    <a:pt x="568" y="9529"/>
                    <a:pt x="546" y="9587"/>
                  </a:cubicBezTo>
                  <a:cubicBezTo>
                    <a:pt x="185" y="10501"/>
                    <a:pt x="0" y="11477"/>
                    <a:pt x="2" y="12460"/>
                  </a:cubicBezTo>
                  <a:cubicBezTo>
                    <a:pt x="2" y="16642"/>
                    <a:pt x="3278" y="20058"/>
                    <a:pt x="7305" y="20076"/>
                  </a:cubicBezTo>
                  <a:lnTo>
                    <a:pt x="7306" y="20076"/>
                  </a:lnTo>
                  <a:cubicBezTo>
                    <a:pt x="7358" y="20074"/>
                    <a:pt x="7410" y="20062"/>
                    <a:pt x="7455" y="20035"/>
                  </a:cubicBezTo>
                  <a:lnTo>
                    <a:pt x="20500" y="12441"/>
                  </a:lnTo>
                  <a:cubicBezTo>
                    <a:pt x="22072" y="11526"/>
                    <a:pt x="23179" y="10049"/>
                    <a:pt x="23618" y="8281"/>
                  </a:cubicBezTo>
                  <a:cubicBezTo>
                    <a:pt x="24056" y="6515"/>
                    <a:pt x="23767" y="4692"/>
                    <a:pt x="22805" y="3147"/>
                  </a:cubicBezTo>
                  <a:cubicBezTo>
                    <a:pt x="21849" y="1613"/>
                    <a:pt x="20351" y="553"/>
                    <a:pt x="18587" y="162"/>
                  </a:cubicBezTo>
                  <a:cubicBezTo>
                    <a:pt x="18101" y="54"/>
                    <a:pt x="17612" y="1"/>
                    <a:pt x="1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3"/>
            <p:cNvSpPr/>
            <p:nvPr/>
          </p:nvSpPr>
          <p:spPr>
            <a:xfrm>
              <a:off x="9056680" y="2156570"/>
              <a:ext cx="376001" cy="310974"/>
            </a:xfrm>
            <a:custGeom>
              <a:avLst/>
              <a:gdLst/>
              <a:ahLst/>
              <a:cxnLst/>
              <a:rect l="l" t="t" r="r" b="b"/>
              <a:pathLst>
                <a:path w="21267" h="17589" extrusionOk="0">
                  <a:moveTo>
                    <a:pt x="13947" y="1"/>
                  </a:moveTo>
                  <a:cubicBezTo>
                    <a:pt x="12755" y="1"/>
                    <a:pt x="11548" y="335"/>
                    <a:pt x="10473" y="1035"/>
                  </a:cubicBezTo>
                  <a:lnTo>
                    <a:pt x="715" y="7389"/>
                  </a:lnTo>
                  <a:cubicBezTo>
                    <a:pt x="245" y="8362"/>
                    <a:pt x="1" y="9430"/>
                    <a:pt x="2" y="10513"/>
                  </a:cubicBezTo>
                  <a:cubicBezTo>
                    <a:pt x="2" y="14421"/>
                    <a:pt x="3098" y="17588"/>
                    <a:pt x="6918" y="17588"/>
                  </a:cubicBezTo>
                  <a:cubicBezTo>
                    <a:pt x="7080" y="17588"/>
                    <a:pt x="7240" y="17582"/>
                    <a:pt x="7400" y="17571"/>
                  </a:cubicBezTo>
                  <a:lnTo>
                    <a:pt x="17161" y="11887"/>
                  </a:lnTo>
                  <a:cubicBezTo>
                    <a:pt x="20270" y="10078"/>
                    <a:pt x="21267" y="6058"/>
                    <a:pt x="19364" y="3005"/>
                  </a:cubicBezTo>
                  <a:cubicBezTo>
                    <a:pt x="18154" y="1063"/>
                    <a:pt x="16073" y="1"/>
                    <a:pt x="1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3"/>
            <p:cNvSpPr/>
            <p:nvPr/>
          </p:nvSpPr>
          <p:spPr>
            <a:xfrm>
              <a:off x="9051429" y="2151302"/>
              <a:ext cx="374180" cy="321475"/>
            </a:xfrm>
            <a:custGeom>
              <a:avLst/>
              <a:gdLst/>
              <a:ahLst/>
              <a:cxnLst/>
              <a:rect l="l" t="t" r="r" b="b"/>
              <a:pathLst>
                <a:path w="21164" h="18183" extrusionOk="0">
                  <a:moveTo>
                    <a:pt x="14238" y="592"/>
                  </a:moveTo>
                  <a:cubicBezTo>
                    <a:pt x="14680" y="592"/>
                    <a:pt x="15125" y="640"/>
                    <a:pt x="15567" y="738"/>
                  </a:cubicBezTo>
                  <a:cubicBezTo>
                    <a:pt x="17175" y="1096"/>
                    <a:pt x="18540" y="2062"/>
                    <a:pt x="19411" y="3459"/>
                  </a:cubicBezTo>
                  <a:cubicBezTo>
                    <a:pt x="20288" y="4867"/>
                    <a:pt x="20552" y="6529"/>
                    <a:pt x="20152" y="8139"/>
                  </a:cubicBezTo>
                  <a:cubicBezTo>
                    <a:pt x="19753" y="9749"/>
                    <a:pt x="18744" y="11095"/>
                    <a:pt x="17310" y="11931"/>
                  </a:cubicBezTo>
                  <a:lnTo>
                    <a:pt x="7609" y="17578"/>
                  </a:lnTo>
                  <a:cubicBezTo>
                    <a:pt x="7478" y="17587"/>
                    <a:pt x="7347" y="17590"/>
                    <a:pt x="7215" y="17590"/>
                  </a:cubicBezTo>
                  <a:cubicBezTo>
                    <a:pt x="3565" y="17590"/>
                    <a:pt x="595" y="14549"/>
                    <a:pt x="595" y="10811"/>
                  </a:cubicBezTo>
                  <a:cubicBezTo>
                    <a:pt x="592" y="9801"/>
                    <a:pt x="814" y="8802"/>
                    <a:pt x="1243" y="7888"/>
                  </a:cubicBezTo>
                  <a:lnTo>
                    <a:pt x="10933" y="1579"/>
                  </a:lnTo>
                  <a:cubicBezTo>
                    <a:pt x="11933" y="929"/>
                    <a:pt x="13074" y="592"/>
                    <a:pt x="14238" y="592"/>
                  </a:cubicBezTo>
                  <a:close/>
                  <a:moveTo>
                    <a:pt x="14234" y="1"/>
                  </a:moveTo>
                  <a:cubicBezTo>
                    <a:pt x="12957" y="1"/>
                    <a:pt x="11706" y="369"/>
                    <a:pt x="10609" y="1085"/>
                  </a:cubicBezTo>
                  <a:lnTo>
                    <a:pt x="850" y="7439"/>
                  </a:lnTo>
                  <a:cubicBezTo>
                    <a:pt x="805" y="7468"/>
                    <a:pt x="769" y="7509"/>
                    <a:pt x="746" y="7558"/>
                  </a:cubicBezTo>
                  <a:cubicBezTo>
                    <a:pt x="255" y="8572"/>
                    <a:pt x="1" y="9684"/>
                    <a:pt x="4" y="10811"/>
                  </a:cubicBezTo>
                  <a:cubicBezTo>
                    <a:pt x="4" y="14875"/>
                    <a:pt x="3239" y="18182"/>
                    <a:pt x="7215" y="18182"/>
                  </a:cubicBezTo>
                  <a:cubicBezTo>
                    <a:pt x="7383" y="18182"/>
                    <a:pt x="7551" y="18176"/>
                    <a:pt x="7717" y="18163"/>
                  </a:cubicBezTo>
                  <a:cubicBezTo>
                    <a:pt x="7762" y="18161"/>
                    <a:pt x="7805" y="18147"/>
                    <a:pt x="7846" y="18124"/>
                  </a:cubicBezTo>
                  <a:lnTo>
                    <a:pt x="17607" y="12441"/>
                  </a:lnTo>
                  <a:cubicBezTo>
                    <a:pt x="19179" y="11526"/>
                    <a:pt x="20286" y="10049"/>
                    <a:pt x="20725" y="8281"/>
                  </a:cubicBezTo>
                  <a:cubicBezTo>
                    <a:pt x="21163" y="6515"/>
                    <a:pt x="20874" y="4692"/>
                    <a:pt x="19912" y="3147"/>
                  </a:cubicBezTo>
                  <a:cubicBezTo>
                    <a:pt x="18956" y="1612"/>
                    <a:pt x="17458" y="553"/>
                    <a:pt x="15694" y="162"/>
                  </a:cubicBezTo>
                  <a:cubicBezTo>
                    <a:pt x="15208" y="54"/>
                    <a:pt x="14719" y="1"/>
                    <a:pt x="1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>
              <a:off x="8597990" y="2534251"/>
              <a:ext cx="31700" cy="62676"/>
            </a:xfrm>
            <a:custGeom>
              <a:avLst/>
              <a:gdLst/>
              <a:ahLst/>
              <a:cxnLst/>
              <a:rect l="l" t="t" r="r" b="b"/>
              <a:pathLst>
                <a:path w="1793" h="3545" extrusionOk="0">
                  <a:moveTo>
                    <a:pt x="1793" y="1"/>
                  </a:moveTo>
                  <a:cubicBezTo>
                    <a:pt x="1793" y="1"/>
                    <a:pt x="364" y="1"/>
                    <a:pt x="364" y="652"/>
                  </a:cubicBezTo>
                  <a:cubicBezTo>
                    <a:pt x="364" y="1291"/>
                    <a:pt x="0" y="3544"/>
                    <a:pt x="778" y="3544"/>
                  </a:cubicBezTo>
                  <a:cubicBezTo>
                    <a:pt x="791" y="3544"/>
                    <a:pt x="803" y="3544"/>
                    <a:pt x="816" y="3542"/>
                  </a:cubicBezTo>
                  <a:cubicBezTo>
                    <a:pt x="1642" y="3471"/>
                    <a:pt x="1568" y="2025"/>
                    <a:pt x="1643" y="1519"/>
                  </a:cubicBezTo>
                  <a:cubicBezTo>
                    <a:pt x="1717" y="1012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>
              <a:off x="8596487" y="2529017"/>
              <a:ext cx="38648" cy="73142"/>
            </a:xfrm>
            <a:custGeom>
              <a:avLst/>
              <a:gdLst/>
              <a:ahLst/>
              <a:cxnLst/>
              <a:rect l="l" t="t" r="r" b="b"/>
              <a:pathLst>
                <a:path w="2186" h="4137" extrusionOk="0">
                  <a:moveTo>
                    <a:pt x="1556" y="612"/>
                  </a:moveTo>
                  <a:cubicBezTo>
                    <a:pt x="1527" y="949"/>
                    <a:pt x="1480" y="1462"/>
                    <a:pt x="1436" y="1771"/>
                  </a:cubicBezTo>
                  <a:cubicBezTo>
                    <a:pt x="1421" y="1868"/>
                    <a:pt x="1411" y="1995"/>
                    <a:pt x="1401" y="2141"/>
                  </a:cubicBezTo>
                  <a:cubicBezTo>
                    <a:pt x="1364" y="2652"/>
                    <a:pt x="1304" y="3507"/>
                    <a:pt x="828" y="3530"/>
                  </a:cubicBezTo>
                  <a:cubicBezTo>
                    <a:pt x="579" y="3284"/>
                    <a:pt x="673" y="2044"/>
                    <a:pt x="713" y="1515"/>
                  </a:cubicBezTo>
                  <a:cubicBezTo>
                    <a:pt x="730" y="1281"/>
                    <a:pt x="745" y="1081"/>
                    <a:pt x="745" y="948"/>
                  </a:cubicBezTo>
                  <a:cubicBezTo>
                    <a:pt x="745" y="789"/>
                    <a:pt x="1133" y="658"/>
                    <a:pt x="1556" y="612"/>
                  </a:cubicBezTo>
                  <a:close/>
                  <a:moveTo>
                    <a:pt x="1878" y="1"/>
                  </a:moveTo>
                  <a:cubicBezTo>
                    <a:pt x="1700" y="1"/>
                    <a:pt x="153" y="27"/>
                    <a:pt x="153" y="946"/>
                  </a:cubicBezTo>
                  <a:cubicBezTo>
                    <a:pt x="153" y="1070"/>
                    <a:pt x="138" y="1254"/>
                    <a:pt x="123" y="1470"/>
                  </a:cubicBezTo>
                  <a:cubicBezTo>
                    <a:pt x="39" y="2587"/>
                    <a:pt x="1" y="3545"/>
                    <a:pt x="411" y="3950"/>
                  </a:cubicBezTo>
                  <a:cubicBezTo>
                    <a:pt x="530" y="4070"/>
                    <a:pt x="690" y="4137"/>
                    <a:pt x="858" y="4137"/>
                  </a:cubicBezTo>
                  <a:cubicBezTo>
                    <a:pt x="860" y="4137"/>
                    <a:pt x="862" y="4137"/>
                    <a:pt x="863" y="4137"/>
                  </a:cubicBezTo>
                  <a:cubicBezTo>
                    <a:pt x="883" y="4137"/>
                    <a:pt x="905" y="4136"/>
                    <a:pt x="926" y="4133"/>
                  </a:cubicBezTo>
                  <a:cubicBezTo>
                    <a:pt x="1857" y="4052"/>
                    <a:pt x="1940" y="2883"/>
                    <a:pt x="1990" y="2184"/>
                  </a:cubicBezTo>
                  <a:cubicBezTo>
                    <a:pt x="1999" y="2056"/>
                    <a:pt x="2006" y="1942"/>
                    <a:pt x="2019" y="1858"/>
                  </a:cubicBezTo>
                  <a:cubicBezTo>
                    <a:pt x="2096" y="1347"/>
                    <a:pt x="2169" y="360"/>
                    <a:pt x="2173" y="318"/>
                  </a:cubicBezTo>
                  <a:cubicBezTo>
                    <a:pt x="2185" y="147"/>
                    <a:pt x="2049" y="1"/>
                    <a:pt x="1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3"/>
            <p:cNvSpPr/>
            <p:nvPr/>
          </p:nvSpPr>
          <p:spPr>
            <a:xfrm>
              <a:off x="8619241" y="2490882"/>
              <a:ext cx="38100" cy="86950"/>
            </a:xfrm>
            <a:custGeom>
              <a:avLst/>
              <a:gdLst/>
              <a:ahLst/>
              <a:cxnLst/>
              <a:rect l="l" t="t" r="r" b="b"/>
              <a:pathLst>
                <a:path w="2155" h="4918" extrusionOk="0">
                  <a:moveTo>
                    <a:pt x="1479" y="1"/>
                  </a:moveTo>
                  <a:cubicBezTo>
                    <a:pt x="1123" y="1"/>
                    <a:pt x="731" y="99"/>
                    <a:pt x="583" y="492"/>
                  </a:cubicBezTo>
                  <a:cubicBezTo>
                    <a:pt x="291" y="1269"/>
                    <a:pt x="1" y="4917"/>
                    <a:pt x="844" y="4917"/>
                  </a:cubicBezTo>
                  <a:cubicBezTo>
                    <a:pt x="855" y="4917"/>
                    <a:pt x="867" y="4916"/>
                    <a:pt x="878" y="4915"/>
                  </a:cubicBezTo>
                  <a:cubicBezTo>
                    <a:pt x="1762" y="4817"/>
                    <a:pt x="1958" y="1475"/>
                    <a:pt x="2155" y="99"/>
                  </a:cubicBezTo>
                  <a:cubicBezTo>
                    <a:pt x="2155" y="99"/>
                    <a:pt x="1835" y="1"/>
                    <a:pt x="1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3"/>
            <p:cNvSpPr/>
            <p:nvPr/>
          </p:nvSpPr>
          <p:spPr>
            <a:xfrm>
              <a:off x="8614450" y="2485613"/>
              <a:ext cx="48408" cy="97434"/>
            </a:xfrm>
            <a:custGeom>
              <a:avLst/>
              <a:gdLst/>
              <a:ahLst/>
              <a:cxnLst/>
              <a:rect l="l" t="t" r="r" b="b"/>
              <a:pathLst>
                <a:path w="2738" h="5511" extrusionOk="0">
                  <a:moveTo>
                    <a:pt x="1745" y="594"/>
                  </a:moveTo>
                  <a:cubicBezTo>
                    <a:pt x="1863" y="595"/>
                    <a:pt x="1981" y="606"/>
                    <a:pt x="2097" y="627"/>
                  </a:cubicBezTo>
                  <a:cubicBezTo>
                    <a:pt x="2074" y="812"/>
                    <a:pt x="2050" y="1019"/>
                    <a:pt x="2024" y="1241"/>
                  </a:cubicBezTo>
                  <a:cubicBezTo>
                    <a:pt x="1922" y="2136"/>
                    <a:pt x="1611" y="4863"/>
                    <a:pt x="1124" y="4920"/>
                  </a:cubicBezTo>
                  <a:cubicBezTo>
                    <a:pt x="731" y="4707"/>
                    <a:pt x="799" y="1776"/>
                    <a:pt x="1130" y="893"/>
                  </a:cubicBezTo>
                  <a:cubicBezTo>
                    <a:pt x="1218" y="657"/>
                    <a:pt x="1484" y="594"/>
                    <a:pt x="1743" y="594"/>
                  </a:cubicBezTo>
                  <a:close/>
                  <a:moveTo>
                    <a:pt x="1760" y="0"/>
                  </a:moveTo>
                  <a:cubicBezTo>
                    <a:pt x="1275" y="0"/>
                    <a:pt x="774" y="159"/>
                    <a:pt x="576" y="687"/>
                  </a:cubicBezTo>
                  <a:cubicBezTo>
                    <a:pt x="314" y="1388"/>
                    <a:pt x="1" y="4450"/>
                    <a:pt x="630" y="5257"/>
                  </a:cubicBezTo>
                  <a:cubicBezTo>
                    <a:pt x="759" y="5422"/>
                    <a:pt x="927" y="5510"/>
                    <a:pt x="1114" y="5510"/>
                  </a:cubicBezTo>
                  <a:cubicBezTo>
                    <a:pt x="1135" y="5510"/>
                    <a:pt x="1158" y="5509"/>
                    <a:pt x="1179" y="5506"/>
                  </a:cubicBezTo>
                  <a:cubicBezTo>
                    <a:pt x="2073" y="5407"/>
                    <a:pt x="2346" y="3626"/>
                    <a:pt x="2612" y="1308"/>
                  </a:cubicBezTo>
                  <a:cubicBezTo>
                    <a:pt x="2649" y="977"/>
                    <a:pt x="2684" y="678"/>
                    <a:pt x="2718" y="439"/>
                  </a:cubicBezTo>
                  <a:cubicBezTo>
                    <a:pt x="2738" y="295"/>
                    <a:pt x="2651" y="157"/>
                    <a:pt x="2513" y="114"/>
                  </a:cubicBezTo>
                  <a:cubicBezTo>
                    <a:pt x="2305" y="51"/>
                    <a:pt x="2035" y="0"/>
                    <a:pt x="1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3"/>
            <p:cNvSpPr/>
            <p:nvPr/>
          </p:nvSpPr>
          <p:spPr>
            <a:xfrm>
              <a:off x="8646910" y="2484941"/>
              <a:ext cx="45172" cy="80674"/>
            </a:xfrm>
            <a:custGeom>
              <a:avLst/>
              <a:gdLst/>
              <a:ahLst/>
              <a:cxnLst/>
              <a:rect l="l" t="t" r="r" b="b"/>
              <a:pathLst>
                <a:path w="2555" h="4563" extrusionOk="0">
                  <a:moveTo>
                    <a:pt x="1224" y="1"/>
                  </a:moveTo>
                  <a:cubicBezTo>
                    <a:pt x="969" y="1"/>
                    <a:pt x="736" y="114"/>
                    <a:pt x="590" y="435"/>
                  </a:cubicBezTo>
                  <a:cubicBezTo>
                    <a:pt x="99" y="1516"/>
                    <a:pt x="0" y="4562"/>
                    <a:pt x="590" y="4562"/>
                  </a:cubicBezTo>
                  <a:cubicBezTo>
                    <a:pt x="1180" y="4562"/>
                    <a:pt x="2064" y="3285"/>
                    <a:pt x="2260" y="2597"/>
                  </a:cubicBezTo>
                  <a:cubicBezTo>
                    <a:pt x="2457" y="1908"/>
                    <a:pt x="2555" y="632"/>
                    <a:pt x="2555" y="632"/>
                  </a:cubicBezTo>
                  <a:cubicBezTo>
                    <a:pt x="2555" y="632"/>
                    <a:pt x="182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3"/>
            <p:cNvSpPr/>
            <p:nvPr/>
          </p:nvSpPr>
          <p:spPr>
            <a:xfrm>
              <a:off x="8641695" y="2479725"/>
              <a:ext cx="55745" cy="91123"/>
            </a:xfrm>
            <a:custGeom>
              <a:avLst/>
              <a:gdLst/>
              <a:ahLst/>
              <a:cxnLst/>
              <a:rect l="l" t="t" r="r" b="b"/>
              <a:pathLst>
                <a:path w="3153" h="5154" extrusionOk="0">
                  <a:moveTo>
                    <a:pt x="1522" y="591"/>
                  </a:moveTo>
                  <a:cubicBezTo>
                    <a:pt x="1829" y="591"/>
                    <a:pt x="2261" y="841"/>
                    <a:pt x="2542" y="1058"/>
                  </a:cubicBezTo>
                  <a:cubicBezTo>
                    <a:pt x="2510" y="1412"/>
                    <a:pt x="2418" y="2297"/>
                    <a:pt x="2271" y="2812"/>
                  </a:cubicBezTo>
                  <a:cubicBezTo>
                    <a:pt x="2078" y="3484"/>
                    <a:pt x="1314" y="4470"/>
                    <a:pt x="935" y="4557"/>
                  </a:cubicBezTo>
                  <a:cubicBezTo>
                    <a:pt x="682" y="4161"/>
                    <a:pt x="702" y="1846"/>
                    <a:pt x="1154" y="854"/>
                  </a:cubicBezTo>
                  <a:cubicBezTo>
                    <a:pt x="1241" y="661"/>
                    <a:pt x="1348" y="617"/>
                    <a:pt x="1421" y="602"/>
                  </a:cubicBezTo>
                  <a:cubicBezTo>
                    <a:pt x="1454" y="594"/>
                    <a:pt x="1488" y="591"/>
                    <a:pt x="1522" y="591"/>
                  </a:cubicBezTo>
                  <a:close/>
                  <a:moveTo>
                    <a:pt x="1519" y="0"/>
                  </a:moveTo>
                  <a:cubicBezTo>
                    <a:pt x="1444" y="0"/>
                    <a:pt x="1369" y="8"/>
                    <a:pt x="1296" y="24"/>
                  </a:cubicBezTo>
                  <a:cubicBezTo>
                    <a:pt x="1086" y="69"/>
                    <a:pt x="798" y="208"/>
                    <a:pt x="617" y="607"/>
                  </a:cubicBezTo>
                  <a:cubicBezTo>
                    <a:pt x="167" y="1595"/>
                    <a:pt x="1" y="4191"/>
                    <a:pt x="453" y="4893"/>
                  </a:cubicBezTo>
                  <a:cubicBezTo>
                    <a:pt x="599" y="5119"/>
                    <a:pt x="786" y="5153"/>
                    <a:pt x="885" y="5153"/>
                  </a:cubicBezTo>
                  <a:cubicBezTo>
                    <a:pt x="1714" y="5153"/>
                    <a:pt x="2650" y="3639"/>
                    <a:pt x="2840" y="2974"/>
                  </a:cubicBezTo>
                  <a:cubicBezTo>
                    <a:pt x="3043" y="2265"/>
                    <a:pt x="3141" y="1002"/>
                    <a:pt x="3145" y="949"/>
                  </a:cubicBezTo>
                  <a:cubicBezTo>
                    <a:pt x="3152" y="855"/>
                    <a:pt x="3114" y="764"/>
                    <a:pt x="3044" y="703"/>
                  </a:cubicBezTo>
                  <a:cubicBezTo>
                    <a:pt x="2954" y="624"/>
                    <a:pt x="2210" y="0"/>
                    <a:pt x="1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3"/>
            <p:cNvSpPr/>
            <p:nvPr/>
          </p:nvSpPr>
          <p:spPr>
            <a:xfrm>
              <a:off x="8664254" y="2483297"/>
              <a:ext cx="64338" cy="71728"/>
            </a:xfrm>
            <a:custGeom>
              <a:avLst/>
              <a:gdLst/>
              <a:ahLst/>
              <a:cxnLst/>
              <a:rect l="l" t="t" r="r" b="b"/>
              <a:pathLst>
                <a:path w="3639" h="4057" extrusionOk="0">
                  <a:moveTo>
                    <a:pt x="1585" y="0"/>
                  </a:moveTo>
                  <a:cubicBezTo>
                    <a:pt x="1538" y="0"/>
                    <a:pt x="1501" y="12"/>
                    <a:pt x="1476" y="37"/>
                  </a:cubicBezTo>
                  <a:cubicBezTo>
                    <a:pt x="1181" y="332"/>
                    <a:pt x="0" y="3359"/>
                    <a:pt x="887" y="3968"/>
                  </a:cubicBezTo>
                  <a:cubicBezTo>
                    <a:pt x="976" y="4029"/>
                    <a:pt x="1067" y="4057"/>
                    <a:pt x="1160" y="4057"/>
                  </a:cubicBezTo>
                  <a:cubicBezTo>
                    <a:pt x="1987" y="4057"/>
                    <a:pt x="2892" y="1860"/>
                    <a:pt x="2892" y="1860"/>
                  </a:cubicBezTo>
                  <a:lnTo>
                    <a:pt x="3639" y="1314"/>
                  </a:lnTo>
                  <a:cubicBezTo>
                    <a:pt x="3639" y="1314"/>
                    <a:pt x="2079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>
              <a:off x="8667278" y="2477993"/>
              <a:ext cx="67255" cy="82265"/>
            </a:xfrm>
            <a:custGeom>
              <a:avLst/>
              <a:gdLst/>
              <a:ahLst/>
              <a:cxnLst/>
              <a:rect l="l" t="t" r="r" b="b"/>
              <a:pathLst>
                <a:path w="3804" h="4653" extrusionOk="0">
                  <a:moveTo>
                    <a:pt x="1472" y="606"/>
                  </a:moveTo>
                  <a:cubicBezTo>
                    <a:pt x="1718" y="676"/>
                    <a:pt x="2342" y="1088"/>
                    <a:pt x="2984" y="1601"/>
                  </a:cubicBezTo>
                  <a:lnTo>
                    <a:pt x="2546" y="1922"/>
                  </a:lnTo>
                  <a:cubicBezTo>
                    <a:pt x="2502" y="1954"/>
                    <a:pt x="2468" y="1998"/>
                    <a:pt x="2448" y="2048"/>
                  </a:cubicBezTo>
                  <a:cubicBezTo>
                    <a:pt x="2138" y="2799"/>
                    <a:pt x="1501" y="3918"/>
                    <a:pt x="1054" y="4050"/>
                  </a:cubicBezTo>
                  <a:cubicBezTo>
                    <a:pt x="1031" y="4057"/>
                    <a:pt x="1010" y="4061"/>
                    <a:pt x="989" y="4061"/>
                  </a:cubicBezTo>
                  <a:cubicBezTo>
                    <a:pt x="952" y="4061"/>
                    <a:pt x="919" y="4049"/>
                    <a:pt x="883" y="4024"/>
                  </a:cubicBezTo>
                  <a:cubicBezTo>
                    <a:pt x="763" y="3942"/>
                    <a:pt x="718" y="3751"/>
                    <a:pt x="699" y="3605"/>
                  </a:cubicBezTo>
                  <a:cubicBezTo>
                    <a:pt x="587" y="2678"/>
                    <a:pt x="1233" y="993"/>
                    <a:pt x="1472" y="606"/>
                  </a:cubicBezTo>
                  <a:close/>
                  <a:moveTo>
                    <a:pt x="1390" y="0"/>
                  </a:moveTo>
                  <a:cubicBezTo>
                    <a:pt x="1223" y="0"/>
                    <a:pt x="1148" y="76"/>
                    <a:pt x="1097" y="127"/>
                  </a:cubicBezTo>
                  <a:cubicBezTo>
                    <a:pt x="780" y="444"/>
                    <a:pt x="0" y="2463"/>
                    <a:pt x="106" y="3611"/>
                  </a:cubicBezTo>
                  <a:cubicBezTo>
                    <a:pt x="145" y="4033"/>
                    <a:pt x="294" y="4336"/>
                    <a:pt x="548" y="4511"/>
                  </a:cubicBezTo>
                  <a:cubicBezTo>
                    <a:pt x="678" y="4602"/>
                    <a:pt x="831" y="4651"/>
                    <a:pt x="989" y="4652"/>
                  </a:cubicBezTo>
                  <a:cubicBezTo>
                    <a:pt x="1068" y="4652"/>
                    <a:pt x="1147" y="4639"/>
                    <a:pt x="1223" y="4617"/>
                  </a:cubicBezTo>
                  <a:cubicBezTo>
                    <a:pt x="2045" y="4373"/>
                    <a:pt x="2760" y="2823"/>
                    <a:pt x="2962" y="2351"/>
                  </a:cubicBezTo>
                  <a:lnTo>
                    <a:pt x="3643" y="1852"/>
                  </a:lnTo>
                  <a:cubicBezTo>
                    <a:pt x="3796" y="1739"/>
                    <a:pt x="3804" y="1511"/>
                    <a:pt x="3658" y="1387"/>
                  </a:cubicBezTo>
                  <a:cubicBezTo>
                    <a:pt x="2313" y="255"/>
                    <a:pt x="1697" y="0"/>
                    <a:pt x="1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3"/>
            <p:cNvSpPr/>
            <p:nvPr/>
          </p:nvSpPr>
          <p:spPr>
            <a:xfrm>
              <a:off x="8247890" y="2513494"/>
              <a:ext cx="358727" cy="423772"/>
            </a:xfrm>
            <a:custGeom>
              <a:avLst/>
              <a:gdLst/>
              <a:ahLst/>
              <a:cxnLst/>
              <a:rect l="l" t="t" r="r" b="b"/>
              <a:pathLst>
                <a:path w="20290" h="23969" extrusionOk="0">
                  <a:moveTo>
                    <a:pt x="7449" y="0"/>
                  </a:moveTo>
                  <a:cubicBezTo>
                    <a:pt x="6618" y="0"/>
                    <a:pt x="5715" y="135"/>
                    <a:pt x="4730" y="419"/>
                  </a:cubicBezTo>
                  <a:cubicBezTo>
                    <a:pt x="0" y="1785"/>
                    <a:pt x="209" y="8934"/>
                    <a:pt x="209" y="8934"/>
                  </a:cubicBezTo>
                  <a:cubicBezTo>
                    <a:pt x="209" y="8934"/>
                    <a:pt x="420" y="12088"/>
                    <a:pt x="1261" y="12824"/>
                  </a:cubicBezTo>
                  <a:cubicBezTo>
                    <a:pt x="2102" y="13560"/>
                    <a:pt x="2628" y="14296"/>
                    <a:pt x="2628" y="14296"/>
                  </a:cubicBezTo>
                  <a:cubicBezTo>
                    <a:pt x="2628" y="14296"/>
                    <a:pt x="2838" y="15768"/>
                    <a:pt x="2838" y="16714"/>
                  </a:cubicBezTo>
                  <a:cubicBezTo>
                    <a:pt x="2838" y="17487"/>
                    <a:pt x="3260" y="17558"/>
                    <a:pt x="3700" y="17558"/>
                  </a:cubicBezTo>
                  <a:cubicBezTo>
                    <a:pt x="3799" y="17558"/>
                    <a:pt x="3898" y="17555"/>
                    <a:pt x="3994" y="17555"/>
                  </a:cubicBezTo>
                  <a:cubicBezTo>
                    <a:pt x="4520" y="17555"/>
                    <a:pt x="5466" y="19342"/>
                    <a:pt x="5992" y="20183"/>
                  </a:cubicBezTo>
                  <a:cubicBezTo>
                    <a:pt x="6517" y="21024"/>
                    <a:pt x="8620" y="22811"/>
                    <a:pt x="9566" y="23337"/>
                  </a:cubicBezTo>
                  <a:cubicBezTo>
                    <a:pt x="9676" y="23398"/>
                    <a:pt x="9795" y="23425"/>
                    <a:pt x="9918" y="23425"/>
                  </a:cubicBezTo>
                  <a:cubicBezTo>
                    <a:pt x="10857" y="23425"/>
                    <a:pt x="12089" y="21865"/>
                    <a:pt x="12089" y="21865"/>
                  </a:cubicBezTo>
                  <a:lnTo>
                    <a:pt x="12825" y="23968"/>
                  </a:lnTo>
                  <a:lnTo>
                    <a:pt x="20289" y="19132"/>
                  </a:lnTo>
                  <a:lnTo>
                    <a:pt x="16609" y="11983"/>
                  </a:lnTo>
                  <a:cubicBezTo>
                    <a:pt x="16609" y="11983"/>
                    <a:pt x="16505" y="8724"/>
                    <a:pt x="14402" y="4939"/>
                  </a:cubicBezTo>
                  <a:cubicBezTo>
                    <a:pt x="12737" y="1943"/>
                    <a:pt x="10611" y="0"/>
                    <a:pt x="7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3"/>
            <p:cNvSpPr/>
            <p:nvPr/>
          </p:nvSpPr>
          <p:spPr>
            <a:xfrm>
              <a:off x="8243541" y="2508243"/>
              <a:ext cx="368982" cy="434221"/>
            </a:xfrm>
            <a:custGeom>
              <a:avLst/>
              <a:gdLst/>
              <a:ahLst/>
              <a:cxnLst/>
              <a:rect l="l" t="t" r="r" b="b"/>
              <a:pathLst>
                <a:path w="20870" h="24560" extrusionOk="0">
                  <a:moveTo>
                    <a:pt x="7714" y="587"/>
                  </a:moveTo>
                  <a:cubicBezTo>
                    <a:pt x="10467" y="587"/>
                    <a:pt x="12587" y="2135"/>
                    <a:pt x="14390" y="5380"/>
                  </a:cubicBezTo>
                  <a:cubicBezTo>
                    <a:pt x="16430" y="9051"/>
                    <a:pt x="16561" y="12258"/>
                    <a:pt x="16561" y="12289"/>
                  </a:cubicBezTo>
                  <a:cubicBezTo>
                    <a:pt x="16563" y="12333"/>
                    <a:pt x="16575" y="12376"/>
                    <a:pt x="16595" y="12415"/>
                  </a:cubicBezTo>
                  <a:lnTo>
                    <a:pt x="20151" y="19326"/>
                  </a:lnTo>
                  <a:lnTo>
                    <a:pt x="13227" y="23812"/>
                  </a:lnTo>
                  <a:lnTo>
                    <a:pt x="12615" y="22064"/>
                  </a:lnTo>
                  <a:cubicBezTo>
                    <a:pt x="12578" y="21962"/>
                    <a:pt x="12490" y="21888"/>
                    <a:pt x="12385" y="21870"/>
                  </a:cubicBezTo>
                  <a:cubicBezTo>
                    <a:pt x="12368" y="21868"/>
                    <a:pt x="12352" y="21867"/>
                    <a:pt x="12335" y="21867"/>
                  </a:cubicBezTo>
                  <a:cubicBezTo>
                    <a:pt x="12245" y="21867"/>
                    <a:pt x="12160" y="21908"/>
                    <a:pt x="12104" y="21979"/>
                  </a:cubicBezTo>
                  <a:cubicBezTo>
                    <a:pt x="11695" y="22497"/>
                    <a:pt x="10762" y="23427"/>
                    <a:pt x="10172" y="23427"/>
                  </a:cubicBezTo>
                  <a:cubicBezTo>
                    <a:pt x="10094" y="23427"/>
                    <a:pt x="10021" y="23411"/>
                    <a:pt x="9957" y="23375"/>
                  </a:cubicBezTo>
                  <a:cubicBezTo>
                    <a:pt x="9036" y="22862"/>
                    <a:pt x="6978" y="21106"/>
                    <a:pt x="6490" y="20323"/>
                  </a:cubicBezTo>
                  <a:cubicBezTo>
                    <a:pt x="6395" y="20172"/>
                    <a:pt x="6287" y="19991"/>
                    <a:pt x="6170" y="19794"/>
                  </a:cubicBezTo>
                  <a:cubicBezTo>
                    <a:pt x="5367" y="18442"/>
                    <a:pt x="4798" y="17556"/>
                    <a:pt x="4241" y="17556"/>
                  </a:cubicBezTo>
                  <a:lnTo>
                    <a:pt x="4091" y="17557"/>
                  </a:lnTo>
                  <a:cubicBezTo>
                    <a:pt x="4045" y="17558"/>
                    <a:pt x="3998" y="17559"/>
                    <a:pt x="3951" y="17559"/>
                  </a:cubicBezTo>
                  <a:cubicBezTo>
                    <a:pt x="3761" y="17559"/>
                    <a:pt x="3583" y="17545"/>
                    <a:pt x="3496" y="17460"/>
                  </a:cubicBezTo>
                  <a:cubicBezTo>
                    <a:pt x="3400" y="17366"/>
                    <a:pt x="3380" y="17164"/>
                    <a:pt x="3380" y="17011"/>
                  </a:cubicBezTo>
                  <a:cubicBezTo>
                    <a:pt x="3380" y="16054"/>
                    <a:pt x="3176" y="14612"/>
                    <a:pt x="3167" y="14550"/>
                  </a:cubicBezTo>
                  <a:cubicBezTo>
                    <a:pt x="3161" y="14504"/>
                    <a:pt x="3142" y="14460"/>
                    <a:pt x="3116" y="14421"/>
                  </a:cubicBezTo>
                  <a:cubicBezTo>
                    <a:pt x="3093" y="14389"/>
                    <a:pt x="2559" y="13648"/>
                    <a:pt x="1703" y="12899"/>
                  </a:cubicBezTo>
                  <a:cubicBezTo>
                    <a:pt x="1159" y="12421"/>
                    <a:pt x="831" y="10391"/>
                    <a:pt x="752" y="9217"/>
                  </a:cubicBezTo>
                  <a:cubicBezTo>
                    <a:pt x="747" y="8999"/>
                    <a:pt x="656" y="2271"/>
                    <a:pt x="5060" y="1000"/>
                  </a:cubicBezTo>
                  <a:cubicBezTo>
                    <a:pt x="6007" y="726"/>
                    <a:pt x="6889" y="587"/>
                    <a:pt x="7714" y="587"/>
                  </a:cubicBezTo>
                  <a:close/>
                  <a:moveTo>
                    <a:pt x="7699" y="0"/>
                  </a:moveTo>
                  <a:cubicBezTo>
                    <a:pt x="6822" y="0"/>
                    <a:pt x="5890" y="145"/>
                    <a:pt x="4896" y="432"/>
                  </a:cubicBezTo>
                  <a:cubicBezTo>
                    <a:pt x="1" y="1847"/>
                    <a:pt x="153" y="8939"/>
                    <a:pt x="161" y="9240"/>
                  </a:cubicBezTo>
                  <a:lnTo>
                    <a:pt x="161" y="9251"/>
                  </a:lnTo>
                  <a:cubicBezTo>
                    <a:pt x="183" y="9586"/>
                    <a:pt x="406" y="12550"/>
                    <a:pt x="1313" y="13343"/>
                  </a:cubicBezTo>
                  <a:cubicBezTo>
                    <a:pt x="1782" y="13756"/>
                    <a:pt x="2210" y="14213"/>
                    <a:pt x="2592" y="14708"/>
                  </a:cubicBezTo>
                  <a:cubicBezTo>
                    <a:pt x="2633" y="15015"/>
                    <a:pt x="2788" y="16215"/>
                    <a:pt x="2788" y="17011"/>
                  </a:cubicBezTo>
                  <a:cubicBezTo>
                    <a:pt x="2788" y="17403"/>
                    <a:pt x="2884" y="17688"/>
                    <a:pt x="3080" y="17882"/>
                  </a:cubicBezTo>
                  <a:cubicBezTo>
                    <a:pt x="3326" y="18122"/>
                    <a:pt x="3662" y="18150"/>
                    <a:pt x="3959" y="18150"/>
                  </a:cubicBezTo>
                  <a:cubicBezTo>
                    <a:pt x="4008" y="18150"/>
                    <a:pt x="4055" y="18149"/>
                    <a:pt x="4101" y="18149"/>
                  </a:cubicBezTo>
                  <a:lnTo>
                    <a:pt x="4234" y="18146"/>
                  </a:lnTo>
                  <a:cubicBezTo>
                    <a:pt x="4537" y="18207"/>
                    <a:pt x="5325" y="19531"/>
                    <a:pt x="5661" y="20096"/>
                  </a:cubicBezTo>
                  <a:cubicBezTo>
                    <a:pt x="5781" y="20297"/>
                    <a:pt x="5892" y="20483"/>
                    <a:pt x="5987" y="20637"/>
                  </a:cubicBezTo>
                  <a:cubicBezTo>
                    <a:pt x="6535" y="21514"/>
                    <a:pt x="8650" y="23326"/>
                    <a:pt x="9669" y="23892"/>
                  </a:cubicBezTo>
                  <a:cubicBezTo>
                    <a:pt x="9825" y="23979"/>
                    <a:pt x="9990" y="24017"/>
                    <a:pt x="10159" y="24017"/>
                  </a:cubicBezTo>
                  <a:cubicBezTo>
                    <a:pt x="10923" y="24017"/>
                    <a:pt x="11762" y="23243"/>
                    <a:pt x="12226" y="22742"/>
                  </a:cubicBezTo>
                  <a:lnTo>
                    <a:pt x="12792" y="24362"/>
                  </a:lnTo>
                  <a:cubicBezTo>
                    <a:pt x="12834" y="24479"/>
                    <a:pt x="12944" y="24560"/>
                    <a:pt x="13069" y="24560"/>
                  </a:cubicBezTo>
                  <a:cubicBezTo>
                    <a:pt x="13070" y="24560"/>
                    <a:pt x="13071" y="24560"/>
                    <a:pt x="13072" y="24560"/>
                  </a:cubicBezTo>
                  <a:cubicBezTo>
                    <a:pt x="13129" y="24560"/>
                    <a:pt x="13184" y="24543"/>
                    <a:pt x="13233" y="24513"/>
                  </a:cubicBezTo>
                  <a:lnTo>
                    <a:pt x="20697" y="19677"/>
                  </a:lnTo>
                  <a:cubicBezTo>
                    <a:pt x="20825" y="19595"/>
                    <a:pt x="20869" y="19429"/>
                    <a:pt x="20799" y="19294"/>
                  </a:cubicBezTo>
                  <a:lnTo>
                    <a:pt x="17149" y="12202"/>
                  </a:lnTo>
                  <a:cubicBezTo>
                    <a:pt x="17122" y="11699"/>
                    <a:pt x="16879" y="8642"/>
                    <a:pt x="14908" y="5094"/>
                  </a:cubicBezTo>
                  <a:cubicBezTo>
                    <a:pt x="13002" y="1664"/>
                    <a:pt x="10671" y="0"/>
                    <a:pt x="7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>
              <a:off x="8121478" y="2423786"/>
              <a:ext cx="450204" cy="397217"/>
            </a:xfrm>
            <a:custGeom>
              <a:avLst/>
              <a:gdLst/>
              <a:ahLst/>
              <a:cxnLst/>
              <a:rect l="l" t="t" r="r" b="b"/>
              <a:pathLst>
                <a:path w="25464" h="22467" extrusionOk="0">
                  <a:moveTo>
                    <a:pt x="16101" y="0"/>
                  </a:moveTo>
                  <a:cubicBezTo>
                    <a:pt x="16036" y="0"/>
                    <a:pt x="16001" y="1"/>
                    <a:pt x="16001" y="1"/>
                  </a:cubicBezTo>
                  <a:cubicBezTo>
                    <a:pt x="16001" y="1"/>
                    <a:pt x="13765" y="1"/>
                    <a:pt x="10839" y="1034"/>
                  </a:cubicBezTo>
                  <a:cubicBezTo>
                    <a:pt x="8077" y="2010"/>
                    <a:pt x="7398" y="5851"/>
                    <a:pt x="4990" y="7227"/>
                  </a:cubicBezTo>
                  <a:cubicBezTo>
                    <a:pt x="4467" y="7526"/>
                    <a:pt x="4107" y="7638"/>
                    <a:pt x="3850" y="7638"/>
                  </a:cubicBezTo>
                  <a:cubicBezTo>
                    <a:pt x="3068" y="7638"/>
                    <a:pt x="3252" y="6592"/>
                    <a:pt x="2759" y="6592"/>
                  </a:cubicBezTo>
                  <a:cubicBezTo>
                    <a:pt x="2669" y="6592"/>
                    <a:pt x="2555" y="6627"/>
                    <a:pt x="2409" y="6711"/>
                  </a:cubicBezTo>
                  <a:cubicBezTo>
                    <a:pt x="1204" y="7399"/>
                    <a:pt x="0" y="13421"/>
                    <a:pt x="2580" y="15141"/>
                  </a:cubicBezTo>
                  <a:cubicBezTo>
                    <a:pt x="3297" y="15619"/>
                    <a:pt x="4107" y="15792"/>
                    <a:pt x="4903" y="15792"/>
                  </a:cubicBezTo>
                  <a:cubicBezTo>
                    <a:pt x="6972" y="15792"/>
                    <a:pt x="8947" y="14625"/>
                    <a:pt x="8947" y="14625"/>
                  </a:cubicBezTo>
                  <a:lnTo>
                    <a:pt x="8947" y="14625"/>
                  </a:lnTo>
                  <a:cubicBezTo>
                    <a:pt x="8947" y="14625"/>
                    <a:pt x="8602" y="15830"/>
                    <a:pt x="9634" y="16174"/>
                  </a:cubicBezTo>
                  <a:cubicBezTo>
                    <a:pt x="10255" y="16381"/>
                    <a:pt x="10887" y="16554"/>
                    <a:pt x="11528" y="16690"/>
                  </a:cubicBezTo>
                  <a:cubicBezTo>
                    <a:pt x="11528" y="16690"/>
                    <a:pt x="11369" y="18592"/>
                    <a:pt x="12726" y="18592"/>
                  </a:cubicBezTo>
                  <a:cubicBezTo>
                    <a:pt x="12783" y="18592"/>
                    <a:pt x="12842" y="18589"/>
                    <a:pt x="12904" y="18582"/>
                  </a:cubicBezTo>
                  <a:cubicBezTo>
                    <a:pt x="14189" y="18440"/>
                    <a:pt x="13459" y="16756"/>
                    <a:pt x="13174" y="16187"/>
                  </a:cubicBezTo>
                  <a:lnTo>
                    <a:pt x="13174" y="16187"/>
                  </a:lnTo>
                  <a:cubicBezTo>
                    <a:pt x="13701" y="17172"/>
                    <a:pt x="16243" y="21754"/>
                    <a:pt x="18237" y="22368"/>
                  </a:cubicBezTo>
                  <a:cubicBezTo>
                    <a:pt x="18456" y="22435"/>
                    <a:pt x="18685" y="22466"/>
                    <a:pt x="18920" y="22466"/>
                  </a:cubicBezTo>
                  <a:cubicBezTo>
                    <a:pt x="21091" y="22466"/>
                    <a:pt x="23827" y="19824"/>
                    <a:pt x="24604" y="18582"/>
                  </a:cubicBezTo>
                  <a:cubicBezTo>
                    <a:pt x="25464" y="17206"/>
                    <a:pt x="24775" y="7399"/>
                    <a:pt x="22883" y="3614"/>
                  </a:cubicBezTo>
                  <a:cubicBezTo>
                    <a:pt x="21149" y="145"/>
                    <a:pt x="16813" y="0"/>
                    <a:pt x="1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3"/>
            <p:cNvSpPr/>
            <p:nvPr/>
          </p:nvSpPr>
          <p:spPr>
            <a:xfrm>
              <a:off x="8134173" y="2418553"/>
              <a:ext cx="443167" cy="407701"/>
            </a:xfrm>
            <a:custGeom>
              <a:avLst/>
              <a:gdLst/>
              <a:ahLst/>
              <a:cxnLst/>
              <a:rect l="l" t="t" r="r" b="b"/>
              <a:pathLst>
                <a:path w="25066" h="23060" extrusionOk="0">
                  <a:moveTo>
                    <a:pt x="15368" y="591"/>
                  </a:moveTo>
                  <a:cubicBezTo>
                    <a:pt x="15984" y="591"/>
                    <a:pt x="20239" y="720"/>
                    <a:pt x="21901" y="4043"/>
                  </a:cubicBezTo>
                  <a:cubicBezTo>
                    <a:pt x="23803" y="7848"/>
                    <a:pt x="24361" y="17560"/>
                    <a:pt x="23634" y="18722"/>
                  </a:cubicBezTo>
                  <a:cubicBezTo>
                    <a:pt x="22875" y="19938"/>
                    <a:pt x="20213" y="22468"/>
                    <a:pt x="18208" y="22468"/>
                  </a:cubicBezTo>
                  <a:cubicBezTo>
                    <a:pt x="18000" y="22468"/>
                    <a:pt x="17799" y="22441"/>
                    <a:pt x="17607" y="22382"/>
                  </a:cubicBezTo>
                  <a:cubicBezTo>
                    <a:pt x="15753" y="21810"/>
                    <a:pt x="13291" y="17409"/>
                    <a:pt x="12736" y="16378"/>
                  </a:cubicBezTo>
                  <a:cubicBezTo>
                    <a:pt x="12678" y="16263"/>
                    <a:pt x="12633" y="16183"/>
                    <a:pt x="12614" y="16150"/>
                  </a:cubicBezTo>
                  <a:cubicBezTo>
                    <a:pt x="12560" y="16054"/>
                    <a:pt x="12461" y="16001"/>
                    <a:pt x="12358" y="16001"/>
                  </a:cubicBezTo>
                  <a:cubicBezTo>
                    <a:pt x="12310" y="16001"/>
                    <a:pt x="12261" y="16012"/>
                    <a:pt x="12216" y="16037"/>
                  </a:cubicBezTo>
                  <a:cubicBezTo>
                    <a:pt x="12075" y="16113"/>
                    <a:pt x="12021" y="16288"/>
                    <a:pt x="12095" y="16432"/>
                  </a:cubicBezTo>
                  <a:cubicBezTo>
                    <a:pt x="12108" y="16457"/>
                    <a:pt x="12155" y="16548"/>
                    <a:pt x="12230" y="16687"/>
                  </a:cubicBezTo>
                  <a:cubicBezTo>
                    <a:pt x="12492" y="17222"/>
                    <a:pt x="12750" y="17992"/>
                    <a:pt x="12565" y="18356"/>
                  </a:cubicBezTo>
                  <a:cubicBezTo>
                    <a:pt x="12522" y="18439"/>
                    <a:pt x="12434" y="18551"/>
                    <a:pt x="12153" y="18582"/>
                  </a:cubicBezTo>
                  <a:cubicBezTo>
                    <a:pt x="12101" y="18588"/>
                    <a:pt x="12052" y="18591"/>
                    <a:pt x="12004" y="18591"/>
                  </a:cubicBezTo>
                  <a:cubicBezTo>
                    <a:pt x="11782" y="18591"/>
                    <a:pt x="11607" y="18526"/>
                    <a:pt x="11471" y="18393"/>
                  </a:cubicBezTo>
                  <a:cubicBezTo>
                    <a:pt x="11107" y="18042"/>
                    <a:pt x="11082" y="17275"/>
                    <a:pt x="11103" y="17008"/>
                  </a:cubicBezTo>
                  <a:cubicBezTo>
                    <a:pt x="11116" y="16860"/>
                    <a:pt x="11015" y="16725"/>
                    <a:pt x="10868" y="16695"/>
                  </a:cubicBezTo>
                  <a:cubicBezTo>
                    <a:pt x="10240" y="16560"/>
                    <a:pt x="9620" y="16392"/>
                    <a:pt x="9011" y="16189"/>
                  </a:cubicBezTo>
                  <a:cubicBezTo>
                    <a:pt x="8276" y="15943"/>
                    <a:pt x="8487" y="15096"/>
                    <a:pt x="8513" y="15002"/>
                  </a:cubicBezTo>
                  <a:cubicBezTo>
                    <a:pt x="8571" y="14799"/>
                    <a:pt x="8411" y="14624"/>
                    <a:pt x="8228" y="14624"/>
                  </a:cubicBezTo>
                  <a:cubicBezTo>
                    <a:pt x="8179" y="14624"/>
                    <a:pt x="8128" y="14637"/>
                    <a:pt x="8079" y="14665"/>
                  </a:cubicBezTo>
                  <a:cubicBezTo>
                    <a:pt x="8052" y="14681"/>
                    <a:pt x="6140" y="15788"/>
                    <a:pt x="4179" y="15788"/>
                  </a:cubicBezTo>
                  <a:cubicBezTo>
                    <a:pt x="3436" y="15788"/>
                    <a:pt x="2685" y="15629"/>
                    <a:pt x="2027" y="15190"/>
                  </a:cubicBezTo>
                  <a:cubicBezTo>
                    <a:pt x="1075" y="14557"/>
                    <a:pt x="568" y="13108"/>
                    <a:pt x="633" y="11213"/>
                  </a:cubicBezTo>
                  <a:cubicBezTo>
                    <a:pt x="704" y="9152"/>
                    <a:pt x="1382" y="7524"/>
                    <a:pt x="1837" y="7264"/>
                  </a:cubicBezTo>
                  <a:cubicBezTo>
                    <a:pt x="1978" y="7183"/>
                    <a:pt x="2036" y="7183"/>
                    <a:pt x="2036" y="7181"/>
                  </a:cubicBezTo>
                  <a:cubicBezTo>
                    <a:pt x="2072" y="7208"/>
                    <a:pt x="2132" y="7349"/>
                    <a:pt x="2167" y="7435"/>
                  </a:cubicBezTo>
                  <a:cubicBezTo>
                    <a:pt x="2274" y="7692"/>
                    <a:pt x="2421" y="8047"/>
                    <a:pt x="2815" y="8180"/>
                  </a:cubicBezTo>
                  <a:cubicBezTo>
                    <a:pt x="2912" y="8213"/>
                    <a:pt x="3016" y="8229"/>
                    <a:pt x="3129" y="8229"/>
                  </a:cubicBezTo>
                  <a:cubicBezTo>
                    <a:pt x="3468" y="8229"/>
                    <a:pt x="3888" y="8083"/>
                    <a:pt x="4418" y="7780"/>
                  </a:cubicBezTo>
                  <a:cubicBezTo>
                    <a:pt x="5582" y="7114"/>
                    <a:pt x="6357" y="5914"/>
                    <a:pt x="7106" y="4754"/>
                  </a:cubicBezTo>
                  <a:cubicBezTo>
                    <a:pt x="7985" y="3391"/>
                    <a:pt x="8817" y="2103"/>
                    <a:pt x="10219" y="1608"/>
                  </a:cubicBezTo>
                  <a:cubicBezTo>
                    <a:pt x="13057" y="606"/>
                    <a:pt x="15261" y="592"/>
                    <a:pt x="15283" y="592"/>
                  </a:cubicBezTo>
                  <a:lnTo>
                    <a:pt x="15293" y="592"/>
                  </a:lnTo>
                  <a:cubicBezTo>
                    <a:pt x="15297" y="592"/>
                    <a:pt x="15322" y="591"/>
                    <a:pt x="15368" y="591"/>
                  </a:cubicBezTo>
                  <a:close/>
                  <a:moveTo>
                    <a:pt x="15405" y="0"/>
                  </a:moveTo>
                  <a:cubicBezTo>
                    <a:pt x="15342" y="0"/>
                    <a:pt x="15299" y="1"/>
                    <a:pt x="15279" y="2"/>
                  </a:cubicBezTo>
                  <a:cubicBezTo>
                    <a:pt x="15130" y="3"/>
                    <a:pt x="12923" y="28"/>
                    <a:pt x="10024" y="1052"/>
                  </a:cubicBezTo>
                  <a:cubicBezTo>
                    <a:pt x="8430" y="1613"/>
                    <a:pt x="7505" y="3047"/>
                    <a:pt x="6610" y="4435"/>
                  </a:cubicBezTo>
                  <a:cubicBezTo>
                    <a:pt x="5867" y="5587"/>
                    <a:pt x="5166" y="6673"/>
                    <a:pt x="4126" y="7267"/>
                  </a:cubicBezTo>
                  <a:cubicBezTo>
                    <a:pt x="3600" y="7568"/>
                    <a:pt x="3299" y="7639"/>
                    <a:pt x="3132" y="7639"/>
                  </a:cubicBezTo>
                  <a:cubicBezTo>
                    <a:pt x="3076" y="7639"/>
                    <a:pt x="3036" y="7631"/>
                    <a:pt x="3007" y="7621"/>
                  </a:cubicBezTo>
                  <a:cubicBezTo>
                    <a:pt x="2876" y="7577"/>
                    <a:pt x="2810" y="7437"/>
                    <a:pt x="2714" y="7208"/>
                  </a:cubicBezTo>
                  <a:cubicBezTo>
                    <a:pt x="2618" y="6979"/>
                    <a:pt x="2509" y="6718"/>
                    <a:pt x="2234" y="6624"/>
                  </a:cubicBezTo>
                  <a:cubicBezTo>
                    <a:pt x="2172" y="6604"/>
                    <a:pt x="2109" y="6593"/>
                    <a:pt x="2043" y="6593"/>
                  </a:cubicBezTo>
                  <a:cubicBezTo>
                    <a:pt x="1894" y="6593"/>
                    <a:pt x="1730" y="6646"/>
                    <a:pt x="1545" y="6751"/>
                  </a:cubicBezTo>
                  <a:cubicBezTo>
                    <a:pt x="787" y="7186"/>
                    <a:pt x="113" y="9179"/>
                    <a:pt x="44" y="11196"/>
                  </a:cubicBezTo>
                  <a:cubicBezTo>
                    <a:pt x="0" y="12431"/>
                    <a:pt x="160" y="14658"/>
                    <a:pt x="1700" y="15684"/>
                  </a:cubicBezTo>
                  <a:cubicBezTo>
                    <a:pt x="2477" y="16202"/>
                    <a:pt x="3346" y="16389"/>
                    <a:pt x="4194" y="16389"/>
                  </a:cubicBezTo>
                  <a:cubicBezTo>
                    <a:pt x="5702" y="16389"/>
                    <a:pt x="7142" y="15800"/>
                    <a:pt x="7878" y="15442"/>
                  </a:cubicBezTo>
                  <a:cubicBezTo>
                    <a:pt x="7899" y="15943"/>
                    <a:pt x="8118" y="16515"/>
                    <a:pt x="8824" y="16752"/>
                  </a:cubicBezTo>
                  <a:cubicBezTo>
                    <a:pt x="9547" y="16991"/>
                    <a:pt x="10179" y="17147"/>
                    <a:pt x="10510" y="17224"/>
                  </a:cubicBezTo>
                  <a:cubicBezTo>
                    <a:pt x="10518" y="17619"/>
                    <a:pt x="10596" y="18368"/>
                    <a:pt x="11059" y="18819"/>
                  </a:cubicBezTo>
                  <a:cubicBezTo>
                    <a:pt x="11310" y="19062"/>
                    <a:pt x="11628" y="19184"/>
                    <a:pt x="12009" y="19184"/>
                  </a:cubicBezTo>
                  <a:cubicBezTo>
                    <a:pt x="12077" y="19184"/>
                    <a:pt x="12148" y="19181"/>
                    <a:pt x="12220" y="19173"/>
                  </a:cubicBezTo>
                  <a:cubicBezTo>
                    <a:pt x="12741" y="19115"/>
                    <a:pt x="12983" y="18844"/>
                    <a:pt x="13093" y="18626"/>
                  </a:cubicBezTo>
                  <a:cubicBezTo>
                    <a:pt x="13137" y="18538"/>
                    <a:pt x="13168" y="18445"/>
                    <a:pt x="13187" y="18349"/>
                  </a:cubicBezTo>
                  <a:cubicBezTo>
                    <a:pt x="14266" y="20104"/>
                    <a:pt x="15961" y="22494"/>
                    <a:pt x="17434" y="22947"/>
                  </a:cubicBezTo>
                  <a:cubicBezTo>
                    <a:pt x="17681" y="23022"/>
                    <a:pt x="17939" y="23059"/>
                    <a:pt x="18198" y="23059"/>
                  </a:cubicBezTo>
                  <a:cubicBezTo>
                    <a:pt x="18202" y="23059"/>
                    <a:pt x="18206" y="23059"/>
                    <a:pt x="18210" y="23059"/>
                  </a:cubicBezTo>
                  <a:cubicBezTo>
                    <a:pt x="20565" y="23059"/>
                    <a:pt x="23362" y="20276"/>
                    <a:pt x="24138" y="19037"/>
                  </a:cubicBezTo>
                  <a:cubicBezTo>
                    <a:pt x="25066" y="17550"/>
                    <a:pt x="24362" y="7643"/>
                    <a:pt x="22431" y="3779"/>
                  </a:cubicBezTo>
                  <a:cubicBezTo>
                    <a:pt x="20626" y="170"/>
                    <a:pt x="16237" y="0"/>
                    <a:pt x="15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3"/>
            <p:cNvSpPr/>
            <p:nvPr/>
          </p:nvSpPr>
          <p:spPr>
            <a:xfrm>
              <a:off x="8337457" y="2709636"/>
              <a:ext cx="73991" cy="90557"/>
            </a:xfrm>
            <a:custGeom>
              <a:avLst/>
              <a:gdLst/>
              <a:ahLst/>
              <a:cxnLst/>
              <a:rect l="l" t="t" r="r" b="b"/>
              <a:pathLst>
                <a:path w="4185" h="5122" extrusionOk="0">
                  <a:moveTo>
                    <a:pt x="1275" y="1"/>
                  </a:moveTo>
                  <a:cubicBezTo>
                    <a:pt x="1" y="1"/>
                    <a:pt x="926" y="3517"/>
                    <a:pt x="926" y="3517"/>
                  </a:cubicBezTo>
                  <a:lnTo>
                    <a:pt x="2713" y="5095"/>
                  </a:lnTo>
                  <a:cubicBezTo>
                    <a:pt x="2784" y="5112"/>
                    <a:pt x="2868" y="5121"/>
                    <a:pt x="2959" y="5121"/>
                  </a:cubicBezTo>
                  <a:cubicBezTo>
                    <a:pt x="3399" y="5121"/>
                    <a:pt x="3992" y="4917"/>
                    <a:pt x="4080" y="4568"/>
                  </a:cubicBezTo>
                  <a:cubicBezTo>
                    <a:pt x="4184" y="4148"/>
                    <a:pt x="3239" y="573"/>
                    <a:pt x="1557" y="48"/>
                  </a:cubicBezTo>
                  <a:cubicBezTo>
                    <a:pt x="1453" y="16"/>
                    <a:pt x="1359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3"/>
            <p:cNvSpPr/>
            <p:nvPr/>
          </p:nvSpPr>
          <p:spPr>
            <a:xfrm>
              <a:off x="8336043" y="2704403"/>
              <a:ext cx="80886" cy="100988"/>
            </a:xfrm>
            <a:custGeom>
              <a:avLst/>
              <a:gdLst/>
              <a:ahLst/>
              <a:cxnLst/>
              <a:rect l="l" t="t" r="r" b="b"/>
              <a:pathLst>
                <a:path w="4575" h="5712" extrusionOk="0">
                  <a:moveTo>
                    <a:pt x="1353" y="0"/>
                  </a:moveTo>
                  <a:cubicBezTo>
                    <a:pt x="1081" y="0"/>
                    <a:pt x="895" y="113"/>
                    <a:pt x="777" y="226"/>
                  </a:cubicBezTo>
                  <a:cubicBezTo>
                    <a:pt x="0" y="969"/>
                    <a:pt x="593" y="3406"/>
                    <a:pt x="720" y="3889"/>
                  </a:cubicBezTo>
                  <a:cubicBezTo>
                    <a:pt x="757" y="4019"/>
                    <a:pt x="876" y="4103"/>
                    <a:pt x="1005" y="4103"/>
                  </a:cubicBezTo>
                  <a:cubicBezTo>
                    <a:pt x="1029" y="4103"/>
                    <a:pt x="1054" y="4100"/>
                    <a:pt x="1079" y="4094"/>
                  </a:cubicBezTo>
                  <a:cubicBezTo>
                    <a:pt x="1235" y="4052"/>
                    <a:pt x="1330" y="3894"/>
                    <a:pt x="1291" y="3737"/>
                  </a:cubicBezTo>
                  <a:cubicBezTo>
                    <a:pt x="1014" y="2681"/>
                    <a:pt x="797" y="1026"/>
                    <a:pt x="1186" y="653"/>
                  </a:cubicBezTo>
                  <a:cubicBezTo>
                    <a:pt x="1207" y="633"/>
                    <a:pt x="1250" y="592"/>
                    <a:pt x="1354" y="592"/>
                  </a:cubicBezTo>
                  <a:cubicBezTo>
                    <a:pt x="1404" y="592"/>
                    <a:pt x="1467" y="601"/>
                    <a:pt x="1549" y="626"/>
                  </a:cubicBezTo>
                  <a:cubicBezTo>
                    <a:pt x="2985" y="1075"/>
                    <a:pt x="3932" y="4333"/>
                    <a:pt x="3873" y="4793"/>
                  </a:cubicBezTo>
                  <a:cubicBezTo>
                    <a:pt x="3830" y="4959"/>
                    <a:pt x="3377" y="5122"/>
                    <a:pt x="3040" y="5122"/>
                  </a:cubicBezTo>
                  <a:cubicBezTo>
                    <a:pt x="2976" y="5122"/>
                    <a:pt x="2916" y="5116"/>
                    <a:pt x="2864" y="5104"/>
                  </a:cubicBezTo>
                  <a:cubicBezTo>
                    <a:pt x="2839" y="5097"/>
                    <a:pt x="2814" y="5094"/>
                    <a:pt x="2790" y="5094"/>
                  </a:cubicBezTo>
                  <a:cubicBezTo>
                    <a:pt x="2658" y="5094"/>
                    <a:pt x="2537" y="5184"/>
                    <a:pt x="2503" y="5318"/>
                  </a:cubicBezTo>
                  <a:cubicBezTo>
                    <a:pt x="2464" y="5477"/>
                    <a:pt x="2561" y="5639"/>
                    <a:pt x="2721" y="5678"/>
                  </a:cubicBezTo>
                  <a:cubicBezTo>
                    <a:pt x="2820" y="5700"/>
                    <a:pt x="2922" y="5712"/>
                    <a:pt x="3023" y="5712"/>
                  </a:cubicBezTo>
                  <a:cubicBezTo>
                    <a:pt x="3029" y="5712"/>
                    <a:pt x="3034" y="5712"/>
                    <a:pt x="3039" y="5712"/>
                  </a:cubicBezTo>
                  <a:cubicBezTo>
                    <a:pt x="3579" y="5712"/>
                    <a:pt x="4313" y="5467"/>
                    <a:pt x="4446" y="4936"/>
                  </a:cubicBezTo>
                  <a:cubicBezTo>
                    <a:pt x="4574" y="4422"/>
                    <a:pt x="3578" y="642"/>
                    <a:pt x="1724" y="62"/>
                  </a:cubicBezTo>
                  <a:cubicBezTo>
                    <a:pt x="1585" y="19"/>
                    <a:pt x="1462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3"/>
            <p:cNvSpPr/>
            <p:nvPr/>
          </p:nvSpPr>
          <p:spPr>
            <a:xfrm>
              <a:off x="8410087" y="2793563"/>
              <a:ext cx="265819" cy="181485"/>
            </a:xfrm>
            <a:custGeom>
              <a:avLst/>
              <a:gdLst/>
              <a:ahLst/>
              <a:cxnLst/>
              <a:rect l="l" t="t" r="r" b="b"/>
              <a:pathLst>
                <a:path w="15035" h="10265" extrusionOk="0">
                  <a:moveTo>
                    <a:pt x="11296" y="1"/>
                  </a:moveTo>
                  <a:cubicBezTo>
                    <a:pt x="10457" y="1"/>
                    <a:pt x="9624" y="57"/>
                    <a:pt x="8970" y="220"/>
                  </a:cubicBezTo>
                  <a:cubicBezTo>
                    <a:pt x="8970" y="220"/>
                    <a:pt x="5153" y="2380"/>
                    <a:pt x="3365" y="3957"/>
                  </a:cubicBezTo>
                  <a:cubicBezTo>
                    <a:pt x="1578" y="5533"/>
                    <a:pt x="1" y="10265"/>
                    <a:pt x="1" y="10265"/>
                  </a:cubicBezTo>
                  <a:cubicBezTo>
                    <a:pt x="1" y="10265"/>
                    <a:pt x="10828" y="2906"/>
                    <a:pt x="12722" y="1855"/>
                  </a:cubicBezTo>
                  <a:cubicBezTo>
                    <a:pt x="14614" y="803"/>
                    <a:pt x="15035" y="277"/>
                    <a:pt x="15035" y="277"/>
                  </a:cubicBezTo>
                  <a:cubicBezTo>
                    <a:pt x="15035" y="277"/>
                    <a:pt x="13154" y="1"/>
                    <a:pt x="11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>
              <a:off x="8404022" y="2788330"/>
              <a:ext cx="278478" cy="191934"/>
            </a:xfrm>
            <a:custGeom>
              <a:avLst/>
              <a:gdLst/>
              <a:ahLst/>
              <a:cxnLst/>
              <a:rect l="l" t="t" r="r" b="b"/>
              <a:pathLst>
                <a:path w="15751" h="10856" extrusionOk="0">
                  <a:moveTo>
                    <a:pt x="11631" y="592"/>
                  </a:moveTo>
                  <a:cubicBezTo>
                    <a:pt x="12794" y="592"/>
                    <a:pt x="13976" y="703"/>
                    <a:pt x="14683" y="783"/>
                  </a:cubicBezTo>
                  <a:cubicBezTo>
                    <a:pt x="14348" y="1035"/>
                    <a:pt x="13795" y="1407"/>
                    <a:pt x="12920" y="1893"/>
                  </a:cubicBezTo>
                  <a:cubicBezTo>
                    <a:pt x="11310" y="2788"/>
                    <a:pt x="3440" y="8105"/>
                    <a:pt x="932" y="9804"/>
                  </a:cubicBezTo>
                  <a:cubicBezTo>
                    <a:pt x="1471" y="8387"/>
                    <a:pt x="2647" y="5584"/>
                    <a:pt x="3904" y="4475"/>
                  </a:cubicBezTo>
                  <a:cubicBezTo>
                    <a:pt x="5556" y="3016"/>
                    <a:pt x="9035" y="1015"/>
                    <a:pt x="9423" y="793"/>
                  </a:cubicBezTo>
                  <a:cubicBezTo>
                    <a:pt x="10044" y="644"/>
                    <a:pt x="10833" y="592"/>
                    <a:pt x="11631" y="592"/>
                  </a:cubicBezTo>
                  <a:close/>
                  <a:moveTo>
                    <a:pt x="11648" y="0"/>
                  </a:moveTo>
                  <a:cubicBezTo>
                    <a:pt x="10786" y="0"/>
                    <a:pt x="9925" y="59"/>
                    <a:pt x="9241" y="229"/>
                  </a:cubicBezTo>
                  <a:cubicBezTo>
                    <a:pt x="9216" y="236"/>
                    <a:pt x="9191" y="246"/>
                    <a:pt x="9168" y="260"/>
                  </a:cubicBezTo>
                  <a:cubicBezTo>
                    <a:pt x="9011" y="348"/>
                    <a:pt x="5303" y="2452"/>
                    <a:pt x="3513" y="4032"/>
                  </a:cubicBezTo>
                  <a:cubicBezTo>
                    <a:pt x="1687" y="5642"/>
                    <a:pt x="130" y="10271"/>
                    <a:pt x="64" y="10468"/>
                  </a:cubicBezTo>
                  <a:cubicBezTo>
                    <a:pt x="0" y="10658"/>
                    <a:pt x="142" y="10855"/>
                    <a:pt x="344" y="10855"/>
                  </a:cubicBezTo>
                  <a:cubicBezTo>
                    <a:pt x="403" y="10855"/>
                    <a:pt x="461" y="10838"/>
                    <a:pt x="511" y="10805"/>
                  </a:cubicBezTo>
                  <a:cubicBezTo>
                    <a:pt x="618" y="10732"/>
                    <a:pt x="11349" y="3441"/>
                    <a:pt x="13208" y="2409"/>
                  </a:cubicBezTo>
                  <a:cubicBezTo>
                    <a:pt x="15097" y="1360"/>
                    <a:pt x="15562" y="816"/>
                    <a:pt x="15608" y="758"/>
                  </a:cubicBezTo>
                  <a:cubicBezTo>
                    <a:pt x="15750" y="579"/>
                    <a:pt x="15646" y="314"/>
                    <a:pt x="15421" y="281"/>
                  </a:cubicBezTo>
                  <a:cubicBezTo>
                    <a:pt x="15309" y="265"/>
                    <a:pt x="13479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8826415" y="2624719"/>
              <a:ext cx="218931" cy="175509"/>
            </a:xfrm>
            <a:custGeom>
              <a:avLst/>
              <a:gdLst/>
              <a:ahLst/>
              <a:cxnLst/>
              <a:rect l="l" t="t" r="r" b="b"/>
              <a:pathLst>
                <a:path w="12383" h="9927" extrusionOk="0">
                  <a:moveTo>
                    <a:pt x="5491" y="0"/>
                  </a:moveTo>
                  <a:cubicBezTo>
                    <a:pt x="5100" y="0"/>
                    <a:pt x="4714" y="38"/>
                    <a:pt x="4343" y="116"/>
                  </a:cubicBezTo>
                  <a:cubicBezTo>
                    <a:pt x="1286" y="760"/>
                    <a:pt x="0" y="3332"/>
                    <a:pt x="0" y="3332"/>
                  </a:cubicBezTo>
                  <a:cubicBezTo>
                    <a:pt x="0" y="5744"/>
                    <a:pt x="5146" y="7674"/>
                    <a:pt x="5146" y="7674"/>
                  </a:cubicBezTo>
                  <a:cubicBezTo>
                    <a:pt x="5146" y="7674"/>
                    <a:pt x="6595" y="9927"/>
                    <a:pt x="8203" y="9927"/>
                  </a:cubicBezTo>
                  <a:cubicBezTo>
                    <a:pt x="9810" y="9927"/>
                    <a:pt x="12383" y="8317"/>
                    <a:pt x="11900" y="4941"/>
                  </a:cubicBezTo>
                  <a:cubicBezTo>
                    <a:pt x="11477" y="1975"/>
                    <a:pt x="8323" y="0"/>
                    <a:pt x="5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>
              <a:off x="8821164" y="2619504"/>
              <a:ext cx="225650" cy="185941"/>
            </a:xfrm>
            <a:custGeom>
              <a:avLst/>
              <a:gdLst/>
              <a:ahLst/>
              <a:cxnLst/>
              <a:rect l="l" t="t" r="r" b="b"/>
              <a:pathLst>
                <a:path w="12763" h="10517" extrusionOk="0">
                  <a:moveTo>
                    <a:pt x="5788" y="591"/>
                  </a:moveTo>
                  <a:cubicBezTo>
                    <a:pt x="7095" y="591"/>
                    <a:pt x="8493" y="1032"/>
                    <a:pt x="9639" y="1834"/>
                  </a:cubicBezTo>
                  <a:cubicBezTo>
                    <a:pt x="10909" y="2723"/>
                    <a:pt x="11714" y="3945"/>
                    <a:pt x="11904" y="5277"/>
                  </a:cubicBezTo>
                  <a:cubicBezTo>
                    <a:pt x="12146" y="6967"/>
                    <a:pt x="11563" y="8052"/>
                    <a:pt x="11032" y="8664"/>
                  </a:cubicBezTo>
                  <a:cubicBezTo>
                    <a:pt x="10226" y="9595"/>
                    <a:pt x="9163" y="9926"/>
                    <a:pt x="8498" y="9926"/>
                  </a:cubicBezTo>
                  <a:cubicBezTo>
                    <a:pt x="7071" y="9926"/>
                    <a:pt x="5705" y="7831"/>
                    <a:pt x="5691" y="7809"/>
                  </a:cubicBezTo>
                  <a:cubicBezTo>
                    <a:pt x="5657" y="7756"/>
                    <a:pt x="5606" y="7715"/>
                    <a:pt x="5546" y="7692"/>
                  </a:cubicBezTo>
                  <a:cubicBezTo>
                    <a:pt x="4186" y="7182"/>
                    <a:pt x="685" y="5481"/>
                    <a:pt x="593" y="3699"/>
                  </a:cubicBezTo>
                  <a:cubicBezTo>
                    <a:pt x="808" y="3316"/>
                    <a:pt x="2074" y="1252"/>
                    <a:pt x="4697" y="701"/>
                  </a:cubicBezTo>
                  <a:cubicBezTo>
                    <a:pt x="5048" y="627"/>
                    <a:pt x="5414" y="591"/>
                    <a:pt x="5788" y="591"/>
                  </a:cubicBezTo>
                  <a:close/>
                  <a:moveTo>
                    <a:pt x="5780" y="1"/>
                  </a:moveTo>
                  <a:cubicBezTo>
                    <a:pt x="5368" y="1"/>
                    <a:pt x="4964" y="40"/>
                    <a:pt x="4578" y="122"/>
                  </a:cubicBezTo>
                  <a:cubicBezTo>
                    <a:pt x="1419" y="786"/>
                    <a:pt x="88" y="3385"/>
                    <a:pt x="32" y="3495"/>
                  </a:cubicBezTo>
                  <a:cubicBezTo>
                    <a:pt x="11" y="3536"/>
                    <a:pt x="0" y="3581"/>
                    <a:pt x="0" y="3627"/>
                  </a:cubicBezTo>
                  <a:cubicBezTo>
                    <a:pt x="0" y="6059"/>
                    <a:pt x="4525" y="7929"/>
                    <a:pt x="5249" y="8212"/>
                  </a:cubicBezTo>
                  <a:cubicBezTo>
                    <a:pt x="5540" y="8639"/>
                    <a:pt x="6913" y="10516"/>
                    <a:pt x="8498" y="10516"/>
                  </a:cubicBezTo>
                  <a:cubicBezTo>
                    <a:pt x="9537" y="10516"/>
                    <a:pt x="10708" y="9942"/>
                    <a:pt x="11480" y="9052"/>
                  </a:cubicBezTo>
                  <a:cubicBezTo>
                    <a:pt x="12092" y="8347"/>
                    <a:pt x="12763" y="7104"/>
                    <a:pt x="12491" y="5194"/>
                  </a:cubicBezTo>
                  <a:cubicBezTo>
                    <a:pt x="12277" y="3699"/>
                    <a:pt x="11385" y="2333"/>
                    <a:pt x="9979" y="1349"/>
                  </a:cubicBezTo>
                  <a:cubicBezTo>
                    <a:pt x="8736" y="478"/>
                    <a:pt x="7209" y="1"/>
                    <a:pt x="5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>
              <a:off x="8041582" y="2970805"/>
              <a:ext cx="199059" cy="388925"/>
            </a:xfrm>
            <a:custGeom>
              <a:avLst/>
              <a:gdLst/>
              <a:ahLst/>
              <a:cxnLst/>
              <a:rect l="l" t="t" r="r" b="b"/>
              <a:pathLst>
                <a:path w="11259" h="21998" extrusionOk="0">
                  <a:moveTo>
                    <a:pt x="8526" y="1"/>
                  </a:moveTo>
                  <a:cubicBezTo>
                    <a:pt x="7078" y="1"/>
                    <a:pt x="6273" y="644"/>
                    <a:pt x="4504" y="1287"/>
                  </a:cubicBezTo>
                  <a:cubicBezTo>
                    <a:pt x="2735" y="1931"/>
                    <a:pt x="1771" y="1770"/>
                    <a:pt x="1287" y="1931"/>
                  </a:cubicBezTo>
                  <a:cubicBezTo>
                    <a:pt x="805" y="2092"/>
                    <a:pt x="1128" y="2735"/>
                    <a:pt x="1771" y="3217"/>
                  </a:cubicBezTo>
                  <a:cubicBezTo>
                    <a:pt x="1985" y="3378"/>
                    <a:pt x="2378" y="3432"/>
                    <a:pt x="2807" y="3432"/>
                  </a:cubicBezTo>
                  <a:cubicBezTo>
                    <a:pt x="3665" y="3432"/>
                    <a:pt x="4665" y="3217"/>
                    <a:pt x="4665" y="3217"/>
                  </a:cubicBezTo>
                  <a:lnTo>
                    <a:pt x="4665" y="3217"/>
                  </a:lnTo>
                  <a:cubicBezTo>
                    <a:pt x="4665" y="3218"/>
                    <a:pt x="1610" y="5309"/>
                    <a:pt x="805" y="5791"/>
                  </a:cubicBezTo>
                  <a:cubicBezTo>
                    <a:pt x="1" y="6273"/>
                    <a:pt x="3056" y="6755"/>
                    <a:pt x="4343" y="6755"/>
                  </a:cubicBezTo>
                  <a:cubicBezTo>
                    <a:pt x="5630" y="6755"/>
                    <a:pt x="6434" y="5952"/>
                    <a:pt x="6434" y="5952"/>
                  </a:cubicBezTo>
                  <a:lnTo>
                    <a:pt x="6434" y="5952"/>
                  </a:lnTo>
                  <a:lnTo>
                    <a:pt x="1289" y="19622"/>
                  </a:lnTo>
                  <a:cubicBezTo>
                    <a:pt x="1156" y="21085"/>
                    <a:pt x="1572" y="21997"/>
                    <a:pt x="4083" y="21997"/>
                  </a:cubicBezTo>
                  <a:cubicBezTo>
                    <a:pt x="4609" y="21997"/>
                    <a:pt x="5227" y="21957"/>
                    <a:pt x="5952" y="21874"/>
                  </a:cubicBezTo>
                  <a:cubicBezTo>
                    <a:pt x="10133" y="21391"/>
                    <a:pt x="10133" y="20748"/>
                    <a:pt x="10133" y="20105"/>
                  </a:cubicBezTo>
                  <a:cubicBezTo>
                    <a:pt x="10133" y="19461"/>
                    <a:pt x="11259" y="4182"/>
                    <a:pt x="11259" y="3379"/>
                  </a:cubicBezTo>
                  <a:cubicBezTo>
                    <a:pt x="11259" y="2574"/>
                    <a:pt x="9972" y="1"/>
                    <a:pt x="8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>
              <a:off x="8047576" y="2965607"/>
              <a:ext cx="198299" cy="399338"/>
            </a:xfrm>
            <a:custGeom>
              <a:avLst/>
              <a:gdLst/>
              <a:ahLst/>
              <a:cxnLst/>
              <a:rect l="l" t="t" r="r" b="b"/>
              <a:pathLst>
                <a:path w="11216" h="22587" extrusionOk="0">
                  <a:moveTo>
                    <a:pt x="8187" y="591"/>
                  </a:moveTo>
                  <a:cubicBezTo>
                    <a:pt x="9414" y="591"/>
                    <a:pt x="10625" y="3002"/>
                    <a:pt x="10625" y="3673"/>
                  </a:cubicBezTo>
                  <a:cubicBezTo>
                    <a:pt x="10625" y="4087"/>
                    <a:pt x="10300" y="8685"/>
                    <a:pt x="10016" y="12743"/>
                  </a:cubicBezTo>
                  <a:cubicBezTo>
                    <a:pt x="9739" y="16682"/>
                    <a:pt x="9498" y="20084"/>
                    <a:pt x="9498" y="20399"/>
                  </a:cubicBezTo>
                  <a:cubicBezTo>
                    <a:pt x="9498" y="20878"/>
                    <a:pt x="9498" y="21421"/>
                    <a:pt x="5579" y="21874"/>
                  </a:cubicBezTo>
                  <a:cubicBezTo>
                    <a:pt x="4885" y="21954"/>
                    <a:pt x="4278" y="21995"/>
                    <a:pt x="3757" y="21995"/>
                  </a:cubicBezTo>
                  <a:cubicBezTo>
                    <a:pt x="2665" y="21995"/>
                    <a:pt x="1948" y="21818"/>
                    <a:pt x="1584" y="21464"/>
                  </a:cubicBezTo>
                  <a:cubicBezTo>
                    <a:pt x="1282" y="21168"/>
                    <a:pt x="1178" y="20724"/>
                    <a:pt x="1241" y="19982"/>
                  </a:cubicBezTo>
                  <a:lnTo>
                    <a:pt x="6371" y="6351"/>
                  </a:lnTo>
                  <a:cubicBezTo>
                    <a:pt x="6420" y="6220"/>
                    <a:pt x="6372" y="6074"/>
                    <a:pt x="6255" y="5998"/>
                  </a:cubicBezTo>
                  <a:cubicBezTo>
                    <a:pt x="6206" y="5966"/>
                    <a:pt x="6150" y="5951"/>
                    <a:pt x="6095" y="5951"/>
                  </a:cubicBezTo>
                  <a:cubicBezTo>
                    <a:pt x="6019" y="5951"/>
                    <a:pt x="5943" y="5980"/>
                    <a:pt x="5886" y="6037"/>
                  </a:cubicBezTo>
                  <a:cubicBezTo>
                    <a:pt x="5879" y="6045"/>
                    <a:pt x="5156" y="6755"/>
                    <a:pt x="4004" y="6755"/>
                  </a:cubicBezTo>
                  <a:cubicBezTo>
                    <a:pt x="2987" y="6755"/>
                    <a:pt x="1327" y="6483"/>
                    <a:pt x="767" y="6247"/>
                  </a:cubicBezTo>
                  <a:cubicBezTo>
                    <a:pt x="1730" y="5644"/>
                    <a:pt x="4374" y="3838"/>
                    <a:pt x="4493" y="3756"/>
                  </a:cubicBezTo>
                  <a:cubicBezTo>
                    <a:pt x="4610" y="3676"/>
                    <a:pt x="4654" y="3525"/>
                    <a:pt x="4597" y="3396"/>
                  </a:cubicBezTo>
                  <a:cubicBezTo>
                    <a:pt x="4550" y="3285"/>
                    <a:pt x="4442" y="3217"/>
                    <a:pt x="4326" y="3217"/>
                  </a:cubicBezTo>
                  <a:cubicBezTo>
                    <a:pt x="4306" y="3217"/>
                    <a:pt x="4285" y="3219"/>
                    <a:pt x="4265" y="3223"/>
                  </a:cubicBezTo>
                  <a:cubicBezTo>
                    <a:pt x="3739" y="3336"/>
                    <a:pt x="3027" y="3431"/>
                    <a:pt x="2459" y="3431"/>
                  </a:cubicBezTo>
                  <a:cubicBezTo>
                    <a:pt x="2075" y="3431"/>
                    <a:pt x="1758" y="3388"/>
                    <a:pt x="1608" y="3276"/>
                  </a:cubicBezTo>
                  <a:cubicBezTo>
                    <a:pt x="1141" y="2925"/>
                    <a:pt x="993" y="2587"/>
                    <a:pt x="1042" y="2505"/>
                  </a:cubicBezTo>
                  <a:cubicBezTo>
                    <a:pt x="1168" y="2464"/>
                    <a:pt x="1368" y="2446"/>
                    <a:pt x="1621" y="2425"/>
                  </a:cubicBezTo>
                  <a:cubicBezTo>
                    <a:pt x="2189" y="2377"/>
                    <a:pt x="3045" y="2304"/>
                    <a:pt x="4266" y="1860"/>
                  </a:cubicBezTo>
                  <a:cubicBezTo>
                    <a:pt x="4831" y="1654"/>
                    <a:pt x="5301" y="1449"/>
                    <a:pt x="5714" y="1267"/>
                  </a:cubicBezTo>
                  <a:cubicBezTo>
                    <a:pt x="6609" y="874"/>
                    <a:pt x="7255" y="591"/>
                    <a:pt x="8187" y="591"/>
                  </a:cubicBezTo>
                  <a:close/>
                  <a:moveTo>
                    <a:pt x="8187" y="0"/>
                  </a:moveTo>
                  <a:cubicBezTo>
                    <a:pt x="7132" y="0"/>
                    <a:pt x="6401" y="320"/>
                    <a:pt x="5477" y="725"/>
                  </a:cubicBezTo>
                  <a:cubicBezTo>
                    <a:pt x="5072" y="903"/>
                    <a:pt x="4611" y="1105"/>
                    <a:pt x="4065" y="1304"/>
                  </a:cubicBezTo>
                  <a:cubicBezTo>
                    <a:pt x="2916" y="1721"/>
                    <a:pt x="2107" y="1790"/>
                    <a:pt x="1572" y="1836"/>
                  </a:cubicBezTo>
                  <a:cubicBezTo>
                    <a:pt x="1280" y="1861"/>
                    <a:pt x="1048" y="1880"/>
                    <a:pt x="855" y="1944"/>
                  </a:cubicBezTo>
                  <a:cubicBezTo>
                    <a:pt x="621" y="2023"/>
                    <a:pt x="466" y="2196"/>
                    <a:pt x="430" y="2419"/>
                  </a:cubicBezTo>
                  <a:cubicBezTo>
                    <a:pt x="354" y="2886"/>
                    <a:pt x="806" y="3412"/>
                    <a:pt x="1254" y="3748"/>
                  </a:cubicBezTo>
                  <a:cubicBezTo>
                    <a:pt x="1530" y="3955"/>
                    <a:pt x="2004" y="4023"/>
                    <a:pt x="2502" y="4023"/>
                  </a:cubicBezTo>
                  <a:cubicBezTo>
                    <a:pt x="2697" y="4023"/>
                    <a:pt x="2896" y="4012"/>
                    <a:pt x="3089" y="3996"/>
                  </a:cubicBezTo>
                  <a:lnTo>
                    <a:pt x="3089" y="3996"/>
                  </a:lnTo>
                  <a:cubicBezTo>
                    <a:pt x="2128" y="4647"/>
                    <a:pt x="799" y="5541"/>
                    <a:pt x="315" y="5831"/>
                  </a:cubicBezTo>
                  <a:cubicBezTo>
                    <a:pt x="0" y="6021"/>
                    <a:pt x="27" y="6262"/>
                    <a:pt x="53" y="6357"/>
                  </a:cubicBezTo>
                  <a:cubicBezTo>
                    <a:pt x="285" y="7194"/>
                    <a:pt x="3968" y="7345"/>
                    <a:pt x="4005" y="7345"/>
                  </a:cubicBezTo>
                  <a:cubicBezTo>
                    <a:pt x="4522" y="7344"/>
                    <a:pt x="5031" y="7227"/>
                    <a:pt x="5496" y="7000"/>
                  </a:cubicBezTo>
                  <a:lnTo>
                    <a:pt x="5496" y="7000"/>
                  </a:lnTo>
                  <a:lnTo>
                    <a:pt x="673" y="19812"/>
                  </a:lnTo>
                  <a:cubicBezTo>
                    <a:pt x="663" y="19837"/>
                    <a:pt x="658" y="19862"/>
                    <a:pt x="655" y="19889"/>
                  </a:cubicBezTo>
                  <a:cubicBezTo>
                    <a:pt x="597" y="20528"/>
                    <a:pt x="604" y="21332"/>
                    <a:pt x="1173" y="21887"/>
                  </a:cubicBezTo>
                  <a:cubicBezTo>
                    <a:pt x="1655" y="22359"/>
                    <a:pt x="2476" y="22587"/>
                    <a:pt x="3746" y="22587"/>
                  </a:cubicBezTo>
                  <a:cubicBezTo>
                    <a:pt x="4294" y="22587"/>
                    <a:pt x="4924" y="22544"/>
                    <a:pt x="5647" y="22461"/>
                  </a:cubicBezTo>
                  <a:cubicBezTo>
                    <a:pt x="9780" y="21984"/>
                    <a:pt x="10090" y="21335"/>
                    <a:pt x="10090" y="20399"/>
                  </a:cubicBezTo>
                  <a:cubicBezTo>
                    <a:pt x="10090" y="20105"/>
                    <a:pt x="10352" y="16384"/>
                    <a:pt x="10605" y="12784"/>
                  </a:cubicBezTo>
                  <a:cubicBezTo>
                    <a:pt x="10905" y="8519"/>
                    <a:pt x="11216" y="4107"/>
                    <a:pt x="11216" y="3673"/>
                  </a:cubicBezTo>
                  <a:cubicBezTo>
                    <a:pt x="11216" y="2772"/>
                    <a:pt x="9852" y="0"/>
                    <a:pt x="8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3"/>
            <p:cNvSpPr/>
            <p:nvPr/>
          </p:nvSpPr>
          <p:spPr>
            <a:xfrm>
              <a:off x="8155336" y="3022873"/>
              <a:ext cx="13508" cy="53146"/>
            </a:xfrm>
            <a:custGeom>
              <a:avLst/>
              <a:gdLst/>
              <a:ahLst/>
              <a:cxnLst/>
              <a:rect l="l" t="t" r="r" b="b"/>
              <a:pathLst>
                <a:path w="764" h="3006" extrusionOk="0">
                  <a:moveTo>
                    <a:pt x="0" y="3006"/>
                  </a:moveTo>
                  <a:lnTo>
                    <a:pt x="7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3"/>
            <p:cNvSpPr/>
            <p:nvPr/>
          </p:nvSpPr>
          <p:spPr>
            <a:xfrm>
              <a:off x="8149430" y="3017551"/>
              <a:ext cx="25247" cy="63701"/>
            </a:xfrm>
            <a:custGeom>
              <a:avLst/>
              <a:gdLst/>
              <a:ahLst/>
              <a:cxnLst/>
              <a:rect l="l" t="t" r="r" b="b"/>
              <a:pathLst>
                <a:path w="1428" h="3603" extrusionOk="0">
                  <a:moveTo>
                    <a:pt x="1099" y="0"/>
                  </a:moveTo>
                  <a:cubicBezTo>
                    <a:pt x="964" y="0"/>
                    <a:pt x="842" y="92"/>
                    <a:pt x="810" y="228"/>
                  </a:cubicBezTo>
                  <a:lnTo>
                    <a:pt x="49" y="3235"/>
                  </a:lnTo>
                  <a:cubicBezTo>
                    <a:pt x="1" y="3421"/>
                    <a:pt x="142" y="3603"/>
                    <a:pt x="334" y="3603"/>
                  </a:cubicBezTo>
                  <a:cubicBezTo>
                    <a:pt x="470" y="3603"/>
                    <a:pt x="587" y="3511"/>
                    <a:pt x="621" y="3380"/>
                  </a:cubicBezTo>
                  <a:lnTo>
                    <a:pt x="1383" y="375"/>
                  </a:lnTo>
                  <a:cubicBezTo>
                    <a:pt x="1427" y="215"/>
                    <a:pt x="1331" y="51"/>
                    <a:pt x="1172" y="9"/>
                  </a:cubicBezTo>
                  <a:cubicBezTo>
                    <a:pt x="1147" y="3"/>
                    <a:pt x="1123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3"/>
            <p:cNvSpPr/>
            <p:nvPr/>
          </p:nvSpPr>
          <p:spPr>
            <a:xfrm>
              <a:off x="8027385" y="3257999"/>
              <a:ext cx="193366" cy="234066"/>
            </a:xfrm>
            <a:custGeom>
              <a:avLst/>
              <a:gdLst/>
              <a:ahLst/>
              <a:cxnLst/>
              <a:rect l="l" t="t" r="r" b="b"/>
              <a:pathLst>
                <a:path w="10937" h="13239" extrusionOk="0">
                  <a:moveTo>
                    <a:pt x="7077" y="1"/>
                  </a:moveTo>
                  <a:cubicBezTo>
                    <a:pt x="7077" y="1"/>
                    <a:pt x="1931" y="1448"/>
                    <a:pt x="965" y="3700"/>
                  </a:cubicBezTo>
                  <a:cubicBezTo>
                    <a:pt x="1" y="5949"/>
                    <a:pt x="162" y="9329"/>
                    <a:pt x="2092" y="11257"/>
                  </a:cubicBezTo>
                  <a:cubicBezTo>
                    <a:pt x="3430" y="12596"/>
                    <a:pt x="4227" y="13239"/>
                    <a:pt x="5287" y="13239"/>
                  </a:cubicBezTo>
                  <a:cubicBezTo>
                    <a:pt x="5755" y="13239"/>
                    <a:pt x="6275" y="13113"/>
                    <a:pt x="6916" y="12866"/>
                  </a:cubicBezTo>
                  <a:cubicBezTo>
                    <a:pt x="9006" y="12062"/>
                    <a:pt x="9490" y="10775"/>
                    <a:pt x="9650" y="9488"/>
                  </a:cubicBezTo>
                  <a:cubicBezTo>
                    <a:pt x="9811" y="8202"/>
                    <a:pt x="10936" y="3861"/>
                    <a:pt x="7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3"/>
            <p:cNvSpPr/>
            <p:nvPr/>
          </p:nvSpPr>
          <p:spPr>
            <a:xfrm>
              <a:off x="8022417" y="3252748"/>
              <a:ext cx="197804" cy="244497"/>
            </a:xfrm>
            <a:custGeom>
              <a:avLst/>
              <a:gdLst/>
              <a:ahLst/>
              <a:cxnLst/>
              <a:rect l="l" t="t" r="r" b="b"/>
              <a:pathLst>
                <a:path w="11188" h="13829" extrusionOk="0">
                  <a:moveTo>
                    <a:pt x="7272" y="631"/>
                  </a:moveTo>
                  <a:cubicBezTo>
                    <a:pt x="10543" y="4008"/>
                    <a:pt x="9955" y="7726"/>
                    <a:pt x="9700" y="9325"/>
                  </a:cubicBezTo>
                  <a:cubicBezTo>
                    <a:pt x="9675" y="9490"/>
                    <a:pt x="9652" y="9632"/>
                    <a:pt x="9637" y="9749"/>
                  </a:cubicBezTo>
                  <a:cubicBezTo>
                    <a:pt x="9490" y="10927"/>
                    <a:pt x="9080" y="12122"/>
                    <a:pt x="7090" y="12888"/>
                  </a:cubicBezTo>
                  <a:cubicBezTo>
                    <a:pt x="6489" y="13119"/>
                    <a:pt x="6008" y="13240"/>
                    <a:pt x="5574" y="13240"/>
                  </a:cubicBezTo>
                  <a:cubicBezTo>
                    <a:pt x="4613" y="13240"/>
                    <a:pt x="3881" y="12647"/>
                    <a:pt x="2580" y="11347"/>
                  </a:cubicBezTo>
                  <a:cubicBezTo>
                    <a:pt x="688" y="9453"/>
                    <a:pt x="620" y="6207"/>
                    <a:pt x="1518" y="4114"/>
                  </a:cubicBezTo>
                  <a:cubicBezTo>
                    <a:pt x="2322" y="2236"/>
                    <a:pt x="6394" y="901"/>
                    <a:pt x="7272" y="631"/>
                  </a:cubicBezTo>
                  <a:close/>
                  <a:moveTo>
                    <a:pt x="7357" y="1"/>
                  </a:moveTo>
                  <a:cubicBezTo>
                    <a:pt x="7330" y="1"/>
                    <a:pt x="7303" y="4"/>
                    <a:pt x="7277" y="12"/>
                  </a:cubicBezTo>
                  <a:cubicBezTo>
                    <a:pt x="7061" y="73"/>
                    <a:pt x="1984" y="1525"/>
                    <a:pt x="974" y="3879"/>
                  </a:cubicBezTo>
                  <a:cubicBezTo>
                    <a:pt x="1" y="6152"/>
                    <a:pt x="85" y="9689"/>
                    <a:pt x="2162" y="11765"/>
                  </a:cubicBezTo>
                  <a:cubicBezTo>
                    <a:pt x="3510" y="13111"/>
                    <a:pt x="4373" y="13828"/>
                    <a:pt x="5564" y="13828"/>
                  </a:cubicBezTo>
                  <a:cubicBezTo>
                    <a:pt x="6065" y="13828"/>
                    <a:pt x="6626" y="13700"/>
                    <a:pt x="7303" y="13439"/>
                  </a:cubicBezTo>
                  <a:cubicBezTo>
                    <a:pt x="9588" y="12560"/>
                    <a:pt x="10062" y="11118"/>
                    <a:pt x="10224" y="9822"/>
                  </a:cubicBezTo>
                  <a:cubicBezTo>
                    <a:pt x="10238" y="9710"/>
                    <a:pt x="10259" y="9574"/>
                    <a:pt x="10284" y="9417"/>
                  </a:cubicBezTo>
                  <a:cubicBezTo>
                    <a:pt x="10555" y="7708"/>
                    <a:pt x="11187" y="3709"/>
                    <a:pt x="7566" y="89"/>
                  </a:cubicBezTo>
                  <a:cubicBezTo>
                    <a:pt x="7510" y="31"/>
                    <a:pt x="7434" y="1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>
              <a:off x="7973355" y="4437609"/>
              <a:ext cx="264457" cy="218949"/>
            </a:xfrm>
            <a:custGeom>
              <a:avLst/>
              <a:gdLst/>
              <a:ahLst/>
              <a:cxnLst/>
              <a:rect l="l" t="t" r="r" b="b"/>
              <a:pathLst>
                <a:path w="14958" h="12384" extrusionOk="0">
                  <a:moveTo>
                    <a:pt x="2809" y="1"/>
                  </a:moveTo>
                  <a:cubicBezTo>
                    <a:pt x="2412" y="1"/>
                    <a:pt x="2055" y="55"/>
                    <a:pt x="1770" y="185"/>
                  </a:cubicBezTo>
                  <a:cubicBezTo>
                    <a:pt x="1" y="989"/>
                    <a:pt x="1" y="1794"/>
                    <a:pt x="2252" y="5332"/>
                  </a:cubicBezTo>
                  <a:cubicBezTo>
                    <a:pt x="4288" y="8529"/>
                    <a:pt x="9607" y="12384"/>
                    <a:pt x="12155" y="12384"/>
                  </a:cubicBezTo>
                  <a:cubicBezTo>
                    <a:pt x="12426" y="12384"/>
                    <a:pt x="12666" y="12340"/>
                    <a:pt x="12867" y="12248"/>
                  </a:cubicBezTo>
                  <a:cubicBezTo>
                    <a:pt x="14958" y="11282"/>
                    <a:pt x="13028" y="4848"/>
                    <a:pt x="13028" y="4848"/>
                  </a:cubicBezTo>
                  <a:lnTo>
                    <a:pt x="8042" y="1472"/>
                  </a:lnTo>
                  <a:cubicBezTo>
                    <a:pt x="8042" y="1472"/>
                    <a:pt x="4875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>
              <a:off x="7973744" y="4432464"/>
              <a:ext cx="269249" cy="229221"/>
            </a:xfrm>
            <a:custGeom>
              <a:avLst/>
              <a:gdLst/>
              <a:ahLst/>
              <a:cxnLst/>
              <a:rect l="l" t="t" r="r" b="b"/>
              <a:pathLst>
                <a:path w="15229" h="12965" extrusionOk="0">
                  <a:moveTo>
                    <a:pt x="2779" y="588"/>
                  </a:moveTo>
                  <a:cubicBezTo>
                    <a:pt x="4380" y="588"/>
                    <a:pt x="6861" y="1554"/>
                    <a:pt x="7873" y="2021"/>
                  </a:cubicBezTo>
                  <a:lnTo>
                    <a:pt x="12752" y="5326"/>
                  </a:lnTo>
                  <a:cubicBezTo>
                    <a:pt x="13275" y="7120"/>
                    <a:pt x="14216" y="11580"/>
                    <a:pt x="12720" y="12270"/>
                  </a:cubicBezTo>
                  <a:cubicBezTo>
                    <a:pt x="12554" y="12347"/>
                    <a:pt x="12353" y="12383"/>
                    <a:pt x="12122" y="12383"/>
                  </a:cubicBezTo>
                  <a:cubicBezTo>
                    <a:pt x="9808" y="12383"/>
                    <a:pt x="4553" y="8722"/>
                    <a:pt x="2479" y="5464"/>
                  </a:cubicBezTo>
                  <a:cubicBezTo>
                    <a:pt x="1296" y="3605"/>
                    <a:pt x="603" y="2313"/>
                    <a:pt x="807" y="1627"/>
                  </a:cubicBezTo>
                  <a:cubicBezTo>
                    <a:pt x="904" y="1299"/>
                    <a:pt x="1213" y="1044"/>
                    <a:pt x="1870" y="745"/>
                  </a:cubicBezTo>
                  <a:cubicBezTo>
                    <a:pt x="2113" y="634"/>
                    <a:pt x="2424" y="588"/>
                    <a:pt x="2779" y="588"/>
                  </a:cubicBezTo>
                  <a:close/>
                  <a:moveTo>
                    <a:pt x="2779" y="0"/>
                  </a:moveTo>
                  <a:cubicBezTo>
                    <a:pt x="2342" y="0"/>
                    <a:pt x="1946" y="61"/>
                    <a:pt x="1626" y="206"/>
                  </a:cubicBezTo>
                  <a:cubicBezTo>
                    <a:pt x="1016" y="483"/>
                    <a:pt x="428" y="826"/>
                    <a:pt x="241" y="1458"/>
                  </a:cubicBezTo>
                  <a:cubicBezTo>
                    <a:pt x="0" y="2269"/>
                    <a:pt x="438" y="3359"/>
                    <a:pt x="1981" y="5781"/>
                  </a:cubicBezTo>
                  <a:cubicBezTo>
                    <a:pt x="4044" y="9023"/>
                    <a:pt x="9425" y="12964"/>
                    <a:pt x="12155" y="12964"/>
                  </a:cubicBezTo>
                  <a:cubicBezTo>
                    <a:pt x="12462" y="12964"/>
                    <a:pt x="12736" y="12914"/>
                    <a:pt x="12969" y="12807"/>
                  </a:cubicBezTo>
                  <a:cubicBezTo>
                    <a:pt x="15228" y="11764"/>
                    <a:pt x="13494" y="5739"/>
                    <a:pt x="13289" y="5055"/>
                  </a:cubicBezTo>
                  <a:cubicBezTo>
                    <a:pt x="13270" y="4989"/>
                    <a:pt x="13229" y="4934"/>
                    <a:pt x="13172" y="4895"/>
                  </a:cubicBezTo>
                  <a:lnTo>
                    <a:pt x="8186" y="1518"/>
                  </a:lnTo>
                  <a:cubicBezTo>
                    <a:pt x="8173" y="1509"/>
                    <a:pt x="8159" y="1502"/>
                    <a:pt x="8145" y="1496"/>
                  </a:cubicBezTo>
                  <a:cubicBezTo>
                    <a:pt x="7987" y="1423"/>
                    <a:pt x="4897" y="0"/>
                    <a:pt x="2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7975035" y="4449843"/>
              <a:ext cx="241951" cy="206715"/>
            </a:xfrm>
            <a:custGeom>
              <a:avLst/>
              <a:gdLst/>
              <a:ahLst/>
              <a:cxnLst/>
              <a:rect l="l" t="t" r="r" b="b"/>
              <a:pathLst>
                <a:path w="13685" h="1169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0" y="732"/>
                    <a:pt x="359" y="1812"/>
                    <a:pt x="2157" y="4640"/>
                  </a:cubicBezTo>
                  <a:cubicBezTo>
                    <a:pt x="4193" y="7837"/>
                    <a:pt x="9512" y="11692"/>
                    <a:pt x="12060" y="11692"/>
                  </a:cubicBezTo>
                  <a:cubicBezTo>
                    <a:pt x="12331" y="11692"/>
                    <a:pt x="12571" y="11648"/>
                    <a:pt x="12772" y="11556"/>
                  </a:cubicBezTo>
                  <a:cubicBezTo>
                    <a:pt x="13303" y="11310"/>
                    <a:pt x="13575" y="10711"/>
                    <a:pt x="13685" y="9954"/>
                  </a:cubicBezTo>
                  <a:lnTo>
                    <a:pt x="13685" y="9954"/>
                  </a:lnTo>
                  <a:cubicBezTo>
                    <a:pt x="13113" y="10196"/>
                    <a:pt x="12537" y="10308"/>
                    <a:pt x="11957" y="10308"/>
                  </a:cubicBezTo>
                  <a:cubicBezTo>
                    <a:pt x="9551" y="10308"/>
                    <a:pt x="7092" y="8376"/>
                    <a:pt x="4730" y="5765"/>
                  </a:cubicBezTo>
                  <a:cubicBezTo>
                    <a:pt x="2685" y="3504"/>
                    <a:pt x="1436" y="1249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7967627" y="4444610"/>
              <a:ext cx="254999" cy="217075"/>
            </a:xfrm>
            <a:custGeom>
              <a:avLst/>
              <a:gdLst/>
              <a:ahLst/>
              <a:cxnLst/>
              <a:rect l="l" t="t" r="r" b="b"/>
              <a:pathLst>
                <a:path w="14423" h="12278" extrusionOk="0">
                  <a:moveTo>
                    <a:pt x="1192" y="843"/>
                  </a:moveTo>
                  <a:lnTo>
                    <a:pt x="1192" y="843"/>
                  </a:lnTo>
                  <a:cubicBezTo>
                    <a:pt x="1841" y="2108"/>
                    <a:pt x="3058" y="4190"/>
                    <a:pt x="4930" y="6260"/>
                  </a:cubicBezTo>
                  <a:cubicBezTo>
                    <a:pt x="7761" y="9388"/>
                    <a:pt x="10168" y="10908"/>
                    <a:pt x="12354" y="10908"/>
                  </a:cubicBezTo>
                  <a:cubicBezTo>
                    <a:pt x="12813" y="10908"/>
                    <a:pt x="13262" y="10841"/>
                    <a:pt x="13703" y="10708"/>
                  </a:cubicBezTo>
                  <a:lnTo>
                    <a:pt x="13703" y="10708"/>
                  </a:lnTo>
                  <a:cubicBezTo>
                    <a:pt x="13570" y="11157"/>
                    <a:pt x="13357" y="11450"/>
                    <a:pt x="13066" y="11583"/>
                  </a:cubicBezTo>
                  <a:cubicBezTo>
                    <a:pt x="12900" y="11660"/>
                    <a:pt x="12699" y="11696"/>
                    <a:pt x="12469" y="11696"/>
                  </a:cubicBezTo>
                  <a:cubicBezTo>
                    <a:pt x="10154" y="11696"/>
                    <a:pt x="4899" y="8035"/>
                    <a:pt x="2825" y="4777"/>
                  </a:cubicBezTo>
                  <a:cubicBezTo>
                    <a:pt x="1270" y="2332"/>
                    <a:pt x="942" y="1389"/>
                    <a:pt x="1192" y="843"/>
                  </a:cubicBezTo>
                  <a:close/>
                  <a:moveTo>
                    <a:pt x="1249" y="1"/>
                  </a:moveTo>
                  <a:cubicBezTo>
                    <a:pt x="1177" y="1"/>
                    <a:pt x="1108" y="26"/>
                    <a:pt x="1054" y="75"/>
                  </a:cubicBezTo>
                  <a:cubicBezTo>
                    <a:pt x="0" y="1003"/>
                    <a:pt x="596" y="2374"/>
                    <a:pt x="2327" y="5094"/>
                  </a:cubicBezTo>
                  <a:cubicBezTo>
                    <a:pt x="4390" y="8336"/>
                    <a:pt x="9770" y="12277"/>
                    <a:pt x="12501" y="12277"/>
                  </a:cubicBezTo>
                  <a:cubicBezTo>
                    <a:pt x="12808" y="12276"/>
                    <a:pt x="13082" y="12227"/>
                    <a:pt x="13314" y="12118"/>
                  </a:cubicBezTo>
                  <a:cubicBezTo>
                    <a:pt x="13895" y="11852"/>
                    <a:pt x="14258" y="11237"/>
                    <a:pt x="14396" y="10290"/>
                  </a:cubicBezTo>
                  <a:cubicBezTo>
                    <a:pt x="14422" y="10104"/>
                    <a:pt x="14274" y="9952"/>
                    <a:pt x="14103" y="9952"/>
                  </a:cubicBezTo>
                  <a:cubicBezTo>
                    <a:pt x="14065" y="9952"/>
                    <a:pt x="14026" y="9959"/>
                    <a:pt x="13988" y="9976"/>
                  </a:cubicBezTo>
                  <a:cubicBezTo>
                    <a:pt x="13462" y="10199"/>
                    <a:pt x="12921" y="10311"/>
                    <a:pt x="12360" y="10311"/>
                  </a:cubicBezTo>
                  <a:cubicBezTo>
                    <a:pt x="10346" y="10311"/>
                    <a:pt x="8079" y="8858"/>
                    <a:pt x="5369" y="5862"/>
                  </a:cubicBezTo>
                  <a:cubicBezTo>
                    <a:pt x="3323" y="3601"/>
                    <a:pt x="2076" y="1324"/>
                    <a:pt x="1516" y="168"/>
                  </a:cubicBezTo>
                  <a:cubicBezTo>
                    <a:pt x="1476" y="85"/>
                    <a:pt x="1399" y="26"/>
                    <a:pt x="1308" y="7"/>
                  </a:cubicBezTo>
                  <a:cubicBezTo>
                    <a:pt x="1288" y="3"/>
                    <a:pt x="1268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3"/>
            <p:cNvSpPr/>
            <p:nvPr/>
          </p:nvSpPr>
          <p:spPr>
            <a:xfrm>
              <a:off x="8089920" y="3466464"/>
              <a:ext cx="1188591" cy="1193365"/>
            </a:xfrm>
            <a:custGeom>
              <a:avLst/>
              <a:gdLst/>
              <a:ahLst/>
              <a:cxnLst/>
              <a:rect l="l" t="t" r="r" b="b"/>
              <a:pathLst>
                <a:path w="67228" h="67498" extrusionOk="0">
                  <a:moveTo>
                    <a:pt x="45468" y="1"/>
                  </a:moveTo>
                  <a:cubicBezTo>
                    <a:pt x="42438" y="1"/>
                    <a:pt x="35390" y="859"/>
                    <a:pt x="24609" y="7187"/>
                  </a:cubicBezTo>
                  <a:lnTo>
                    <a:pt x="24769" y="12013"/>
                  </a:lnTo>
                  <a:cubicBezTo>
                    <a:pt x="24769" y="12013"/>
                    <a:pt x="14958" y="15710"/>
                    <a:pt x="10133" y="19088"/>
                  </a:cubicBezTo>
                  <a:cubicBezTo>
                    <a:pt x="5308" y="22466"/>
                    <a:pt x="2091" y="25040"/>
                    <a:pt x="1609" y="28255"/>
                  </a:cubicBezTo>
                  <a:cubicBezTo>
                    <a:pt x="1127" y="31472"/>
                    <a:pt x="1448" y="56401"/>
                    <a:pt x="1448" y="56401"/>
                  </a:cubicBezTo>
                  <a:cubicBezTo>
                    <a:pt x="1448" y="56401"/>
                    <a:pt x="0" y="56723"/>
                    <a:pt x="484" y="57687"/>
                  </a:cubicBezTo>
                  <a:cubicBezTo>
                    <a:pt x="967" y="58653"/>
                    <a:pt x="1931" y="62191"/>
                    <a:pt x="3218" y="62512"/>
                  </a:cubicBezTo>
                  <a:cubicBezTo>
                    <a:pt x="4048" y="62720"/>
                    <a:pt x="5012" y="63062"/>
                    <a:pt x="5678" y="63062"/>
                  </a:cubicBezTo>
                  <a:cubicBezTo>
                    <a:pt x="6044" y="63062"/>
                    <a:pt x="6320" y="62958"/>
                    <a:pt x="6434" y="62673"/>
                  </a:cubicBezTo>
                  <a:cubicBezTo>
                    <a:pt x="6756" y="61868"/>
                    <a:pt x="7720" y="57044"/>
                    <a:pt x="8364" y="55436"/>
                  </a:cubicBezTo>
                  <a:cubicBezTo>
                    <a:pt x="9007" y="53827"/>
                    <a:pt x="10133" y="46268"/>
                    <a:pt x="11098" y="40961"/>
                  </a:cubicBezTo>
                  <a:cubicBezTo>
                    <a:pt x="12063" y="35653"/>
                    <a:pt x="12063" y="31955"/>
                    <a:pt x="12063" y="31955"/>
                  </a:cubicBezTo>
                  <a:cubicBezTo>
                    <a:pt x="12063" y="31955"/>
                    <a:pt x="16405" y="31472"/>
                    <a:pt x="22034" y="29542"/>
                  </a:cubicBezTo>
                  <a:cubicBezTo>
                    <a:pt x="27663" y="27612"/>
                    <a:pt x="35866" y="24074"/>
                    <a:pt x="35866" y="24074"/>
                  </a:cubicBezTo>
                  <a:cubicBezTo>
                    <a:pt x="35866" y="24074"/>
                    <a:pt x="42459" y="40639"/>
                    <a:pt x="43907" y="43857"/>
                  </a:cubicBezTo>
                  <a:cubicBezTo>
                    <a:pt x="45355" y="47074"/>
                    <a:pt x="50984" y="54311"/>
                    <a:pt x="52110" y="56401"/>
                  </a:cubicBezTo>
                  <a:cubicBezTo>
                    <a:pt x="53235" y="58492"/>
                    <a:pt x="60312" y="67498"/>
                    <a:pt x="60312" y="67498"/>
                  </a:cubicBezTo>
                  <a:cubicBezTo>
                    <a:pt x="60312" y="67498"/>
                    <a:pt x="63047" y="65085"/>
                    <a:pt x="64816" y="65085"/>
                  </a:cubicBezTo>
                  <a:lnTo>
                    <a:pt x="67228" y="65085"/>
                  </a:lnTo>
                  <a:cubicBezTo>
                    <a:pt x="67228" y="65085"/>
                    <a:pt x="64332" y="57043"/>
                    <a:pt x="61921" y="52219"/>
                  </a:cubicBezTo>
                  <a:cubicBezTo>
                    <a:pt x="59509" y="47395"/>
                    <a:pt x="54522" y="39513"/>
                    <a:pt x="54522" y="39513"/>
                  </a:cubicBezTo>
                  <a:cubicBezTo>
                    <a:pt x="54522" y="39513"/>
                    <a:pt x="50021" y="11374"/>
                    <a:pt x="49858" y="9439"/>
                  </a:cubicBezTo>
                  <a:cubicBezTo>
                    <a:pt x="49547" y="5726"/>
                    <a:pt x="47168" y="120"/>
                    <a:pt x="47168" y="120"/>
                  </a:cubicBezTo>
                  <a:cubicBezTo>
                    <a:pt x="47168" y="120"/>
                    <a:pt x="46596" y="1"/>
                    <a:pt x="4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3"/>
            <p:cNvSpPr/>
            <p:nvPr/>
          </p:nvSpPr>
          <p:spPr>
            <a:xfrm>
              <a:off x="8090291" y="3461072"/>
              <a:ext cx="1194372" cy="1203990"/>
            </a:xfrm>
            <a:custGeom>
              <a:avLst/>
              <a:gdLst/>
              <a:ahLst/>
              <a:cxnLst/>
              <a:rect l="l" t="t" r="r" b="b"/>
              <a:pathLst>
                <a:path w="67555" h="68099" extrusionOk="0">
                  <a:moveTo>
                    <a:pt x="45500" y="609"/>
                  </a:moveTo>
                  <a:cubicBezTo>
                    <a:pt x="46230" y="609"/>
                    <a:pt x="46711" y="659"/>
                    <a:pt x="46938" y="691"/>
                  </a:cubicBezTo>
                  <a:cubicBezTo>
                    <a:pt x="47314" y="1606"/>
                    <a:pt x="49268" y="6482"/>
                    <a:pt x="49543" y="9769"/>
                  </a:cubicBezTo>
                  <a:cubicBezTo>
                    <a:pt x="49704" y="11694"/>
                    <a:pt x="54026" y="38717"/>
                    <a:pt x="54210" y="39865"/>
                  </a:cubicBezTo>
                  <a:cubicBezTo>
                    <a:pt x="54216" y="39905"/>
                    <a:pt x="54230" y="39943"/>
                    <a:pt x="54252" y="39977"/>
                  </a:cubicBezTo>
                  <a:cubicBezTo>
                    <a:pt x="54302" y="40055"/>
                    <a:pt x="59257" y="47900"/>
                    <a:pt x="61636" y="52657"/>
                  </a:cubicBezTo>
                  <a:cubicBezTo>
                    <a:pt x="63708" y="56803"/>
                    <a:pt x="66169" y="63417"/>
                    <a:pt x="66785" y="65094"/>
                  </a:cubicBezTo>
                  <a:lnTo>
                    <a:pt x="64795" y="65094"/>
                  </a:lnTo>
                  <a:cubicBezTo>
                    <a:pt x="63230" y="65094"/>
                    <a:pt x="61055" y="66781"/>
                    <a:pt x="60334" y="67378"/>
                  </a:cubicBezTo>
                  <a:cubicBezTo>
                    <a:pt x="59201" y="65930"/>
                    <a:pt x="53348" y="58420"/>
                    <a:pt x="52349" y="56566"/>
                  </a:cubicBezTo>
                  <a:cubicBezTo>
                    <a:pt x="51897" y="55725"/>
                    <a:pt x="50754" y="54102"/>
                    <a:pt x="49429" y="52222"/>
                  </a:cubicBezTo>
                  <a:cubicBezTo>
                    <a:pt x="47465" y="49432"/>
                    <a:pt x="45022" y="45961"/>
                    <a:pt x="44157" y="44040"/>
                  </a:cubicBezTo>
                  <a:cubicBezTo>
                    <a:pt x="42728" y="40866"/>
                    <a:pt x="36186" y="24434"/>
                    <a:pt x="36119" y="24269"/>
                  </a:cubicBezTo>
                  <a:cubicBezTo>
                    <a:pt x="36075" y="24157"/>
                    <a:pt x="35966" y="24083"/>
                    <a:pt x="35845" y="24083"/>
                  </a:cubicBezTo>
                  <a:cubicBezTo>
                    <a:pt x="35804" y="24083"/>
                    <a:pt x="35765" y="24092"/>
                    <a:pt x="35728" y="24107"/>
                  </a:cubicBezTo>
                  <a:cubicBezTo>
                    <a:pt x="35646" y="24142"/>
                    <a:pt x="27472" y="27662"/>
                    <a:pt x="21919" y="29567"/>
                  </a:cubicBezTo>
                  <a:cubicBezTo>
                    <a:pt x="16388" y="31463"/>
                    <a:pt x="12053" y="31961"/>
                    <a:pt x="12010" y="31966"/>
                  </a:cubicBezTo>
                  <a:cubicBezTo>
                    <a:pt x="11860" y="31982"/>
                    <a:pt x="11747" y="32109"/>
                    <a:pt x="11747" y="32259"/>
                  </a:cubicBezTo>
                  <a:cubicBezTo>
                    <a:pt x="11747" y="32297"/>
                    <a:pt x="11736" y="35997"/>
                    <a:pt x="10788" y="41212"/>
                  </a:cubicBezTo>
                  <a:cubicBezTo>
                    <a:pt x="10502" y="42782"/>
                    <a:pt x="10202" y="44547"/>
                    <a:pt x="9906" y="46298"/>
                  </a:cubicBezTo>
                  <a:cubicBezTo>
                    <a:pt x="9220" y="50344"/>
                    <a:pt x="8510" y="54527"/>
                    <a:pt x="8070" y="55630"/>
                  </a:cubicBezTo>
                  <a:cubicBezTo>
                    <a:pt x="7686" y="56594"/>
                    <a:pt x="7188" y="58680"/>
                    <a:pt x="6789" y="60355"/>
                  </a:cubicBezTo>
                  <a:cubicBezTo>
                    <a:pt x="6520" y="61487"/>
                    <a:pt x="6264" y="62555"/>
                    <a:pt x="6139" y="62868"/>
                  </a:cubicBezTo>
                  <a:cubicBezTo>
                    <a:pt x="6081" y="63015"/>
                    <a:pt x="5904" y="63071"/>
                    <a:pt x="5662" y="63071"/>
                  </a:cubicBezTo>
                  <a:cubicBezTo>
                    <a:pt x="5218" y="63071"/>
                    <a:pt x="4552" y="62884"/>
                    <a:pt x="3976" y="62721"/>
                  </a:cubicBezTo>
                  <a:cubicBezTo>
                    <a:pt x="3736" y="62654"/>
                    <a:pt x="3498" y="62588"/>
                    <a:pt x="3269" y="62530"/>
                  </a:cubicBezTo>
                  <a:cubicBezTo>
                    <a:pt x="2444" y="62323"/>
                    <a:pt x="1647" y="60214"/>
                    <a:pt x="1171" y="58955"/>
                  </a:cubicBezTo>
                  <a:cubicBezTo>
                    <a:pt x="1000" y="58500"/>
                    <a:pt x="852" y="58107"/>
                    <a:pt x="728" y="57860"/>
                  </a:cubicBezTo>
                  <a:cubicBezTo>
                    <a:pt x="629" y="57661"/>
                    <a:pt x="659" y="57547"/>
                    <a:pt x="692" y="57479"/>
                  </a:cubicBezTo>
                  <a:cubicBezTo>
                    <a:pt x="823" y="57202"/>
                    <a:pt x="1326" y="57032"/>
                    <a:pt x="1492" y="56994"/>
                  </a:cubicBezTo>
                  <a:cubicBezTo>
                    <a:pt x="1630" y="56964"/>
                    <a:pt x="1725" y="56842"/>
                    <a:pt x="1724" y="56702"/>
                  </a:cubicBezTo>
                  <a:cubicBezTo>
                    <a:pt x="1720" y="56452"/>
                    <a:pt x="1408" y="31761"/>
                    <a:pt x="1881" y="28604"/>
                  </a:cubicBezTo>
                  <a:cubicBezTo>
                    <a:pt x="2361" y="25408"/>
                    <a:pt x="5816" y="22762"/>
                    <a:pt x="10283" y="19636"/>
                  </a:cubicBezTo>
                  <a:cubicBezTo>
                    <a:pt x="15022" y="16319"/>
                    <a:pt x="24754" y="12631"/>
                    <a:pt x="24852" y="12593"/>
                  </a:cubicBezTo>
                  <a:cubicBezTo>
                    <a:pt x="24971" y="12549"/>
                    <a:pt x="25047" y="12433"/>
                    <a:pt x="25044" y="12307"/>
                  </a:cubicBezTo>
                  <a:lnTo>
                    <a:pt x="24889" y="7659"/>
                  </a:lnTo>
                  <a:cubicBezTo>
                    <a:pt x="35552" y="1431"/>
                    <a:pt x="42553" y="609"/>
                    <a:pt x="45500" y="609"/>
                  </a:cubicBezTo>
                  <a:close/>
                  <a:moveTo>
                    <a:pt x="45389" y="0"/>
                  </a:moveTo>
                  <a:cubicBezTo>
                    <a:pt x="42284" y="0"/>
                    <a:pt x="35248" y="893"/>
                    <a:pt x="24438" y="7237"/>
                  </a:cubicBezTo>
                  <a:cubicBezTo>
                    <a:pt x="24345" y="7293"/>
                    <a:pt x="24288" y="7395"/>
                    <a:pt x="24292" y="7503"/>
                  </a:cubicBezTo>
                  <a:lnTo>
                    <a:pt x="24446" y="12117"/>
                  </a:lnTo>
                  <a:cubicBezTo>
                    <a:pt x="23025" y="12663"/>
                    <a:pt x="14363" y="16057"/>
                    <a:pt x="9943" y="19152"/>
                  </a:cubicBezTo>
                  <a:cubicBezTo>
                    <a:pt x="5359" y="22359"/>
                    <a:pt x="1811" y="25087"/>
                    <a:pt x="1297" y="28517"/>
                  </a:cubicBezTo>
                  <a:cubicBezTo>
                    <a:pt x="835" y="31594"/>
                    <a:pt x="1097" y="53832"/>
                    <a:pt x="1130" y="56485"/>
                  </a:cubicBezTo>
                  <a:cubicBezTo>
                    <a:pt x="835" y="56586"/>
                    <a:pt x="357" y="56808"/>
                    <a:pt x="158" y="57224"/>
                  </a:cubicBezTo>
                  <a:cubicBezTo>
                    <a:pt x="67" y="57416"/>
                    <a:pt x="0" y="57727"/>
                    <a:pt x="198" y="58124"/>
                  </a:cubicBezTo>
                  <a:cubicBezTo>
                    <a:pt x="309" y="58344"/>
                    <a:pt x="452" y="58724"/>
                    <a:pt x="619" y="59164"/>
                  </a:cubicBezTo>
                  <a:cubicBezTo>
                    <a:pt x="1202" y="60709"/>
                    <a:pt x="2000" y="62822"/>
                    <a:pt x="3125" y="63104"/>
                  </a:cubicBezTo>
                  <a:cubicBezTo>
                    <a:pt x="3348" y="63159"/>
                    <a:pt x="3582" y="63225"/>
                    <a:pt x="3815" y="63291"/>
                  </a:cubicBezTo>
                  <a:cubicBezTo>
                    <a:pt x="4469" y="63476"/>
                    <a:pt x="5135" y="63663"/>
                    <a:pt x="5670" y="63663"/>
                  </a:cubicBezTo>
                  <a:cubicBezTo>
                    <a:pt x="6145" y="63663"/>
                    <a:pt x="6517" y="63515"/>
                    <a:pt x="6688" y="63088"/>
                  </a:cubicBezTo>
                  <a:cubicBezTo>
                    <a:pt x="6829" y="62735"/>
                    <a:pt x="7065" y="61745"/>
                    <a:pt x="7363" y="60493"/>
                  </a:cubicBezTo>
                  <a:cubicBezTo>
                    <a:pt x="7759" y="58835"/>
                    <a:pt x="8250" y="56772"/>
                    <a:pt x="8618" y="55851"/>
                  </a:cubicBezTo>
                  <a:cubicBezTo>
                    <a:pt x="9083" y="54687"/>
                    <a:pt x="9765" y="50661"/>
                    <a:pt x="10489" y="46397"/>
                  </a:cubicBezTo>
                  <a:cubicBezTo>
                    <a:pt x="10785" y="44649"/>
                    <a:pt x="11084" y="42885"/>
                    <a:pt x="11368" y="41319"/>
                  </a:cubicBezTo>
                  <a:cubicBezTo>
                    <a:pt x="12183" y="36839"/>
                    <a:pt x="12314" y="33459"/>
                    <a:pt x="12335" y="32521"/>
                  </a:cubicBezTo>
                  <a:cubicBezTo>
                    <a:pt x="13357" y="32383"/>
                    <a:pt x="17288" y="31781"/>
                    <a:pt x="22110" y="30126"/>
                  </a:cubicBezTo>
                  <a:cubicBezTo>
                    <a:pt x="27102" y="28415"/>
                    <a:pt x="34195" y="25406"/>
                    <a:pt x="35682" y="24771"/>
                  </a:cubicBezTo>
                  <a:cubicBezTo>
                    <a:pt x="36560" y="26971"/>
                    <a:pt x="42287" y="41328"/>
                    <a:pt x="43618" y="44283"/>
                  </a:cubicBezTo>
                  <a:cubicBezTo>
                    <a:pt x="44505" y="46257"/>
                    <a:pt x="46865" y="49607"/>
                    <a:pt x="48947" y="52563"/>
                  </a:cubicBezTo>
                  <a:cubicBezTo>
                    <a:pt x="50259" y="54427"/>
                    <a:pt x="51394" y="56037"/>
                    <a:pt x="51829" y="56847"/>
                  </a:cubicBezTo>
                  <a:cubicBezTo>
                    <a:pt x="52953" y="58935"/>
                    <a:pt x="59769" y="67617"/>
                    <a:pt x="60058" y="67985"/>
                  </a:cubicBezTo>
                  <a:cubicBezTo>
                    <a:pt x="60108" y="68049"/>
                    <a:pt x="60183" y="68090"/>
                    <a:pt x="60263" y="68097"/>
                  </a:cubicBezTo>
                  <a:cubicBezTo>
                    <a:pt x="60273" y="68098"/>
                    <a:pt x="60282" y="68098"/>
                    <a:pt x="60291" y="68098"/>
                  </a:cubicBezTo>
                  <a:cubicBezTo>
                    <a:pt x="60363" y="68098"/>
                    <a:pt x="60432" y="68073"/>
                    <a:pt x="60486" y="68025"/>
                  </a:cubicBezTo>
                  <a:cubicBezTo>
                    <a:pt x="60514" y="68001"/>
                    <a:pt x="63158" y="65686"/>
                    <a:pt x="64795" y="65686"/>
                  </a:cubicBezTo>
                  <a:lnTo>
                    <a:pt x="67207" y="65686"/>
                  </a:lnTo>
                  <a:cubicBezTo>
                    <a:pt x="67411" y="65686"/>
                    <a:pt x="67554" y="65483"/>
                    <a:pt x="67485" y="65291"/>
                  </a:cubicBezTo>
                  <a:cubicBezTo>
                    <a:pt x="67456" y="65210"/>
                    <a:pt x="64557" y="57176"/>
                    <a:pt x="62164" y="52392"/>
                  </a:cubicBezTo>
                  <a:cubicBezTo>
                    <a:pt x="59874" y="47813"/>
                    <a:pt x="55220" y="40404"/>
                    <a:pt x="54784" y="39713"/>
                  </a:cubicBezTo>
                  <a:cubicBezTo>
                    <a:pt x="54551" y="38256"/>
                    <a:pt x="50288" y="11581"/>
                    <a:pt x="50132" y="9720"/>
                  </a:cubicBezTo>
                  <a:cubicBezTo>
                    <a:pt x="49821" y="6004"/>
                    <a:pt x="47517" y="541"/>
                    <a:pt x="47419" y="310"/>
                  </a:cubicBezTo>
                  <a:cubicBezTo>
                    <a:pt x="47381" y="221"/>
                    <a:pt x="47302" y="155"/>
                    <a:pt x="47207" y="135"/>
                  </a:cubicBezTo>
                  <a:cubicBezTo>
                    <a:pt x="47122" y="118"/>
                    <a:pt x="46513" y="0"/>
                    <a:pt x="4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3"/>
            <p:cNvSpPr/>
            <p:nvPr/>
          </p:nvSpPr>
          <p:spPr>
            <a:xfrm>
              <a:off x="9070930" y="4590488"/>
              <a:ext cx="235727" cy="205972"/>
            </a:xfrm>
            <a:custGeom>
              <a:avLst/>
              <a:gdLst/>
              <a:ahLst/>
              <a:cxnLst/>
              <a:rect l="l" t="t" r="r" b="b"/>
              <a:pathLst>
                <a:path w="13333" h="11650" extrusionOk="0">
                  <a:moveTo>
                    <a:pt x="9191" y="1"/>
                  </a:moveTo>
                  <a:cubicBezTo>
                    <a:pt x="8006" y="1"/>
                    <a:pt x="6490" y="869"/>
                    <a:pt x="4825" y="3922"/>
                  </a:cubicBezTo>
                  <a:cubicBezTo>
                    <a:pt x="4825" y="3922"/>
                    <a:pt x="3861" y="5529"/>
                    <a:pt x="3699" y="6013"/>
                  </a:cubicBezTo>
                  <a:cubicBezTo>
                    <a:pt x="3538" y="6495"/>
                    <a:pt x="0" y="6977"/>
                    <a:pt x="483" y="8586"/>
                  </a:cubicBezTo>
                  <a:cubicBezTo>
                    <a:pt x="965" y="10194"/>
                    <a:pt x="4664" y="11481"/>
                    <a:pt x="6434" y="11642"/>
                  </a:cubicBezTo>
                  <a:cubicBezTo>
                    <a:pt x="6491" y="11647"/>
                    <a:pt x="6549" y="11649"/>
                    <a:pt x="6609" y="11649"/>
                  </a:cubicBezTo>
                  <a:cubicBezTo>
                    <a:pt x="8426" y="11649"/>
                    <a:pt x="11761" y="9369"/>
                    <a:pt x="12384" y="8746"/>
                  </a:cubicBezTo>
                  <a:cubicBezTo>
                    <a:pt x="12764" y="8366"/>
                    <a:pt x="13332" y="5869"/>
                    <a:pt x="13028" y="3920"/>
                  </a:cubicBezTo>
                  <a:cubicBezTo>
                    <a:pt x="12817" y="2576"/>
                    <a:pt x="11741" y="1508"/>
                    <a:pt x="11741" y="1508"/>
                  </a:cubicBezTo>
                  <a:cubicBezTo>
                    <a:pt x="11741" y="1508"/>
                    <a:pt x="1075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3"/>
            <p:cNvSpPr/>
            <p:nvPr/>
          </p:nvSpPr>
          <p:spPr>
            <a:xfrm>
              <a:off x="9067305" y="4585254"/>
              <a:ext cx="244497" cy="216421"/>
            </a:xfrm>
            <a:custGeom>
              <a:avLst/>
              <a:gdLst/>
              <a:ahLst/>
              <a:cxnLst/>
              <a:rect l="l" t="t" r="r" b="b"/>
              <a:pathLst>
                <a:path w="13829" h="12241" extrusionOk="0">
                  <a:moveTo>
                    <a:pt x="9394" y="593"/>
                  </a:moveTo>
                  <a:cubicBezTo>
                    <a:pt x="10775" y="593"/>
                    <a:pt x="11689" y="1954"/>
                    <a:pt x="11699" y="1968"/>
                  </a:cubicBezTo>
                  <a:cubicBezTo>
                    <a:pt x="11710" y="1984"/>
                    <a:pt x="11723" y="2000"/>
                    <a:pt x="11738" y="2014"/>
                  </a:cubicBezTo>
                  <a:cubicBezTo>
                    <a:pt x="11748" y="2024"/>
                    <a:pt x="12748" y="3028"/>
                    <a:pt x="12940" y="4263"/>
                  </a:cubicBezTo>
                  <a:cubicBezTo>
                    <a:pt x="13238" y="6172"/>
                    <a:pt x="12651" y="8564"/>
                    <a:pt x="12380" y="8833"/>
                  </a:cubicBezTo>
                  <a:cubicBezTo>
                    <a:pt x="11788" y="9425"/>
                    <a:pt x="8535" y="11650"/>
                    <a:pt x="6824" y="11650"/>
                  </a:cubicBezTo>
                  <a:cubicBezTo>
                    <a:pt x="6769" y="11650"/>
                    <a:pt x="6717" y="11648"/>
                    <a:pt x="6665" y="11643"/>
                  </a:cubicBezTo>
                  <a:cubicBezTo>
                    <a:pt x="4917" y="11483"/>
                    <a:pt x="1393" y="10203"/>
                    <a:pt x="971" y="8797"/>
                  </a:cubicBezTo>
                  <a:cubicBezTo>
                    <a:pt x="744" y="8040"/>
                    <a:pt x="1814" y="7560"/>
                    <a:pt x="3029" y="7097"/>
                  </a:cubicBezTo>
                  <a:cubicBezTo>
                    <a:pt x="3689" y="6844"/>
                    <a:pt x="4088" y="6693"/>
                    <a:pt x="4185" y="6402"/>
                  </a:cubicBezTo>
                  <a:cubicBezTo>
                    <a:pt x="4307" y="6032"/>
                    <a:pt x="5020" y="4811"/>
                    <a:pt x="5283" y="4370"/>
                  </a:cubicBezTo>
                  <a:cubicBezTo>
                    <a:pt x="5286" y="4366"/>
                    <a:pt x="5287" y="4362"/>
                    <a:pt x="5289" y="4360"/>
                  </a:cubicBezTo>
                  <a:cubicBezTo>
                    <a:pt x="6603" y="1953"/>
                    <a:pt x="7991" y="651"/>
                    <a:pt x="9306" y="595"/>
                  </a:cubicBezTo>
                  <a:cubicBezTo>
                    <a:pt x="9335" y="593"/>
                    <a:pt x="9365" y="593"/>
                    <a:pt x="9394" y="593"/>
                  </a:cubicBezTo>
                  <a:close/>
                  <a:moveTo>
                    <a:pt x="9421" y="0"/>
                  </a:moveTo>
                  <a:cubicBezTo>
                    <a:pt x="9376" y="0"/>
                    <a:pt x="9331" y="1"/>
                    <a:pt x="9285" y="4"/>
                  </a:cubicBezTo>
                  <a:cubicBezTo>
                    <a:pt x="7731" y="67"/>
                    <a:pt x="6212" y="1435"/>
                    <a:pt x="4773" y="4070"/>
                  </a:cubicBezTo>
                  <a:cubicBezTo>
                    <a:pt x="4659" y="4262"/>
                    <a:pt x="3789" y="5721"/>
                    <a:pt x="3646" y="6173"/>
                  </a:cubicBezTo>
                  <a:cubicBezTo>
                    <a:pt x="3567" y="6258"/>
                    <a:pt x="3134" y="6423"/>
                    <a:pt x="2819" y="6544"/>
                  </a:cubicBezTo>
                  <a:cubicBezTo>
                    <a:pt x="1696" y="6972"/>
                    <a:pt x="0" y="7621"/>
                    <a:pt x="404" y="8967"/>
                  </a:cubicBezTo>
                  <a:cubicBezTo>
                    <a:pt x="943" y="10763"/>
                    <a:pt x="4787" y="12066"/>
                    <a:pt x="6611" y="12232"/>
                  </a:cubicBezTo>
                  <a:cubicBezTo>
                    <a:pt x="6673" y="12238"/>
                    <a:pt x="6737" y="12240"/>
                    <a:pt x="6804" y="12240"/>
                  </a:cubicBezTo>
                  <a:cubicBezTo>
                    <a:pt x="8719" y="12240"/>
                    <a:pt x="12126" y="9923"/>
                    <a:pt x="12798" y="9252"/>
                  </a:cubicBezTo>
                  <a:cubicBezTo>
                    <a:pt x="13292" y="8758"/>
                    <a:pt x="13828" y="6114"/>
                    <a:pt x="13525" y="4172"/>
                  </a:cubicBezTo>
                  <a:cubicBezTo>
                    <a:pt x="13316" y="2839"/>
                    <a:pt x="12339" y="1785"/>
                    <a:pt x="12175" y="1618"/>
                  </a:cubicBezTo>
                  <a:cubicBezTo>
                    <a:pt x="12026" y="1401"/>
                    <a:pt x="11011" y="0"/>
                    <a:pt x="9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9078355" y="4620950"/>
              <a:ext cx="228302" cy="175509"/>
            </a:xfrm>
            <a:custGeom>
              <a:avLst/>
              <a:gdLst/>
              <a:ahLst/>
              <a:cxnLst/>
              <a:rect l="l" t="t" r="r" b="b"/>
              <a:pathLst>
                <a:path w="12913" h="9927" extrusionOk="0">
                  <a:moveTo>
                    <a:pt x="11513" y="0"/>
                  </a:moveTo>
                  <a:cubicBezTo>
                    <a:pt x="10297" y="76"/>
                    <a:pt x="8877" y="435"/>
                    <a:pt x="7943" y="1555"/>
                  </a:cubicBezTo>
                  <a:cubicBezTo>
                    <a:pt x="6335" y="3485"/>
                    <a:pt x="7140" y="7828"/>
                    <a:pt x="5210" y="8471"/>
                  </a:cubicBezTo>
                  <a:cubicBezTo>
                    <a:pt x="5042" y="8527"/>
                    <a:pt x="4859" y="8552"/>
                    <a:pt x="4666" y="8552"/>
                  </a:cubicBezTo>
                  <a:cubicBezTo>
                    <a:pt x="3202" y="8552"/>
                    <a:pt x="1121" y="7087"/>
                    <a:pt x="74" y="6270"/>
                  </a:cubicBezTo>
                  <a:cubicBezTo>
                    <a:pt x="6" y="6462"/>
                    <a:pt x="1" y="6669"/>
                    <a:pt x="63" y="6863"/>
                  </a:cubicBezTo>
                  <a:cubicBezTo>
                    <a:pt x="545" y="8471"/>
                    <a:pt x="4244" y="9758"/>
                    <a:pt x="6014" y="9919"/>
                  </a:cubicBezTo>
                  <a:cubicBezTo>
                    <a:pt x="6071" y="9924"/>
                    <a:pt x="6129" y="9926"/>
                    <a:pt x="6189" y="9926"/>
                  </a:cubicBezTo>
                  <a:cubicBezTo>
                    <a:pt x="8006" y="9926"/>
                    <a:pt x="11341" y="7646"/>
                    <a:pt x="11964" y="7023"/>
                  </a:cubicBezTo>
                  <a:cubicBezTo>
                    <a:pt x="12344" y="6643"/>
                    <a:pt x="12912" y="4148"/>
                    <a:pt x="12608" y="2199"/>
                  </a:cubicBezTo>
                  <a:cubicBezTo>
                    <a:pt x="12453" y="1210"/>
                    <a:pt x="11833" y="375"/>
                    <a:pt x="1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9073069" y="4615717"/>
              <a:ext cx="238733" cy="185958"/>
            </a:xfrm>
            <a:custGeom>
              <a:avLst/>
              <a:gdLst/>
              <a:ahLst/>
              <a:cxnLst/>
              <a:rect l="l" t="t" r="r" b="b"/>
              <a:pathLst>
                <a:path w="13503" h="10518" extrusionOk="0">
                  <a:moveTo>
                    <a:pt x="11683" y="602"/>
                  </a:moveTo>
                  <a:cubicBezTo>
                    <a:pt x="12011" y="1010"/>
                    <a:pt x="12486" y="1722"/>
                    <a:pt x="12614" y="2540"/>
                  </a:cubicBezTo>
                  <a:cubicBezTo>
                    <a:pt x="12912" y="4449"/>
                    <a:pt x="12325" y="6841"/>
                    <a:pt x="12054" y="7110"/>
                  </a:cubicBezTo>
                  <a:cubicBezTo>
                    <a:pt x="11462" y="7702"/>
                    <a:pt x="8209" y="9927"/>
                    <a:pt x="6498" y="9927"/>
                  </a:cubicBezTo>
                  <a:cubicBezTo>
                    <a:pt x="6443" y="9927"/>
                    <a:pt x="6391" y="9925"/>
                    <a:pt x="6339" y="9920"/>
                  </a:cubicBezTo>
                  <a:cubicBezTo>
                    <a:pt x="4631" y="9764"/>
                    <a:pt x="1225" y="8537"/>
                    <a:pt x="678" y="7169"/>
                  </a:cubicBezTo>
                  <a:lnTo>
                    <a:pt x="678" y="7169"/>
                  </a:lnTo>
                  <a:cubicBezTo>
                    <a:pt x="1890" y="8061"/>
                    <a:pt x="3638" y="9142"/>
                    <a:pt x="4977" y="9142"/>
                  </a:cubicBezTo>
                  <a:cubicBezTo>
                    <a:pt x="5198" y="9142"/>
                    <a:pt x="5407" y="9112"/>
                    <a:pt x="5602" y="9048"/>
                  </a:cubicBezTo>
                  <a:cubicBezTo>
                    <a:pt x="6819" y="8641"/>
                    <a:pt x="7077" y="7100"/>
                    <a:pt x="7350" y="5470"/>
                  </a:cubicBezTo>
                  <a:cubicBezTo>
                    <a:pt x="7565" y="4187"/>
                    <a:pt x="7786" y="2860"/>
                    <a:pt x="8470" y="2040"/>
                  </a:cubicBezTo>
                  <a:cubicBezTo>
                    <a:pt x="9170" y="1200"/>
                    <a:pt x="10250" y="717"/>
                    <a:pt x="11683" y="602"/>
                  </a:cubicBezTo>
                  <a:close/>
                  <a:moveTo>
                    <a:pt x="11822" y="0"/>
                  </a:moveTo>
                  <a:cubicBezTo>
                    <a:pt x="11814" y="0"/>
                    <a:pt x="11805" y="1"/>
                    <a:pt x="11796" y="2"/>
                  </a:cubicBezTo>
                  <a:cubicBezTo>
                    <a:pt x="10120" y="105"/>
                    <a:pt x="8849" y="663"/>
                    <a:pt x="8016" y="1662"/>
                  </a:cubicBezTo>
                  <a:cubicBezTo>
                    <a:pt x="7231" y="2604"/>
                    <a:pt x="6995" y="4012"/>
                    <a:pt x="6768" y="5373"/>
                  </a:cubicBezTo>
                  <a:cubicBezTo>
                    <a:pt x="6525" y="6823"/>
                    <a:pt x="6295" y="8193"/>
                    <a:pt x="5415" y="8486"/>
                  </a:cubicBezTo>
                  <a:cubicBezTo>
                    <a:pt x="5281" y="8531"/>
                    <a:pt x="5129" y="8553"/>
                    <a:pt x="4961" y="8553"/>
                  </a:cubicBezTo>
                  <a:cubicBezTo>
                    <a:pt x="3963" y="8553"/>
                    <a:pt x="2399" y="7772"/>
                    <a:pt x="556" y="6333"/>
                  </a:cubicBezTo>
                  <a:cubicBezTo>
                    <a:pt x="501" y="6291"/>
                    <a:pt x="437" y="6271"/>
                    <a:pt x="374" y="6271"/>
                  </a:cubicBezTo>
                  <a:cubicBezTo>
                    <a:pt x="254" y="6271"/>
                    <a:pt x="139" y="6343"/>
                    <a:pt x="95" y="6468"/>
                  </a:cubicBezTo>
                  <a:cubicBezTo>
                    <a:pt x="5" y="6719"/>
                    <a:pt x="0" y="6991"/>
                    <a:pt x="78" y="7244"/>
                  </a:cubicBezTo>
                  <a:cubicBezTo>
                    <a:pt x="617" y="9040"/>
                    <a:pt x="4461" y="10343"/>
                    <a:pt x="6285" y="10509"/>
                  </a:cubicBezTo>
                  <a:cubicBezTo>
                    <a:pt x="6347" y="10515"/>
                    <a:pt x="6411" y="10517"/>
                    <a:pt x="6478" y="10517"/>
                  </a:cubicBezTo>
                  <a:cubicBezTo>
                    <a:pt x="8393" y="10517"/>
                    <a:pt x="11800" y="8200"/>
                    <a:pt x="12472" y="7529"/>
                  </a:cubicBezTo>
                  <a:cubicBezTo>
                    <a:pt x="12967" y="7035"/>
                    <a:pt x="13502" y="4391"/>
                    <a:pt x="13199" y="2449"/>
                  </a:cubicBezTo>
                  <a:cubicBezTo>
                    <a:pt x="13036" y="1404"/>
                    <a:pt x="12402" y="533"/>
                    <a:pt x="12039" y="105"/>
                  </a:cubicBezTo>
                  <a:cubicBezTo>
                    <a:pt x="11984" y="42"/>
                    <a:pt x="11905" y="0"/>
                    <a:pt x="1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3"/>
            <p:cNvSpPr/>
            <p:nvPr/>
          </p:nvSpPr>
          <p:spPr>
            <a:xfrm>
              <a:off x="9184647" y="4638825"/>
              <a:ext cx="121974" cy="157635"/>
            </a:xfrm>
            <a:custGeom>
              <a:avLst/>
              <a:gdLst/>
              <a:ahLst/>
              <a:cxnLst/>
              <a:rect l="l" t="t" r="r" b="b"/>
              <a:pathLst>
                <a:path w="6899" h="8916" extrusionOk="0">
                  <a:moveTo>
                    <a:pt x="5281" y="0"/>
                  </a:moveTo>
                  <a:cubicBezTo>
                    <a:pt x="4386" y="0"/>
                    <a:pt x="2860" y="308"/>
                    <a:pt x="2414" y="2313"/>
                  </a:cubicBezTo>
                  <a:cubicBezTo>
                    <a:pt x="1771" y="5209"/>
                    <a:pt x="2574" y="7139"/>
                    <a:pt x="1" y="8908"/>
                  </a:cubicBezTo>
                  <a:cubicBezTo>
                    <a:pt x="58" y="8913"/>
                    <a:pt x="117" y="8916"/>
                    <a:pt x="177" y="8916"/>
                  </a:cubicBezTo>
                  <a:cubicBezTo>
                    <a:pt x="1996" y="8916"/>
                    <a:pt x="5330" y="6636"/>
                    <a:pt x="5952" y="6012"/>
                  </a:cubicBezTo>
                  <a:cubicBezTo>
                    <a:pt x="6332" y="5632"/>
                    <a:pt x="6899" y="3135"/>
                    <a:pt x="6596" y="1188"/>
                  </a:cubicBezTo>
                  <a:cubicBezTo>
                    <a:pt x="6530" y="766"/>
                    <a:pt x="6376" y="378"/>
                    <a:pt x="6200" y="36"/>
                  </a:cubicBezTo>
                  <a:lnTo>
                    <a:pt x="5952" y="61"/>
                  </a:lnTo>
                  <a:cubicBezTo>
                    <a:pt x="5952" y="61"/>
                    <a:pt x="5679" y="0"/>
                    <a:pt x="5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3"/>
            <p:cNvSpPr/>
            <p:nvPr/>
          </p:nvSpPr>
          <p:spPr>
            <a:xfrm>
              <a:off x="9177664" y="4633609"/>
              <a:ext cx="134138" cy="168066"/>
            </a:xfrm>
            <a:custGeom>
              <a:avLst/>
              <a:gdLst/>
              <a:ahLst/>
              <a:cxnLst/>
              <a:rect l="l" t="t" r="r" b="b"/>
              <a:pathLst>
                <a:path w="7587" h="9506" extrusionOk="0">
                  <a:moveTo>
                    <a:pt x="5664" y="589"/>
                  </a:moveTo>
                  <a:cubicBezTo>
                    <a:pt x="6007" y="589"/>
                    <a:pt x="6251" y="639"/>
                    <a:pt x="6283" y="647"/>
                  </a:cubicBezTo>
                  <a:cubicBezTo>
                    <a:pt x="6303" y="651"/>
                    <a:pt x="6325" y="653"/>
                    <a:pt x="6347" y="653"/>
                  </a:cubicBezTo>
                  <a:cubicBezTo>
                    <a:pt x="6357" y="653"/>
                    <a:pt x="6367" y="653"/>
                    <a:pt x="6377" y="652"/>
                  </a:cubicBezTo>
                  <a:lnTo>
                    <a:pt x="6420" y="648"/>
                  </a:lnTo>
                  <a:cubicBezTo>
                    <a:pt x="6562" y="955"/>
                    <a:pt x="6654" y="1246"/>
                    <a:pt x="6698" y="1529"/>
                  </a:cubicBezTo>
                  <a:cubicBezTo>
                    <a:pt x="6996" y="3437"/>
                    <a:pt x="6409" y="5829"/>
                    <a:pt x="6138" y="6099"/>
                  </a:cubicBezTo>
                  <a:cubicBezTo>
                    <a:pt x="5628" y="6609"/>
                    <a:pt x="3125" y="8328"/>
                    <a:pt x="1363" y="8796"/>
                  </a:cubicBezTo>
                  <a:cubicBezTo>
                    <a:pt x="2556" y="7628"/>
                    <a:pt x="2667" y="6350"/>
                    <a:pt x="2793" y="4906"/>
                  </a:cubicBezTo>
                  <a:cubicBezTo>
                    <a:pt x="2855" y="4207"/>
                    <a:pt x="2918" y="3484"/>
                    <a:pt x="3098" y="2672"/>
                  </a:cubicBezTo>
                  <a:lnTo>
                    <a:pt x="3098" y="2672"/>
                  </a:lnTo>
                  <a:lnTo>
                    <a:pt x="3096" y="2674"/>
                  </a:lnTo>
                  <a:cubicBezTo>
                    <a:pt x="3497" y="871"/>
                    <a:pt x="4855" y="589"/>
                    <a:pt x="5664" y="589"/>
                  </a:cubicBezTo>
                  <a:close/>
                  <a:moveTo>
                    <a:pt x="5671" y="0"/>
                  </a:moveTo>
                  <a:cubicBezTo>
                    <a:pt x="5402" y="0"/>
                    <a:pt x="5082" y="26"/>
                    <a:pt x="4747" y="110"/>
                  </a:cubicBezTo>
                  <a:cubicBezTo>
                    <a:pt x="3932" y="314"/>
                    <a:pt x="2885" y="902"/>
                    <a:pt x="2520" y="2545"/>
                  </a:cubicBezTo>
                  <a:cubicBezTo>
                    <a:pt x="2331" y="3394"/>
                    <a:pt x="2263" y="4169"/>
                    <a:pt x="2204" y="4854"/>
                  </a:cubicBezTo>
                  <a:cubicBezTo>
                    <a:pt x="2055" y="6551"/>
                    <a:pt x="1949" y="7776"/>
                    <a:pt x="228" y="8959"/>
                  </a:cubicBezTo>
                  <a:cubicBezTo>
                    <a:pt x="0" y="9116"/>
                    <a:pt x="94" y="9472"/>
                    <a:pt x="369" y="9497"/>
                  </a:cubicBezTo>
                  <a:cubicBezTo>
                    <a:pt x="431" y="9503"/>
                    <a:pt x="495" y="9505"/>
                    <a:pt x="562" y="9505"/>
                  </a:cubicBezTo>
                  <a:cubicBezTo>
                    <a:pt x="2477" y="9505"/>
                    <a:pt x="5884" y="7188"/>
                    <a:pt x="6556" y="6517"/>
                  </a:cubicBezTo>
                  <a:cubicBezTo>
                    <a:pt x="7051" y="6023"/>
                    <a:pt x="7586" y="3379"/>
                    <a:pt x="7283" y="1437"/>
                  </a:cubicBezTo>
                  <a:cubicBezTo>
                    <a:pt x="7220" y="1036"/>
                    <a:pt x="7081" y="630"/>
                    <a:pt x="6857" y="197"/>
                  </a:cubicBezTo>
                  <a:cubicBezTo>
                    <a:pt x="6807" y="99"/>
                    <a:pt x="6706" y="37"/>
                    <a:pt x="6598" y="37"/>
                  </a:cubicBezTo>
                  <a:cubicBezTo>
                    <a:pt x="6587" y="37"/>
                    <a:pt x="6576" y="37"/>
                    <a:pt x="6565" y="38"/>
                  </a:cubicBezTo>
                  <a:lnTo>
                    <a:pt x="6360" y="59"/>
                  </a:lnTo>
                  <a:cubicBezTo>
                    <a:pt x="6256" y="40"/>
                    <a:pt x="6003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8746838" y="3798671"/>
              <a:ext cx="179487" cy="92979"/>
            </a:xfrm>
            <a:custGeom>
              <a:avLst/>
              <a:gdLst/>
              <a:ahLst/>
              <a:cxnLst/>
              <a:rect l="l" t="t" r="r" b="b"/>
              <a:pathLst>
                <a:path w="10152" h="5259" extrusionOk="0">
                  <a:moveTo>
                    <a:pt x="9814" y="0"/>
                  </a:moveTo>
                  <a:cubicBezTo>
                    <a:pt x="9768" y="0"/>
                    <a:pt x="9721" y="11"/>
                    <a:pt x="9677" y="34"/>
                  </a:cubicBezTo>
                  <a:lnTo>
                    <a:pt x="188" y="4697"/>
                  </a:lnTo>
                  <a:cubicBezTo>
                    <a:pt x="64" y="4759"/>
                    <a:pt x="0" y="4896"/>
                    <a:pt x="30" y="5030"/>
                  </a:cubicBezTo>
                  <a:cubicBezTo>
                    <a:pt x="62" y="5163"/>
                    <a:pt x="181" y="5258"/>
                    <a:pt x="319" y="5259"/>
                  </a:cubicBezTo>
                  <a:cubicBezTo>
                    <a:pt x="364" y="5259"/>
                    <a:pt x="408" y="5247"/>
                    <a:pt x="448" y="5227"/>
                  </a:cubicBezTo>
                  <a:lnTo>
                    <a:pt x="9938" y="564"/>
                  </a:lnTo>
                  <a:cubicBezTo>
                    <a:pt x="10087" y="493"/>
                    <a:pt x="10152" y="315"/>
                    <a:pt x="10079" y="165"/>
                  </a:cubicBezTo>
                  <a:cubicBezTo>
                    <a:pt x="10026" y="60"/>
                    <a:pt x="9922" y="0"/>
                    <a:pt x="9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3"/>
            <p:cNvSpPr/>
            <p:nvPr/>
          </p:nvSpPr>
          <p:spPr>
            <a:xfrm>
              <a:off x="8823852" y="3824325"/>
              <a:ext cx="155991" cy="30357"/>
            </a:xfrm>
            <a:custGeom>
              <a:avLst/>
              <a:gdLst/>
              <a:ahLst/>
              <a:cxnLst/>
              <a:rect l="l" t="t" r="r" b="b"/>
              <a:pathLst>
                <a:path w="8823" h="1717" extrusionOk="0">
                  <a:moveTo>
                    <a:pt x="8505" y="0"/>
                  </a:moveTo>
                  <a:cubicBezTo>
                    <a:pt x="8492" y="0"/>
                    <a:pt x="8479" y="1"/>
                    <a:pt x="8466" y="3"/>
                  </a:cubicBezTo>
                  <a:lnTo>
                    <a:pt x="265" y="1127"/>
                  </a:lnTo>
                  <a:cubicBezTo>
                    <a:pt x="111" y="1149"/>
                    <a:pt x="0" y="1286"/>
                    <a:pt x="10" y="1441"/>
                  </a:cubicBezTo>
                  <a:cubicBezTo>
                    <a:pt x="21" y="1596"/>
                    <a:pt x="149" y="1715"/>
                    <a:pt x="304" y="1717"/>
                  </a:cubicBezTo>
                  <a:cubicBezTo>
                    <a:pt x="318" y="1715"/>
                    <a:pt x="332" y="1714"/>
                    <a:pt x="345" y="1713"/>
                  </a:cubicBezTo>
                  <a:lnTo>
                    <a:pt x="8548" y="587"/>
                  </a:lnTo>
                  <a:cubicBezTo>
                    <a:pt x="8709" y="566"/>
                    <a:pt x="8822" y="416"/>
                    <a:pt x="8800" y="255"/>
                  </a:cubicBezTo>
                  <a:cubicBezTo>
                    <a:pt x="8778" y="107"/>
                    <a:pt x="8651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3"/>
            <p:cNvSpPr/>
            <p:nvPr/>
          </p:nvSpPr>
          <p:spPr>
            <a:xfrm>
              <a:off x="8058661" y="2663173"/>
              <a:ext cx="943670" cy="967644"/>
            </a:xfrm>
            <a:custGeom>
              <a:avLst/>
              <a:gdLst/>
              <a:ahLst/>
              <a:cxnLst/>
              <a:rect l="l" t="t" r="r" b="b"/>
              <a:pathLst>
                <a:path w="53375" h="54731" extrusionOk="0">
                  <a:moveTo>
                    <a:pt x="47339" y="1"/>
                  </a:moveTo>
                  <a:cubicBezTo>
                    <a:pt x="47156" y="1"/>
                    <a:pt x="46977" y="11"/>
                    <a:pt x="46802" y="31"/>
                  </a:cubicBezTo>
                  <a:cubicBezTo>
                    <a:pt x="44067" y="354"/>
                    <a:pt x="36992" y="5178"/>
                    <a:pt x="36509" y="5660"/>
                  </a:cubicBezTo>
                  <a:cubicBezTo>
                    <a:pt x="36027" y="6144"/>
                    <a:pt x="34097" y="7269"/>
                    <a:pt x="33293" y="7913"/>
                  </a:cubicBezTo>
                  <a:cubicBezTo>
                    <a:pt x="33293" y="7913"/>
                    <a:pt x="16728" y="18205"/>
                    <a:pt x="15280" y="19170"/>
                  </a:cubicBezTo>
                  <a:cubicBezTo>
                    <a:pt x="13832" y="20135"/>
                    <a:pt x="10938" y="22065"/>
                    <a:pt x="11099" y="22709"/>
                  </a:cubicBezTo>
                  <a:cubicBezTo>
                    <a:pt x="11259" y="23352"/>
                    <a:pt x="2574" y="37505"/>
                    <a:pt x="2574" y="37505"/>
                  </a:cubicBezTo>
                  <a:cubicBezTo>
                    <a:pt x="2574" y="37505"/>
                    <a:pt x="0" y="40881"/>
                    <a:pt x="2414" y="43937"/>
                  </a:cubicBezTo>
                  <a:cubicBezTo>
                    <a:pt x="3376" y="45156"/>
                    <a:pt x="4312" y="45556"/>
                    <a:pt x="5162" y="45556"/>
                  </a:cubicBezTo>
                  <a:cubicBezTo>
                    <a:pt x="6443" y="45556"/>
                    <a:pt x="7526" y="44646"/>
                    <a:pt x="8203" y="44259"/>
                  </a:cubicBezTo>
                  <a:cubicBezTo>
                    <a:pt x="9328" y="43616"/>
                    <a:pt x="18174" y="35252"/>
                    <a:pt x="18174" y="35252"/>
                  </a:cubicBezTo>
                  <a:lnTo>
                    <a:pt x="26337" y="54731"/>
                  </a:lnTo>
                  <a:cubicBezTo>
                    <a:pt x="26337" y="54731"/>
                    <a:pt x="36949" y="47614"/>
                    <a:pt x="48583" y="47614"/>
                  </a:cubicBezTo>
                  <a:cubicBezTo>
                    <a:pt x="48953" y="47614"/>
                    <a:pt x="49324" y="47621"/>
                    <a:pt x="49696" y="47636"/>
                  </a:cubicBezTo>
                  <a:lnTo>
                    <a:pt x="41655" y="16114"/>
                  </a:lnTo>
                  <a:cubicBezTo>
                    <a:pt x="41655" y="16114"/>
                    <a:pt x="52752" y="7750"/>
                    <a:pt x="53073" y="4856"/>
                  </a:cubicBezTo>
                  <a:cubicBezTo>
                    <a:pt x="53375" y="2146"/>
                    <a:pt x="50012" y="1"/>
                    <a:pt x="4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3"/>
            <p:cNvSpPr/>
            <p:nvPr/>
          </p:nvSpPr>
          <p:spPr>
            <a:xfrm>
              <a:off x="8052579" y="2657975"/>
              <a:ext cx="951874" cy="978075"/>
            </a:xfrm>
            <a:custGeom>
              <a:avLst/>
              <a:gdLst/>
              <a:ahLst/>
              <a:cxnLst/>
              <a:rect l="l" t="t" r="r" b="b"/>
              <a:pathLst>
                <a:path w="53839" h="55321" extrusionOk="0">
                  <a:moveTo>
                    <a:pt x="47695" y="590"/>
                  </a:moveTo>
                  <a:cubicBezTo>
                    <a:pt x="49186" y="590"/>
                    <a:pt x="50898" y="1292"/>
                    <a:pt x="52011" y="2399"/>
                  </a:cubicBezTo>
                  <a:cubicBezTo>
                    <a:pt x="52592" y="2977"/>
                    <a:pt x="53257" y="3917"/>
                    <a:pt x="53124" y="5118"/>
                  </a:cubicBezTo>
                  <a:cubicBezTo>
                    <a:pt x="52872" y="7388"/>
                    <a:pt x="44880" y="13868"/>
                    <a:pt x="41821" y="16172"/>
                  </a:cubicBezTo>
                  <a:cubicBezTo>
                    <a:pt x="41726" y="16244"/>
                    <a:pt x="41683" y="16366"/>
                    <a:pt x="41713" y="16482"/>
                  </a:cubicBezTo>
                  <a:lnTo>
                    <a:pt x="49656" y="47623"/>
                  </a:lnTo>
                  <a:cubicBezTo>
                    <a:pt x="49418" y="47617"/>
                    <a:pt x="49179" y="47614"/>
                    <a:pt x="48941" y="47614"/>
                  </a:cubicBezTo>
                  <a:cubicBezTo>
                    <a:pt x="38425" y="47614"/>
                    <a:pt x="28637" y="53441"/>
                    <a:pt x="26817" y="54585"/>
                  </a:cubicBezTo>
                  <a:lnTo>
                    <a:pt x="18790" y="35433"/>
                  </a:lnTo>
                  <a:cubicBezTo>
                    <a:pt x="18753" y="35344"/>
                    <a:pt x="18674" y="35278"/>
                    <a:pt x="18579" y="35258"/>
                  </a:cubicBezTo>
                  <a:cubicBezTo>
                    <a:pt x="18562" y="35254"/>
                    <a:pt x="18545" y="35251"/>
                    <a:pt x="18529" y="35251"/>
                  </a:cubicBezTo>
                  <a:cubicBezTo>
                    <a:pt x="18525" y="35251"/>
                    <a:pt x="18522" y="35251"/>
                    <a:pt x="18518" y="35252"/>
                  </a:cubicBezTo>
                  <a:cubicBezTo>
                    <a:pt x="18443" y="35252"/>
                    <a:pt x="18370" y="35281"/>
                    <a:pt x="18314" y="35332"/>
                  </a:cubicBezTo>
                  <a:cubicBezTo>
                    <a:pt x="15264" y="38217"/>
                    <a:pt x="9266" y="43802"/>
                    <a:pt x="8400" y="44296"/>
                  </a:cubicBezTo>
                  <a:cubicBezTo>
                    <a:pt x="8260" y="44377"/>
                    <a:pt x="8104" y="44478"/>
                    <a:pt x="7933" y="44590"/>
                  </a:cubicBezTo>
                  <a:cubicBezTo>
                    <a:pt x="7249" y="45032"/>
                    <a:pt x="6429" y="45563"/>
                    <a:pt x="5510" y="45563"/>
                  </a:cubicBezTo>
                  <a:cubicBezTo>
                    <a:pt x="4733" y="45563"/>
                    <a:pt x="3885" y="45183"/>
                    <a:pt x="2990" y="44048"/>
                  </a:cubicBezTo>
                  <a:cubicBezTo>
                    <a:pt x="750" y="41213"/>
                    <a:pt x="3054" y="38108"/>
                    <a:pt x="3170" y="37954"/>
                  </a:cubicBezTo>
                  <a:cubicBezTo>
                    <a:pt x="7161" y="31448"/>
                    <a:pt x="11886" y="23562"/>
                    <a:pt x="11731" y="22950"/>
                  </a:cubicBezTo>
                  <a:cubicBezTo>
                    <a:pt x="11762" y="22573"/>
                    <a:pt x="13127" y="21484"/>
                    <a:pt x="15788" y="19710"/>
                  </a:cubicBezTo>
                  <a:cubicBezTo>
                    <a:pt x="17214" y="18759"/>
                    <a:pt x="33625" y="8560"/>
                    <a:pt x="33820" y="8437"/>
                  </a:cubicBezTo>
                  <a:cubicBezTo>
                    <a:pt x="34175" y="8153"/>
                    <a:pt x="34775" y="7761"/>
                    <a:pt x="35354" y="7381"/>
                  </a:cubicBezTo>
                  <a:cubicBezTo>
                    <a:pt x="36085" y="6901"/>
                    <a:pt x="36778" y="6448"/>
                    <a:pt x="37061" y="6165"/>
                  </a:cubicBezTo>
                  <a:cubicBezTo>
                    <a:pt x="37445" y="5781"/>
                    <a:pt x="44533" y="931"/>
                    <a:pt x="47180" y="620"/>
                  </a:cubicBezTo>
                  <a:cubicBezTo>
                    <a:pt x="47348" y="600"/>
                    <a:pt x="47520" y="590"/>
                    <a:pt x="47695" y="590"/>
                  </a:cubicBezTo>
                  <a:close/>
                  <a:moveTo>
                    <a:pt x="47681" y="1"/>
                  </a:moveTo>
                  <a:cubicBezTo>
                    <a:pt x="47488" y="1"/>
                    <a:pt x="47297" y="11"/>
                    <a:pt x="47112" y="33"/>
                  </a:cubicBezTo>
                  <a:cubicBezTo>
                    <a:pt x="44277" y="365"/>
                    <a:pt x="37183" y="5206"/>
                    <a:pt x="36644" y="5745"/>
                  </a:cubicBezTo>
                  <a:cubicBezTo>
                    <a:pt x="36403" y="5987"/>
                    <a:pt x="35705" y="6444"/>
                    <a:pt x="35030" y="6886"/>
                  </a:cubicBezTo>
                  <a:cubicBezTo>
                    <a:pt x="34440" y="7274"/>
                    <a:pt x="33829" y="7674"/>
                    <a:pt x="33480" y="7955"/>
                  </a:cubicBezTo>
                  <a:cubicBezTo>
                    <a:pt x="33316" y="8058"/>
                    <a:pt x="16895" y="18262"/>
                    <a:pt x="15459" y="19219"/>
                  </a:cubicBezTo>
                  <a:cubicBezTo>
                    <a:pt x="12164" y="21416"/>
                    <a:pt x="11050" y="22395"/>
                    <a:pt x="11147" y="23028"/>
                  </a:cubicBezTo>
                  <a:cubicBezTo>
                    <a:pt x="10965" y="23902"/>
                    <a:pt x="5865" y="32430"/>
                    <a:pt x="2682" y="37619"/>
                  </a:cubicBezTo>
                  <a:cubicBezTo>
                    <a:pt x="2656" y="37655"/>
                    <a:pt x="1" y="41216"/>
                    <a:pt x="2525" y="44415"/>
                  </a:cubicBezTo>
                  <a:cubicBezTo>
                    <a:pt x="3556" y="45721"/>
                    <a:pt x="4576" y="46145"/>
                    <a:pt x="5496" y="46145"/>
                  </a:cubicBezTo>
                  <a:cubicBezTo>
                    <a:pt x="6619" y="46145"/>
                    <a:pt x="7593" y="45513"/>
                    <a:pt x="8254" y="45085"/>
                  </a:cubicBezTo>
                  <a:cubicBezTo>
                    <a:pt x="8415" y="44980"/>
                    <a:pt x="8562" y="44884"/>
                    <a:pt x="8693" y="44810"/>
                  </a:cubicBezTo>
                  <a:cubicBezTo>
                    <a:pt x="9728" y="44218"/>
                    <a:pt x="16807" y="37567"/>
                    <a:pt x="18411" y="36055"/>
                  </a:cubicBezTo>
                  <a:lnTo>
                    <a:pt x="26407" y="55139"/>
                  </a:lnTo>
                  <a:cubicBezTo>
                    <a:pt x="26441" y="55220"/>
                    <a:pt x="26511" y="55281"/>
                    <a:pt x="26595" y="55308"/>
                  </a:cubicBezTo>
                  <a:cubicBezTo>
                    <a:pt x="26623" y="55315"/>
                    <a:pt x="26652" y="55320"/>
                    <a:pt x="26681" y="55320"/>
                  </a:cubicBezTo>
                  <a:cubicBezTo>
                    <a:pt x="26738" y="55320"/>
                    <a:pt x="26795" y="55303"/>
                    <a:pt x="26844" y="55271"/>
                  </a:cubicBezTo>
                  <a:cubicBezTo>
                    <a:pt x="26954" y="55198"/>
                    <a:pt x="37514" y="48204"/>
                    <a:pt x="48915" y="48204"/>
                  </a:cubicBezTo>
                  <a:cubicBezTo>
                    <a:pt x="49285" y="48204"/>
                    <a:pt x="49657" y="48212"/>
                    <a:pt x="50029" y="48227"/>
                  </a:cubicBezTo>
                  <a:cubicBezTo>
                    <a:pt x="50030" y="48227"/>
                    <a:pt x="50032" y="48227"/>
                    <a:pt x="50033" y="48227"/>
                  </a:cubicBezTo>
                  <a:cubicBezTo>
                    <a:pt x="50125" y="48227"/>
                    <a:pt x="50211" y="48187"/>
                    <a:pt x="50271" y="48118"/>
                  </a:cubicBezTo>
                  <a:cubicBezTo>
                    <a:pt x="50329" y="48045"/>
                    <a:pt x="50350" y="47949"/>
                    <a:pt x="50327" y="47858"/>
                  </a:cubicBezTo>
                  <a:lnTo>
                    <a:pt x="42334" y="16526"/>
                  </a:lnTo>
                  <a:cubicBezTo>
                    <a:pt x="43748" y="15451"/>
                    <a:pt x="53398" y="8013"/>
                    <a:pt x="53713" y="5184"/>
                  </a:cubicBezTo>
                  <a:cubicBezTo>
                    <a:pt x="53839" y="4048"/>
                    <a:pt x="53394" y="2940"/>
                    <a:pt x="52427" y="1981"/>
                  </a:cubicBezTo>
                  <a:cubicBezTo>
                    <a:pt x="51208" y="768"/>
                    <a:pt x="49328" y="1"/>
                    <a:pt x="47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3"/>
            <p:cNvSpPr/>
            <p:nvPr/>
          </p:nvSpPr>
          <p:spPr>
            <a:xfrm>
              <a:off x="8509254" y="3396469"/>
              <a:ext cx="27068" cy="234348"/>
            </a:xfrm>
            <a:custGeom>
              <a:avLst/>
              <a:gdLst/>
              <a:ahLst/>
              <a:cxnLst/>
              <a:rect l="l" t="t" r="r" b="b"/>
              <a:pathLst>
                <a:path w="1531" h="1325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1" y="7647"/>
                    <a:pt x="851" y="13255"/>
                    <a:pt x="851" y="1325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3"/>
            <p:cNvSpPr/>
            <p:nvPr/>
          </p:nvSpPr>
          <p:spPr>
            <a:xfrm>
              <a:off x="8504250" y="3391236"/>
              <a:ext cx="37747" cy="244815"/>
            </a:xfrm>
            <a:custGeom>
              <a:avLst/>
              <a:gdLst/>
              <a:ahLst/>
              <a:cxnLst/>
              <a:rect l="l" t="t" r="r" b="b"/>
              <a:pathLst>
                <a:path w="2135" h="13847" extrusionOk="0">
                  <a:moveTo>
                    <a:pt x="1814" y="1"/>
                  </a:moveTo>
                  <a:cubicBezTo>
                    <a:pt x="1676" y="1"/>
                    <a:pt x="1551" y="98"/>
                    <a:pt x="1523" y="238"/>
                  </a:cubicBezTo>
                  <a:cubicBezTo>
                    <a:pt x="0" y="7847"/>
                    <a:pt x="833" y="13538"/>
                    <a:pt x="840" y="13595"/>
                  </a:cubicBezTo>
                  <a:cubicBezTo>
                    <a:pt x="863" y="13738"/>
                    <a:pt x="986" y="13845"/>
                    <a:pt x="1132" y="13846"/>
                  </a:cubicBezTo>
                  <a:cubicBezTo>
                    <a:pt x="1147" y="13845"/>
                    <a:pt x="1162" y="13844"/>
                    <a:pt x="1178" y="13841"/>
                  </a:cubicBezTo>
                  <a:cubicBezTo>
                    <a:pt x="1339" y="13817"/>
                    <a:pt x="1450" y="13666"/>
                    <a:pt x="1426" y="13505"/>
                  </a:cubicBezTo>
                  <a:cubicBezTo>
                    <a:pt x="1417" y="13450"/>
                    <a:pt x="602" y="7855"/>
                    <a:pt x="2102" y="354"/>
                  </a:cubicBezTo>
                  <a:cubicBezTo>
                    <a:pt x="2134" y="194"/>
                    <a:pt x="2030" y="38"/>
                    <a:pt x="1870" y="6"/>
                  </a:cubicBezTo>
                  <a:cubicBezTo>
                    <a:pt x="1851" y="3"/>
                    <a:pt x="1833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3"/>
            <p:cNvSpPr/>
            <p:nvPr/>
          </p:nvSpPr>
          <p:spPr>
            <a:xfrm>
              <a:off x="8497231" y="3258264"/>
              <a:ext cx="54083" cy="198299"/>
            </a:xfrm>
            <a:custGeom>
              <a:avLst/>
              <a:gdLst/>
              <a:ahLst/>
              <a:cxnLst/>
              <a:rect l="l" t="t" r="r" b="b"/>
              <a:pathLst>
                <a:path w="3059" h="11216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1" y="8496"/>
                    <a:pt x="1" y="11216"/>
                    <a:pt x="1" y="11216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3"/>
            <p:cNvSpPr/>
            <p:nvPr/>
          </p:nvSpPr>
          <p:spPr>
            <a:xfrm>
              <a:off x="8492033" y="3253137"/>
              <a:ext cx="65151" cy="208642"/>
            </a:xfrm>
            <a:custGeom>
              <a:avLst/>
              <a:gdLst/>
              <a:ahLst/>
              <a:cxnLst/>
              <a:rect l="l" t="t" r="r" b="b"/>
              <a:pathLst>
                <a:path w="3685" h="11801" extrusionOk="0">
                  <a:moveTo>
                    <a:pt x="3352" y="1"/>
                  </a:moveTo>
                  <a:cubicBezTo>
                    <a:pt x="3233" y="1"/>
                    <a:pt x="3121" y="73"/>
                    <a:pt x="3076" y="191"/>
                  </a:cubicBezTo>
                  <a:cubicBezTo>
                    <a:pt x="35" y="8638"/>
                    <a:pt x="0" y="11393"/>
                    <a:pt x="0" y="11506"/>
                  </a:cubicBezTo>
                  <a:cubicBezTo>
                    <a:pt x="0" y="11668"/>
                    <a:pt x="132" y="11801"/>
                    <a:pt x="295" y="11801"/>
                  </a:cubicBezTo>
                  <a:cubicBezTo>
                    <a:pt x="457" y="11801"/>
                    <a:pt x="589" y="11670"/>
                    <a:pt x="591" y="11507"/>
                  </a:cubicBezTo>
                  <a:cubicBezTo>
                    <a:pt x="591" y="11480"/>
                    <a:pt x="641" y="8701"/>
                    <a:pt x="3632" y="391"/>
                  </a:cubicBezTo>
                  <a:cubicBezTo>
                    <a:pt x="3684" y="238"/>
                    <a:pt x="3604" y="73"/>
                    <a:pt x="3452" y="19"/>
                  </a:cubicBezTo>
                  <a:cubicBezTo>
                    <a:pt x="3419" y="6"/>
                    <a:pt x="3385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3"/>
            <p:cNvSpPr/>
            <p:nvPr/>
          </p:nvSpPr>
          <p:spPr>
            <a:xfrm>
              <a:off x="8266225" y="3161325"/>
              <a:ext cx="113771" cy="125121"/>
            </a:xfrm>
            <a:custGeom>
              <a:avLst/>
              <a:gdLst/>
              <a:ahLst/>
              <a:cxnLst/>
              <a:rect l="l" t="t" r="r" b="b"/>
              <a:pathLst>
                <a:path w="6435" h="7077" extrusionOk="0">
                  <a:moveTo>
                    <a:pt x="162" y="1"/>
                  </a:moveTo>
                  <a:lnTo>
                    <a:pt x="1" y="2413"/>
                  </a:lnTo>
                  <a:lnTo>
                    <a:pt x="6434" y="70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3"/>
            <p:cNvSpPr/>
            <p:nvPr/>
          </p:nvSpPr>
          <p:spPr>
            <a:xfrm>
              <a:off x="8260302" y="3155950"/>
              <a:ext cx="126571" cy="135729"/>
            </a:xfrm>
            <a:custGeom>
              <a:avLst/>
              <a:gdLst/>
              <a:ahLst/>
              <a:cxnLst/>
              <a:rect l="l" t="t" r="r" b="b"/>
              <a:pathLst>
                <a:path w="7159" h="7677" extrusionOk="0">
                  <a:moveTo>
                    <a:pt x="489" y="0"/>
                  </a:moveTo>
                  <a:cubicBezTo>
                    <a:pt x="419" y="0"/>
                    <a:pt x="349" y="25"/>
                    <a:pt x="293" y="75"/>
                  </a:cubicBezTo>
                  <a:cubicBezTo>
                    <a:pt x="167" y="188"/>
                    <a:pt x="160" y="380"/>
                    <a:pt x="277" y="501"/>
                  </a:cubicBezTo>
                  <a:lnTo>
                    <a:pt x="4759" y="5558"/>
                  </a:lnTo>
                  <a:lnTo>
                    <a:pt x="510" y="2478"/>
                  </a:lnTo>
                  <a:cubicBezTo>
                    <a:pt x="457" y="2440"/>
                    <a:pt x="396" y="2421"/>
                    <a:pt x="336" y="2421"/>
                  </a:cubicBezTo>
                  <a:cubicBezTo>
                    <a:pt x="244" y="2421"/>
                    <a:pt x="154" y="2463"/>
                    <a:pt x="97" y="2543"/>
                  </a:cubicBezTo>
                  <a:cubicBezTo>
                    <a:pt x="1" y="2675"/>
                    <a:pt x="30" y="2860"/>
                    <a:pt x="162" y="2957"/>
                  </a:cubicBezTo>
                  <a:lnTo>
                    <a:pt x="6596" y="7620"/>
                  </a:lnTo>
                  <a:cubicBezTo>
                    <a:pt x="6646" y="7656"/>
                    <a:pt x="6706" y="7676"/>
                    <a:pt x="6769" y="7676"/>
                  </a:cubicBezTo>
                  <a:cubicBezTo>
                    <a:pt x="7024" y="7676"/>
                    <a:pt x="7158" y="7375"/>
                    <a:pt x="6990" y="7185"/>
                  </a:cubicBezTo>
                  <a:lnTo>
                    <a:pt x="717" y="108"/>
                  </a:lnTo>
                  <a:cubicBezTo>
                    <a:pt x="658" y="37"/>
                    <a:pt x="57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3"/>
            <p:cNvSpPr/>
            <p:nvPr/>
          </p:nvSpPr>
          <p:spPr>
            <a:xfrm>
              <a:off x="8795104" y="2743334"/>
              <a:ext cx="37004" cy="204734"/>
            </a:xfrm>
            <a:custGeom>
              <a:avLst/>
              <a:gdLst/>
              <a:ahLst/>
              <a:cxnLst/>
              <a:rect l="l" t="t" r="r" b="b"/>
              <a:pathLst>
                <a:path w="2093" h="11580" extrusionOk="0">
                  <a:moveTo>
                    <a:pt x="2092" y="1"/>
                  </a:moveTo>
                  <a:lnTo>
                    <a:pt x="1" y="2574"/>
                  </a:lnTo>
                  <a:lnTo>
                    <a:pt x="1" y="11580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3"/>
            <p:cNvSpPr/>
            <p:nvPr/>
          </p:nvSpPr>
          <p:spPr>
            <a:xfrm>
              <a:off x="8789888" y="2738119"/>
              <a:ext cx="47860" cy="215183"/>
            </a:xfrm>
            <a:custGeom>
              <a:avLst/>
              <a:gdLst/>
              <a:ahLst/>
              <a:cxnLst/>
              <a:rect l="l" t="t" r="r" b="b"/>
              <a:pathLst>
                <a:path w="2707" h="12171" extrusionOk="0">
                  <a:moveTo>
                    <a:pt x="2386" y="0"/>
                  </a:moveTo>
                  <a:cubicBezTo>
                    <a:pt x="2246" y="0"/>
                    <a:pt x="2122" y="100"/>
                    <a:pt x="2095" y="243"/>
                  </a:cubicBezTo>
                  <a:lnTo>
                    <a:pt x="592" y="8574"/>
                  </a:lnTo>
                  <a:lnTo>
                    <a:pt x="592" y="2869"/>
                  </a:lnTo>
                  <a:cubicBezTo>
                    <a:pt x="592" y="2705"/>
                    <a:pt x="460" y="2573"/>
                    <a:pt x="296" y="2573"/>
                  </a:cubicBezTo>
                  <a:cubicBezTo>
                    <a:pt x="132" y="2573"/>
                    <a:pt x="0" y="2705"/>
                    <a:pt x="0" y="2869"/>
                  </a:cubicBezTo>
                  <a:lnTo>
                    <a:pt x="0" y="11875"/>
                  </a:lnTo>
                  <a:cubicBezTo>
                    <a:pt x="0" y="12029"/>
                    <a:pt x="117" y="12156"/>
                    <a:pt x="270" y="12170"/>
                  </a:cubicBezTo>
                  <a:cubicBezTo>
                    <a:pt x="278" y="12171"/>
                    <a:pt x="287" y="12171"/>
                    <a:pt x="296" y="12171"/>
                  </a:cubicBezTo>
                  <a:cubicBezTo>
                    <a:pt x="440" y="12171"/>
                    <a:pt x="562" y="12069"/>
                    <a:pt x="587" y="11928"/>
                  </a:cubicBezTo>
                  <a:lnTo>
                    <a:pt x="2678" y="349"/>
                  </a:lnTo>
                  <a:cubicBezTo>
                    <a:pt x="2707" y="187"/>
                    <a:pt x="2600" y="34"/>
                    <a:pt x="2439" y="5"/>
                  </a:cubicBezTo>
                  <a:cubicBezTo>
                    <a:pt x="2421" y="2"/>
                    <a:pt x="2403" y="0"/>
                    <a:pt x="2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19;p35">
            <a:extLst>
              <a:ext uri="{FF2B5EF4-FFF2-40B4-BE49-F238E27FC236}">
                <a16:creationId xmlns:a16="http://schemas.microsoft.com/office/drawing/2014/main" id="{CECDD02C-D00E-96AB-65F7-FEA6F07E6175}"/>
              </a:ext>
            </a:extLst>
          </p:cNvPr>
          <p:cNvSpPr/>
          <p:nvPr/>
        </p:nvSpPr>
        <p:spPr>
          <a:xfrm>
            <a:off x="746161" y="1077726"/>
            <a:ext cx="181200" cy="1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854;p45">
            <a:extLst>
              <a:ext uri="{FF2B5EF4-FFF2-40B4-BE49-F238E27FC236}">
                <a16:creationId xmlns:a16="http://schemas.microsoft.com/office/drawing/2014/main" id="{EB7D8CF1-B8C0-E778-3257-DA3C5A1CAC86}"/>
              </a:ext>
            </a:extLst>
          </p:cNvPr>
          <p:cNvSpPr txBox="1">
            <a:spLocks/>
          </p:cNvSpPr>
          <p:nvPr/>
        </p:nvSpPr>
        <p:spPr>
          <a:xfrm>
            <a:off x="992353" y="957290"/>
            <a:ext cx="3579647" cy="357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/>
              <a:t>Use more than one key to unlock a door</a:t>
            </a:r>
          </a:p>
        </p:txBody>
      </p:sp>
      <p:sp>
        <p:nvSpPr>
          <p:cNvPr id="4" name="Google Shape;619;p35">
            <a:extLst>
              <a:ext uri="{FF2B5EF4-FFF2-40B4-BE49-F238E27FC236}">
                <a16:creationId xmlns:a16="http://schemas.microsoft.com/office/drawing/2014/main" id="{9AF6E347-6D40-711B-23BA-000315BEDF03}"/>
              </a:ext>
            </a:extLst>
          </p:cNvPr>
          <p:cNvSpPr/>
          <p:nvPr/>
        </p:nvSpPr>
        <p:spPr>
          <a:xfrm>
            <a:off x="746162" y="1558987"/>
            <a:ext cx="181200" cy="1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854;p45">
            <a:extLst>
              <a:ext uri="{FF2B5EF4-FFF2-40B4-BE49-F238E27FC236}">
                <a16:creationId xmlns:a16="http://schemas.microsoft.com/office/drawing/2014/main" id="{D7042092-234A-1D00-37C7-EF75545C5E57}"/>
              </a:ext>
            </a:extLst>
          </p:cNvPr>
          <p:cNvSpPr txBox="1">
            <a:spLocks/>
          </p:cNvSpPr>
          <p:nvPr/>
        </p:nvSpPr>
        <p:spPr>
          <a:xfrm>
            <a:off x="1000375" y="1438551"/>
            <a:ext cx="3579647" cy="357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/>
              <a:t>Use Encryption enabled cards and readers</a:t>
            </a:r>
          </a:p>
        </p:txBody>
      </p:sp>
      <p:sp>
        <p:nvSpPr>
          <p:cNvPr id="6" name="Google Shape;619;p35">
            <a:extLst>
              <a:ext uri="{FF2B5EF4-FFF2-40B4-BE49-F238E27FC236}">
                <a16:creationId xmlns:a16="http://schemas.microsoft.com/office/drawing/2014/main" id="{90956542-5183-414D-5921-7C52E6BD790F}"/>
              </a:ext>
            </a:extLst>
          </p:cNvPr>
          <p:cNvSpPr/>
          <p:nvPr/>
        </p:nvSpPr>
        <p:spPr>
          <a:xfrm>
            <a:off x="746162" y="2064311"/>
            <a:ext cx="181200" cy="1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854;p45">
            <a:extLst>
              <a:ext uri="{FF2B5EF4-FFF2-40B4-BE49-F238E27FC236}">
                <a16:creationId xmlns:a16="http://schemas.microsoft.com/office/drawing/2014/main" id="{293F8D8F-8D7D-B304-C6BB-A19A739E9D62}"/>
              </a:ext>
            </a:extLst>
          </p:cNvPr>
          <p:cNvSpPr txBox="1">
            <a:spLocks/>
          </p:cNvSpPr>
          <p:nvPr/>
        </p:nvSpPr>
        <p:spPr>
          <a:xfrm>
            <a:off x="1000375" y="1943875"/>
            <a:ext cx="3579647" cy="357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/>
              <a:t>Use RFID card reader Protection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1111A1-83A0-9653-D397-0C65AA30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96" y="3336509"/>
            <a:ext cx="762882" cy="14704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545551" y="190948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End</a:t>
            </a:r>
            <a:endParaRPr dirty="0"/>
          </a:p>
        </p:txBody>
      </p:sp>
      <p:sp>
        <p:nvSpPr>
          <p:cNvPr id="914" name="Google Shape;914;p3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2" name="Google Shape;918;p38">
            <a:extLst>
              <a:ext uri="{FF2B5EF4-FFF2-40B4-BE49-F238E27FC236}">
                <a16:creationId xmlns:a16="http://schemas.microsoft.com/office/drawing/2014/main" id="{F0A901BE-F604-2F86-8406-58863750518F}"/>
              </a:ext>
            </a:extLst>
          </p:cNvPr>
          <p:cNvSpPr/>
          <p:nvPr/>
        </p:nvSpPr>
        <p:spPr>
          <a:xfrm>
            <a:off x="81932" y="848512"/>
            <a:ext cx="4833409" cy="3812730"/>
          </a:xfrm>
          <a:custGeom>
            <a:avLst/>
            <a:gdLst/>
            <a:ahLst/>
            <a:cxnLst/>
            <a:rect l="l" t="t" r="r" b="b"/>
            <a:pathLst>
              <a:path w="203311" h="157194" extrusionOk="0">
                <a:moveTo>
                  <a:pt x="100885" y="1"/>
                </a:moveTo>
                <a:cubicBezTo>
                  <a:pt x="92874" y="1"/>
                  <a:pt x="84783" y="1283"/>
                  <a:pt x="76806" y="4068"/>
                </a:cubicBezTo>
                <a:cubicBezTo>
                  <a:pt x="49058" y="13751"/>
                  <a:pt x="26114" y="37738"/>
                  <a:pt x="13638" y="64467"/>
                </a:cubicBezTo>
                <a:cubicBezTo>
                  <a:pt x="4861" y="83276"/>
                  <a:pt x="0" y="107645"/>
                  <a:pt x="5342" y="128126"/>
                </a:cubicBezTo>
                <a:cubicBezTo>
                  <a:pt x="9982" y="145910"/>
                  <a:pt x="24797" y="153812"/>
                  <a:pt x="41740" y="155082"/>
                </a:cubicBezTo>
                <a:cubicBezTo>
                  <a:pt x="48780" y="155610"/>
                  <a:pt x="55827" y="155798"/>
                  <a:pt x="62878" y="155798"/>
                </a:cubicBezTo>
                <a:cubicBezTo>
                  <a:pt x="80424" y="155798"/>
                  <a:pt x="97992" y="154632"/>
                  <a:pt x="115534" y="154632"/>
                </a:cubicBezTo>
                <a:cubicBezTo>
                  <a:pt x="117772" y="154632"/>
                  <a:pt x="120009" y="154651"/>
                  <a:pt x="122246" y="154694"/>
                </a:cubicBezTo>
                <a:cubicBezTo>
                  <a:pt x="132898" y="154898"/>
                  <a:pt x="146681" y="157193"/>
                  <a:pt x="159730" y="157193"/>
                </a:cubicBezTo>
                <a:cubicBezTo>
                  <a:pt x="169995" y="157193"/>
                  <a:pt x="179806" y="155773"/>
                  <a:pt x="187279" y="150796"/>
                </a:cubicBezTo>
                <a:cubicBezTo>
                  <a:pt x="203310" y="140121"/>
                  <a:pt x="202308" y="116877"/>
                  <a:pt x="200551" y="99803"/>
                </a:cubicBezTo>
                <a:cubicBezTo>
                  <a:pt x="197934" y="74371"/>
                  <a:pt x="185913" y="50155"/>
                  <a:pt x="168784" y="31885"/>
                </a:cubicBezTo>
                <a:cubicBezTo>
                  <a:pt x="151059" y="12980"/>
                  <a:pt x="126371" y="1"/>
                  <a:pt x="100885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A3AF5-089E-E683-5510-6C884A360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392" y="1046664"/>
            <a:ext cx="1772491" cy="34164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B7B7B1-B434-7CEE-77F6-5AAA9B27EEA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806868" y="4581764"/>
            <a:ext cx="1337132" cy="431394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Nov 11, 2023</a:t>
            </a:r>
          </a:p>
        </p:txBody>
      </p:sp>
      <p:sp>
        <p:nvSpPr>
          <p:cNvPr id="10" name="Google Shape;914;p38">
            <a:extLst>
              <a:ext uri="{FF2B5EF4-FFF2-40B4-BE49-F238E27FC236}">
                <a16:creationId xmlns:a16="http://schemas.microsoft.com/office/drawing/2014/main" id="{BE4C3192-78C5-0E8A-965E-716195CB9A7A}"/>
              </a:ext>
            </a:extLst>
          </p:cNvPr>
          <p:cNvSpPr txBox="1">
            <a:spLocks/>
          </p:cNvSpPr>
          <p:nvPr/>
        </p:nvSpPr>
        <p:spPr>
          <a:xfrm>
            <a:off x="5296468" y="2493202"/>
            <a:ext cx="2510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gez-Ethi-ET" sz="3600" b="0" i="0" dirty="0">
                <a:solidFill>
                  <a:schemeClr val="tx1"/>
                </a:solidFill>
                <a:effectLst/>
                <a:latin typeface="Teko"/>
              </a:rPr>
              <a:t>የቆሎ ተማሪ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3957910-ACA6-B505-804E-71CC0155C04E}"/>
              </a:ext>
            </a:extLst>
          </p:cNvPr>
          <p:cNvSpPr txBox="1">
            <a:spLocks/>
          </p:cNvSpPr>
          <p:nvPr/>
        </p:nvSpPr>
        <p:spPr>
          <a:xfrm>
            <a:off x="5154765" y="2906602"/>
            <a:ext cx="3753001" cy="75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 fontAlgn="base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llerta"/>
              </a:rPr>
              <a:t>“Sometimes, You Have To Demo A Threat To Spark A Solution!”</a:t>
            </a:r>
          </a:p>
          <a:p>
            <a:pPr marL="139700" indent="0" algn="ctr" fontAlgn="base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llerta"/>
              </a:rPr>
              <a:t>Barnaby Jack, 1977-2013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RFID stands for </a:t>
            </a:r>
            <a:r>
              <a:rPr lang="en-US" sz="1400" b="1" dirty="0"/>
              <a:t>Radio Frequency Identification</a:t>
            </a:r>
            <a:r>
              <a:rPr lang="en-US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400" dirty="0"/>
              <a:t>It is a technology that uses radio waves to wirelessly identify and track objects. 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400" dirty="0"/>
              <a:t>RFID tags consist of a microchip and an antenna, allowing them to transmit and receive data.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21296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RFID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9CCB9-FC7A-A094-3663-E44FA07F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862" y="2119866"/>
            <a:ext cx="2820403" cy="28204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7B3745-89E6-A66B-AEE9-8617CB832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025" y="3530068"/>
            <a:ext cx="762882" cy="14704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58606" y="170502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it works?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562455" y="982050"/>
            <a:ext cx="8004029" cy="2274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effectLst/>
              </a:rPr>
              <a:t>RFID works by using a reader and an antenna that emit radio waves to communicate with a tag.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342900" algn="just">
              <a:lnSpc>
                <a:spcPct val="150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dirty="0"/>
              <a:t>The RFID reader emits a radio signal</a:t>
            </a:r>
          </a:p>
          <a:p>
            <a:pPr marL="3429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dirty="0">
                <a:effectLst/>
              </a:rPr>
              <a:t>The RFID tag’s antenna detect the radio signal and converts it into electrical energy. </a:t>
            </a:r>
          </a:p>
          <a:p>
            <a:pPr marL="3429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dirty="0">
                <a:effectLst/>
              </a:rPr>
              <a:t>The RFID tag’s chip uses the electrical energy to power up and transmit its data back to the RFID reader.</a:t>
            </a:r>
          </a:p>
          <a:p>
            <a:pPr marL="3429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dirty="0"/>
              <a:t>The RFID reader’s antenna receives the data from the RFID tag and decodes it.</a:t>
            </a:r>
          </a:p>
          <a:p>
            <a:pPr marL="3429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dirty="0">
                <a:effectLst/>
              </a:rPr>
              <a:t>The R</a:t>
            </a:r>
            <a:r>
              <a:rPr lang="en-US" sz="1400" dirty="0"/>
              <a:t>FID reader then sends the decoded data to a computer or other device for processing.</a:t>
            </a:r>
            <a:endParaRPr lang="en-US" sz="1400" dirty="0">
              <a:effectLst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 dirty="0">
                <a:effectLst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7C2A09-9EE8-9262-F583-5790A7D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121" y="3566537"/>
            <a:ext cx="762882" cy="1470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21296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Cont…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B3745-89E6-A66B-AEE9-8617CB832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025" y="3530068"/>
            <a:ext cx="762882" cy="1470434"/>
          </a:xfrm>
          <a:prstGeom prst="rect">
            <a:avLst/>
          </a:prstGeom>
        </p:spPr>
      </p:pic>
      <p:pic>
        <p:nvPicPr>
          <p:cNvPr id="2050" name="Picture 2" descr="Components Of RFID Technology And Applications RF Page, 53% OFF">
            <a:extLst>
              <a:ext uri="{FF2B5EF4-FFF2-40B4-BE49-F238E27FC236}">
                <a16:creationId xmlns:a16="http://schemas.microsoft.com/office/drawing/2014/main" id="{6D7E64EB-9BD7-4856-E2E2-6376A0A3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092993"/>
            <a:ext cx="5772150" cy="341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1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21296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Cont…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B3745-89E6-A66B-AEE9-8617CB832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9025" y="3530068"/>
            <a:ext cx="762882" cy="1470434"/>
          </a:xfrm>
          <a:prstGeom prst="rect">
            <a:avLst/>
          </a:prstGeom>
        </p:spPr>
      </p:pic>
      <p:pic>
        <p:nvPicPr>
          <p:cNvPr id="2" name="Passive-RFID-System-Working">
            <a:hlinkClick r:id="" action="ppaction://media"/>
            <a:extLst>
              <a:ext uri="{FF2B5EF4-FFF2-40B4-BE49-F238E27FC236}">
                <a16:creationId xmlns:a16="http://schemas.microsoft.com/office/drawing/2014/main" id="{CB75B831-D815-F97F-2EEF-84DDDF12889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53979" y="1125990"/>
            <a:ext cx="5751095" cy="307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0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50"/>
          <p:cNvSpPr txBox="1">
            <a:spLocks noGrp="1"/>
          </p:cNvSpPr>
          <p:nvPr>
            <p:ph type="title"/>
          </p:nvPr>
        </p:nvSpPr>
        <p:spPr>
          <a:xfrm>
            <a:off x="642667" y="15134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832E9F-0885-77D9-8BC9-3C27D5B6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8" y="815505"/>
            <a:ext cx="7467600" cy="23688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BADBE9-BE39-6DD8-4420-A73C3F63B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025" y="3530068"/>
            <a:ext cx="762882" cy="14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8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50"/>
          <p:cNvSpPr txBox="1">
            <a:spLocks noGrp="1"/>
          </p:cNvSpPr>
          <p:nvPr>
            <p:ph type="title"/>
          </p:nvPr>
        </p:nvSpPr>
        <p:spPr>
          <a:xfrm>
            <a:off x="674751" y="21551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Cases</a:t>
            </a:r>
            <a:endParaRPr dirty="0"/>
          </a:p>
        </p:txBody>
      </p:sp>
      <p:sp>
        <p:nvSpPr>
          <p:cNvPr id="2055" name="Google Shape;2055;p50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RFID tags can be attached to products to track inventory levels and prevent theft</a:t>
            </a:r>
            <a:endParaRPr dirty="0"/>
          </a:p>
        </p:txBody>
      </p:sp>
      <p:sp>
        <p:nvSpPr>
          <p:cNvPr id="2056" name="Google Shape;2056;p50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Inventory System</a:t>
            </a:r>
            <a:endParaRPr dirty="0"/>
          </a:p>
        </p:txBody>
      </p:sp>
      <p:sp>
        <p:nvSpPr>
          <p:cNvPr id="2057" name="Google Shape;2057;p50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RFID cards can be used to control access to buildings, rooms, and other secure areas.</a:t>
            </a:r>
            <a:endParaRPr dirty="0"/>
          </a:p>
        </p:txBody>
      </p:sp>
      <p:sp>
        <p:nvSpPr>
          <p:cNvPr id="2058" name="Google Shape;2058;p50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 Control</a:t>
            </a:r>
            <a:endParaRPr dirty="0"/>
          </a:p>
        </p:txBody>
      </p:sp>
      <p:sp>
        <p:nvSpPr>
          <p:cNvPr id="2059" name="Google Shape;2059;p50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Transit fare payment cards and electronic toll collection</a:t>
            </a:r>
            <a:endParaRPr dirty="0"/>
          </a:p>
        </p:txBody>
      </p:sp>
      <p:sp>
        <p:nvSpPr>
          <p:cNvPr id="2060" name="Google Shape;2060;p50"/>
          <p:cNvSpPr txBox="1">
            <a:spLocks noGrp="1"/>
          </p:cNvSpPr>
          <p:nvPr>
            <p:ph type="title" idx="6"/>
          </p:nvPr>
        </p:nvSpPr>
        <p:spPr>
          <a:xfrm>
            <a:off x="6094777" y="3010385"/>
            <a:ext cx="2399517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Contactless Payment</a:t>
            </a:r>
            <a:endParaRPr dirty="0"/>
          </a:p>
        </p:txBody>
      </p:sp>
      <p:sp>
        <p:nvSpPr>
          <p:cNvPr id="2061" name="Google Shape;2061;p50"/>
          <p:cNvSpPr/>
          <p:nvPr/>
        </p:nvSpPr>
        <p:spPr>
          <a:xfrm>
            <a:off x="153962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50"/>
          <p:cNvSpPr/>
          <p:nvPr/>
        </p:nvSpPr>
        <p:spPr>
          <a:xfrm>
            <a:off x="4169400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3" name="Google Shape;2063;p50"/>
          <p:cNvSpPr/>
          <p:nvPr/>
        </p:nvSpPr>
        <p:spPr>
          <a:xfrm>
            <a:off x="6778020" y="1900796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4" name="Google Shape;2064;p50"/>
          <p:cNvCxnSpPr>
            <a:cxnSpLocks/>
            <a:stCxn id="2061" idx="2"/>
          </p:cNvCxnSpPr>
          <p:nvPr/>
        </p:nvCxnSpPr>
        <p:spPr>
          <a:xfrm rot="10800000">
            <a:off x="-218975" y="2303425"/>
            <a:ext cx="1758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5" name="Google Shape;2065;p50"/>
          <p:cNvCxnSpPr>
            <a:stCxn id="2063" idx="6"/>
          </p:cNvCxnSpPr>
          <p:nvPr/>
        </p:nvCxnSpPr>
        <p:spPr>
          <a:xfrm>
            <a:off x="7583220" y="2303396"/>
            <a:ext cx="1596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3568346-FD52-8AA8-B81A-742E0243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13" y="2023231"/>
            <a:ext cx="565505" cy="565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81DF8D-5B69-904D-B996-B12452855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728" y="2048266"/>
            <a:ext cx="539700" cy="53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E7FE97-EF8E-8DEF-8757-C0D7EF64E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176" y="2000140"/>
            <a:ext cx="564482" cy="564482"/>
          </a:xfrm>
          <a:prstGeom prst="rect">
            <a:avLst/>
          </a:prstGeom>
        </p:spPr>
      </p:pic>
      <p:sp>
        <p:nvSpPr>
          <p:cNvPr id="10" name="Google Shape;296;p30">
            <a:extLst>
              <a:ext uri="{FF2B5EF4-FFF2-40B4-BE49-F238E27FC236}">
                <a16:creationId xmlns:a16="http://schemas.microsoft.com/office/drawing/2014/main" id="{ABCA48D0-5AC7-1AB5-A32A-FD6AD9732ABD}"/>
              </a:ext>
            </a:extLst>
          </p:cNvPr>
          <p:cNvSpPr txBox="1">
            <a:spLocks/>
          </p:cNvSpPr>
          <p:nvPr/>
        </p:nvSpPr>
        <p:spPr>
          <a:xfrm>
            <a:off x="674751" y="1140344"/>
            <a:ext cx="7322400" cy="10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RFID tags are commonly used in :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72CD47-98C4-A7FA-4717-27AFA435A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151" y="3550085"/>
            <a:ext cx="762882" cy="14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576375" y="189001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RFID Vulnerabilities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3996859" y="841746"/>
            <a:ext cx="4048262" cy="3588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Despite its convenience, RFID technology has vulnerabilities that can be exploited by hackers.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/>
              <a:t> Eavesdropping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/>
              <a:t> Cloning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/>
              <a:t>Denial of service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are some of the common threats.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By intercepting and manipulating RFID signals, attackers can gain unauthorized access, clone RFID tags, or disrupt the functionality of RFID systems.</a:t>
            </a:r>
          </a:p>
        </p:txBody>
      </p:sp>
      <p:sp>
        <p:nvSpPr>
          <p:cNvPr id="521" name="Google Shape;521;p33"/>
          <p:cNvSpPr/>
          <p:nvPr/>
        </p:nvSpPr>
        <p:spPr>
          <a:xfrm rot="2700026">
            <a:off x="399337" y="1484835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1430522" y="2041538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930952" y="3179763"/>
            <a:ext cx="2117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A1962-0679-286C-564D-66A0DE3D6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121" y="3566537"/>
            <a:ext cx="762882" cy="14704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RFID </a:t>
            </a:r>
            <a:br>
              <a:rPr lang="en" dirty="0"/>
            </a:br>
            <a:r>
              <a:rPr lang="en" dirty="0"/>
              <a:t>Cloning</a:t>
            </a:r>
            <a:endParaRPr dirty="0"/>
          </a:p>
        </p:txBody>
      </p:sp>
      <p:sp>
        <p:nvSpPr>
          <p:cNvPr id="530" name="Google Shape;530;p34"/>
          <p:cNvSpPr/>
          <p:nvPr/>
        </p:nvSpPr>
        <p:spPr>
          <a:xfrm>
            <a:off x="39020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How to copy RFID Access Cards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428</Words>
  <Application>Microsoft Office PowerPoint</Application>
  <PresentationFormat>On-screen Show (16:9)</PresentationFormat>
  <Paragraphs>65</Paragraphs>
  <Slides>15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Google Sans</vt:lpstr>
      <vt:lpstr>Teko</vt:lpstr>
      <vt:lpstr>Allerta</vt:lpstr>
      <vt:lpstr>Viga</vt:lpstr>
      <vt:lpstr>Arial</vt:lpstr>
      <vt:lpstr>DM Sans</vt:lpstr>
      <vt:lpstr>Cyber Security Business Plan</vt:lpstr>
      <vt:lpstr>Physical Security</vt:lpstr>
      <vt:lpstr>What is RFID</vt:lpstr>
      <vt:lpstr>How it works?</vt:lpstr>
      <vt:lpstr>Cont…</vt:lpstr>
      <vt:lpstr>Cont…</vt:lpstr>
      <vt:lpstr>Types</vt:lpstr>
      <vt:lpstr>Use Cases</vt:lpstr>
      <vt:lpstr>RFID Vulnerabilities</vt:lpstr>
      <vt:lpstr>RFID  Cloning</vt:lpstr>
      <vt:lpstr>RFID Cloning </vt:lpstr>
      <vt:lpstr>Cont…</vt:lpstr>
      <vt:lpstr>Tools</vt:lpstr>
      <vt:lpstr>Demo</vt:lpstr>
      <vt:lpstr>Possible Solutions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Security</dc:title>
  <dc:creator>Henock</dc:creator>
  <cp:lastModifiedBy>Henock Negash</cp:lastModifiedBy>
  <cp:revision>9</cp:revision>
  <dcterms:modified xsi:type="dcterms:W3CDTF">2023-11-14T13:26:28Z</dcterms:modified>
</cp:coreProperties>
</file>