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99" r:id="rId2"/>
    <p:sldId id="446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>
                  <a:latin typeface="Gotham" pitchFamily="50" charset="0"/>
                </a:rPr>
                <a:t>#</a:t>
              </a:r>
              <a:r>
                <a:rPr lang="en-US" sz="3200" i="1" dirty="0" smtClean="0">
                  <a:latin typeface="Gotham" pitchFamily="50" charset="0"/>
                </a:rPr>
                <a:t>10</a:t>
              </a:r>
              <a:r>
                <a:rPr lang="id-ID" sz="3200" i="1" dirty="0" smtClean="0">
                  <a:latin typeface="Gotham" pitchFamily="50" charset="0"/>
                </a:rPr>
                <a:t>   </a:t>
              </a:r>
              <a:r>
                <a:rPr lang="en-US" sz="3200" b="0" dirty="0" smtClean="0">
                  <a:latin typeface="Gotham" pitchFamily="50" charset="0"/>
                </a:rPr>
                <a:t>Data Structures</a:t>
              </a:r>
              <a:endParaRPr lang="en-US" sz="9600" b="0" dirty="0">
                <a:latin typeface="Gotham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Function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73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 = 10</a:t>
            </a:r>
          </a:p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 = 50</a:t>
            </a:r>
          </a:p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4000" b="1" dirty="0">
                <a:latin typeface="Consolas" pitchFamily="49" charset="0"/>
                <a:cs typeface="Consolas" pitchFamily="49" charset="0"/>
              </a:rPr>
            </a:br>
            <a:r>
              <a:rPr lang="en-US" sz="40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4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contoh</a:t>
            </a:r>
            <a:r>
              <a:rPr lang="en-U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4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x+y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4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4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contoh</a:t>
            </a:r>
            <a:r>
              <a:rPr lang="en-U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889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9278</TotalTime>
  <Words>15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707</cp:revision>
  <dcterms:created xsi:type="dcterms:W3CDTF">2015-11-07T11:59:24Z</dcterms:created>
  <dcterms:modified xsi:type="dcterms:W3CDTF">2018-01-29T13:33:06Z</dcterms:modified>
</cp:coreProperties>
</file>