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64" r:id="rId4"/>
    <p:sldId id="282" r:id="rId5"/>
    <p:sldId id="283" r:id="rId6"/>
    <p:sldId id="281" r:id="rId7"/>
    <p:sldId id="284" r:id="rId8"/>
    <p:sldId id="285" r:id="rId9"/>
    <p:sldId id="286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1:37:45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EDC2-80F3-4B8B-9C13-2B1072E16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9A0F3-572B-41F1-9D79-04EC03EA6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B5F8-58A1-4AFB-9D7D-85CA315C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682E-2D71-486E-8C10-2E0AFEC5E30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B5E3-8A10-41CF-B847-F2405944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A6290-FF6B-4D78-BBF4-676C2A71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A839-0929-4831-B5A2-D8CAE7F5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44AA-3742-408A-A83F-1184FAB1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EF6C-0ECA-408C-A0C0-78411E5D7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0020E-5FF9-4EC9-A644-F29EBC36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682E-2D71-486E-8C10-2E0AFEC5E30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726FC-F36F-4ECC-A111-B00CF44C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DD0DE-D9BE-4C96-AD4E-3C1A7277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A839-0929-4831-B5A2-D8CAE7F5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D8F56-4DA1-4D5F-A5BB-CB1D609EB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4B888-CA7F-4DCA-92A5-3788229DA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E999-D5C4-4073-A27B-467CE41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682E-2D71-486E-8C10-2E0AFEC5E30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1EF2A-2DC2-4CC3-BC8C-9C1E8BFD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3C7E6-AA8A-4A71-834A-A0AB58B2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A839-0929-4831-B5A2-D8CAE7F5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1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D316-C8A0-411C-9CDB-EA44715C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F824-3718-4431-833B-9D474904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E960A-D843-4BCF-B3D5-89525DC0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682E-2D71-486E-8C10-2E0AFEC5E30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97BAC-C089-4F6E-92F5-64261DA7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EF2B-A963-482C-A2AD-A29DF6FA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A839-0929-4831-B5A2-D8CAE7F5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D9D9-2767-42EB-9B4F-7F034201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B65A3-780D-4C8F-ACF9-5CC47E13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1622-FD8A-4F45-87BE-0B161D85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682E-2D71-486E-8C10-2E0AFEC5E30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C64FE-9BAE-4B8D-9F0A-03BB08E6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B2F0E-1C6B-4BD6-A080-B702D801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A839-0929-4831-B5A2-D8CAE7F5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2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6F7A-6498-401E-A680-0B865558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16C04-D7D7-4B48-97DD-0D1281F45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05A6B-0316-449C-A4C6-8E681D5A9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BEDEA-ECA7-4D19-B886-6587EB11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682E-2D71-486E-8C10-2E0AFEC5E30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0EEA0-ECAF-493D-B235-E1F2A5C2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05E4-3D6F-4514-8C0D-317ECC95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A839-0929-4831-B5A2-D8CAE7F5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3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E734-AED2-4A13-987B-E4A498BC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49EF7-88A5-4D64-A40C-85F42A9A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D7374-272B-48BF-87DA-249B35841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4964F-7DCD-4074-A702-AB0FE444B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520D1-AFE0-4FC8-B244-FFCB11FA4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ED610-B59A-4D0C-9486-C784EB43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682E-2D71-486E-8C10-2E0AFEC5E30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3790A-0EBF-4EB0-8B26-799C6CFE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35028-ADEF-494F-B770-48E35DFB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A839-0929-4831-B5A2-D8CAE7F5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BC93-7B8B-41BD-A0A6-AC02D9E7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B11A2-E4F4-41ED-A748-E1B023B3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682E-2D71-486E-8C10-2E0AFEC5E30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B5545-BE5A-4F58-9719-AA0015B8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720FB-599B-4F22-9961-E8BF4A76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A839-0929-4831-B5A2-D8CAE7F5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6E48B-FC52-42C9-92CC-32C16910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682E-2D71-486E-8C10-2E0AFEC5E30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B05-95C5-4482-BE06-C8E6BE68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AE379-4F7A-4702-B4D8-CCB53DF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A839-0929-4831-B5A2-D8CAE7F5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0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5D0E-7594-4912-A8AC-3D6AB026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0230-C853-4677-857F-005B72020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C0C1A-BE70-40EE-87F7-049789D8B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42D9-AF6B-46B2-A743-9A1B7765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682E-2D71-486E-8C10-2E0AFEC5E30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BA564-A10A-4E85-8D1F-4CFDAA14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B6210-00F8-43E9-96C2-56A26148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A839-0929-4831-B5A2-D8CAE7F5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8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7CCC-56BF-4B3F-8FAB-CBAE7DDE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B29BF-8840-43C3-A925-94A0AE341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AD2C5-D436-4B61-8FDF-73275C765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CEF2-FD61-479B-9D12-EEF14718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682E-2D71-486E-8C10-2E0AFEC5E30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D1D41-2712-4465-A67D-85CC7572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61F22-1620-4AEC-9CD7-E3729950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A839-0929-4831-B5A2-D8CAE7F5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9DFCB-5197-456F-89A4-9A034D10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B2574-DD3C-4B32-82C8-592A2B995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F9166-6ED0-4D08-919E-322277C02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682E-2D71-486E-8C10-2E0AFEC5E30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EC6A-15B0-4509-A474-29851A7C9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3824-A964-403D-9AB4-095B0580C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A839-0929-4831-B5A2-D8CAE7F5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60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indoor, light&#10;&#10;Description automatically generated">
            <a:extLst>
              <a:ext uri="{FF2B5EF4-FFF2-40B4-BE49-F238E27FC236}">
                <a16:creationId xmlns:a16="http://schemas.microsoft.com/office/drawing/2014/main" id="{F1C980F6-9432-4BDF-8E54-9A0AFDE85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9" r="2639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C2F49-49D1-471E-BFC4-08C01A3F7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Single Phase Sine wave Inverter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D1F0D-70DB-4C87-8245-8F28EC789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310" y="4785631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Using Simulink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188AE-13DF-4A59-9A8E-1EC2595A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F538278-4725-48FD-B29B-CF7AD12B1C10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FC80E-458E-44DE-9EEC-B68C1A7E0F86}"/>
              </a:ext>
            </a:extLst>
          </p:cNvPr>
          <p:cNvSpPr txBox="1"/>
          <p:nvPr/>
        </p:nvSpPr>
        <p:spPr>
          <a:xfrm>
            <a:off x="4878300" y="4628594"/>
            <a:ext cx="377014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Group-5</a:t>
            </a: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1706073</a:t>
            </a: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1706079</a:t>
            </a: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1706080</a:t>
            </a: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1706090</a:t>
            </a: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48BA0-D8B4-4C22-A7FB-8AE46E0D9B3F}"/>
              </a:ext>
            </a:extLst>
          </p:cNvPr>
          <p:cNvSpPr txBox="1"/>
          <p:nvPr/>
        </p:nvSpPr>
        <p:spPr>
          <a:xfrm>
            <a:off x="1411550" y="5122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F95E8-8236-46BF-8C9C-9E1988D8A3C3}"/>
              </a:ext>
            </a:extLst>
          </p:cNvPr>
          <p:cNvSpPr txBox="1"/>
          <p:nvPr/>
        </p:nvSpPr>
        <p:spPr>
          <a:xfrm>
            <a:off x="1596281" y="1753995"/>
            <a:ext cx="186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Simulation of</a:t>
            </a:r>
          </a:p>
        </p:txBody>
      </p:sp>
    </p:spTree>
    <p:extLst>
      <p:ext uri="{BB962C8B-B14F-4D97-AF65-F5344CB8AC3E}">
        <p14:creationId xmlns:p14="http://schemas.microsoft.com/office/powerpoint/2010/main" val="153951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CF5A8D-EFEB-44B9-8C97-7B4BAD70B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875" y="2586708"/>
            <a:ext cx="4296052" cy="1430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06761A-8C9F-46D8-8E71-1E4225BFDC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8731" b="6061"/>
          <a:stretch/>
        </p:blipFill>
        <p:spPr>
          <a:xfrm>
            <a:off x="113653" y="2663280"/>
            <a:ext cx="3526192" cy="121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7EF90D-57E4-48EA-A7A5-46F5A555191F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4482262" y="2663280"/>
            <a:ext cx="2159196" cy="121473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42C098D-91CD-4AFF-911C-9D07DDE356AD}"/>
              </a:ext>
            </a:extLst>
          </p:cNvPr>
          <p:cNvSpPr/>
          <p:nvPr/>
        </p:nvSpPr>
        <p:spPr>
          <a:xfrm>
            <a:off x="3790284" y="3225431"/>
            <a:ext cx="541539" cy="1531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3718A0D-4DFD-41C7-A42A-301F80A3738B}"/>
              </a:ext>
            </a:extLst>
          </p:cNvPr>
          <p:cNvSpPr/>
          <p:nvPr/>
        </p:nvSpPr>
        <p:spPr>
          <a:xfrm>
            <a:off x="6791897" y="3225431"/>
            <a:ext cx="541539" cy="1531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5FF71-8DC8-478A-AC21-EABBEE677893}"/>
              </a:ext>
            </a:extLst>
          </p:cNvPr>
          <p:cNvSpPr txBox="1"/>
          <p:nvPr/>
        </p:nvSpPr>
        <p:spPr>
          <a:xfrm>
            <a:off x="4891596" y="4093865"/>
            <a:ext cx="14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 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DBEF7-6159-4449-8401-664D0B8AD4B1}"/>
              </a:ext>
            </a:extLst>
          </p:cNvPr>
          <p:cNvSpPr txBox="1"/>
          <p:nvPr/>
        </p:nvSpPr>
        <p:spPr>
          <a:xfrm>
            <a:off x="8444328" y="4086245"/>
            <a:ext cx="236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Step-Up Transformer</a:t>
            </a:r>
          </a:p>
        </p:txBody>
      </p:sp>
    </p:spTree>
    <p:extLst>
      <p:ext uri="{BB962C8B-B14F-4D97-AF65-F5344CB8AC3E}">
        <p14:creationId xmlns:p14="http://schemas.microsoft.com/office/powerpoint/2010/main" val="294200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11B2C-6A07-4C26-B4B6-3321FC8C8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5" y="1913770"/>
            <a:ext cx="3030460" cy="303046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92E9A7-5844-4839-825B-162036267A06}"/>
              </a:ext>
            </a:extLst>
          </p:cNvPr>
          <p:cNvSpPr/>
          <p:nvPr/>
        </p:nvSpPr>
        <p:spPr>
          <a:xfrm>
            <a:off x="4563945" y="2920252"/>
            <a:ext cx="2311153" cy="1120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025360-0DA5-4FC9-B744-BCC54B138F23}"/>
              </a:ext>
            </a:extLst>
          </p:cNvPr>
          <p:cNvSpPr/>
          <p:nvPr/>
        </p:nvSpPr>
        <p:spPr>
          <a:xfrm>
            <a:off x="7243947" y="3302493"/>
            <a:ext cx="799582" cy="2530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EA3756-C6FC-49FD-A205-EE3482D4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237" y="2744347"/>
            <a:ext cx="2378624" cy="132556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72626B5-5944-465C-B275-6C209ECEBD6C}"/>
              </a:ext>
            </a:extLst>
          </p:cNvPr>
          <p:cNvSpPr/>
          <p:nvPr/>
        </p:nvSpPr>
        <p:spPr>
          <a:xfrm>
            <a:off x="3395514" y="3302493"/>
            <a:ext cx="799582" cy="2530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1F4CF-8B09-42F6-BC2B-5AF1E3F01533}"/>
              </a:ext>
            </a:extLst>
          </p:cNvPr>
          <p:cNvSpPr txBox="1"/>
          <p:nvPr/>
        </p:nvSpPr>
        <p:spPr>
          <a:xfrm>
            <a:off x="1171852" y="4296792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073155-B2BA-43A1-982A-4BEC15E8BD5A}"/>
              </a:ext>
            </a:extLst>
          </p:cNvPr>
          <p:cNvSpPr txBox="1"/>
          <p:nvPr/>
        </p:nvSpPr>
        <p:spPr>
          <a:xfrm>
            <a:off x="9038946" y="4236128"/>
            <a:ext cx="162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7F3A9-46A9-4B9D-BA4F-3C1C65E77A25}"/>
              </a:ext>
            </a:extLst>
          </p:cNvPr>
          <p:cNvSpPr txBox="1"/>
          <p:nvPr/>
        </p:nvSpPr>
        <p:spPr>
          <a:xfrm>
            <a:off x="4340529" y="897566"/>
            <a:ext cx="351094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an Inverter Does?</a:t>
            </a:r>
          </a:p>
        </p:txBody>
      </p:sp>
    </p:spTree>
    <p:extLst>
      <p:ext uri="{BB962C8B-B14F-4D97-AF65-F5344CB8AC3E}">
        <p14:creationId xmlns:p14="http://schemas.microsoft.com/office/powerpoint/2010/main" val="104095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35F6EA-3C41-4895-9CBE-A72BE06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8278-4725-48FD-B29B-CF7AD12B1C1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" name="Picture 19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F2BB6515-AF6E-4942-A62B-5471F6272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6" r="34703" b="36984"/>
          <a:stretch/>
        </p:blipFill>
        <p:spPr>
          <a:xfrm>
            <a:off x="2292384" y="2006724"/>
            <a:ext cx="2360675" cy="871387"/>
          </a:xfrm>
          <a:prstGeom prst="rect">
            <a:avLst/>
          </a:prstGeom>
        </p:spPr>
      </p:pic>
      <p:pic>
        <p:nvPicPr>
          <p:cNvPr id="31" name="Picture 30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5FD357B6-E2FB-4A8D-A7A2-8CEF52867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6" r="34703" b="36984"/>
          <a:stretch/>
        </p:blipFill>
        <p:spPr>
          <a:xfrm>
            <a:off x="7430262" y="3823032"/>
            <a:ext cx="2360675" cy="871387"/>
          </a:xfrm>
          <a:prstGeom prst="rect">
            <a:avLst/>
          </a:prstGeom>
        </p:spPr>
      </p:pic>
      <p:pic>
        <p:nvPicPr>
          <p:cNvPr id="32" name="Picture 31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6BA1DAB3-EE96-4389-B889-090E0614DF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5" t="-10043" r="28404" b="39420"/>
          <a:stretch/>
        </p:blipFill>
        <p:spPr>
          <a:xfrm>
            <a:off x="2292385" y="3760236"/>
            <a:ext cx="2360674" cy="996977"/>
          </a:xfrm>
          <a:prstGeom prst="rect">
            <a:avLst/>
          </a:prstGeom>
        </p:spPr>
      </p:pic>
      <p:pic>
        <p:nvPicPr>
          <p:cNvPr id="35" name="Picture 3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A14455BC-E69A-4350-B2DC-90166EE309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5" t="-10043" r="28404" b="39420"/>
          <a:stretch/>
        </p:blipFill>
        <p:spPr>
          <a:xfrm>
            <a:off x="7430262" y="1728484"/>
            <a:ext cx="2360674" cy="996977"/>
          </a:xfrm>
          <a:prstGeom prst="rect">
            <a:avLst/>
          </a:prstGeom>
        </p:spPr>
      </p:pic>
      <p:pic>
        <p:nvPicPr>
          <p:cNvPr id="37" name="Content Placeholder 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F1733556-16D7-4A1C-A372-D4D8DAEA3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63" y="1253331"/>
            <a:ext cx="2360674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FBC5F-CD60-4CF6-8A01-E0EF75405BF4}"/>
              </a:ext>
            </a:extLst>
          </p:cNvPr>
          <p:cNvSpPr txBox="1"/>
          <p:nvPr/>
        </p:nvSpPr>
        <p:spPr>
          <a:xfrm>
            <a:off x="4997068" y="461757"/>
            <a:ext cx="219786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H-Bridge Topology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4614A2-D4C0-40EF-AAB7-EBDE71A72C77}"/>
                  </a:ext>
                </a:extLst>
              </p:cNvPr>
              <p:cNvSpPr txBox="1"/>
              <p:nvPr/>
            </p:nvSpPr>
            <p:spPr>
              <a:xfrm>
                <a:off x="4806985" y="1728484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4614A2-D4C0-40EF-AAB7-EBDE71A72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985" y="1728484"/>
                <a:ext cx="3686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7A969F-B81D-4559-889D-9E5CF6DA7C4B}"/>
                  </a:ext>
                </a:extLst>
              </p:cNvPr>
              <p:cNvSpPr txBox="1"/>
              <p:nvPr/>
            </p:nvSpPr>
            <p:spPr>
              <a:xfrm>
                <a:off x="6826233" y="3575570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7A969F-B81D-4559-889D-9E5CF6DA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33" y="3575570"/>
                <a:ext cx="3686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9800FE-B62C-4F13-AD23-99B6604A8106}"/>
                  </a:ext>
                </a:extLst>
              </p:cNvPr>
              <p:cNvSpPr txBox="1"/>
              <p:nvPr/>
            </p:nvSpPr>
            <p:spPr>
              <a:xfrm>
                <a:off x="6800253" y="1728484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9800FE-B62C-4F13-AD23-99B6604A8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53" y="1728484"/>
                <a:ext cx="368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1C1AB-E046-4FD5-9EEB-A2E7245E1281}"/>
                  </a:ext>
                </a:extLst>
              </p:cNvPr>
              <p:cNvSpPr txBox="1"/>
              <p:nvPr/>
            </p:nvSpPr>
            <p:spPr>
              <a:xfrm>
                <a:off x="4806984" y="3638366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1C1AB-E046-4FD5-9EEB-A2E7245E1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984" y="3638366"/>
                <a:ext cx="3686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FC8AFD-A893-46F8-B832-DC9FE34BD827}"/>
                  </a:ext>
                </a:extLst>
              </p:cNvPr>
              <p:cNvSpPr txBox="1"/>
              <p:nvPr/>
            </p:nvSpPr>
            <p:spPr>
              <a:xfrm>
                <a:off x="5609645" y="3546033"/>
                <a:ext cx="9633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   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FC8AFD-A893-46F8-B832-DC9FE34BD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645" y="3546033"/>
                <a:ext cx="9633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38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E925613-BABA-411A-BDF9-83F0A2B3A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63" y="1253331"/>
            <a:ext cx="2360674" cy="4351338"/>
          </a:xfrm>
        </p:spPr>
      </p:pic>
      <p:pic>
        <p:nvPicPr>
          <p:cNvPr id="6" name="Picture 5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A1092203-5592-4822-8293-EFEFEC449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6" r="34703" b="36984"/>
          <a:stretch/>
        </p:blipFill>
        <p:spPr>
          <a:xfrm>
            <a:off x="2292384" y="2006724"/>
            <a:ext cx="2360675" cy="871387"/>
          </a:xfrm>
          <a:prstGeom prst="rect">
            <a:avLst/>
          </a:prstGeom>
        </p:spPr>
      </p:pic>
      <p:pic>
        <p:nvPicPr>
          <p:cNvPr id="7" name="Picture 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CBE0BC8F-A52E-4273-BF6D-CB2C6C8CD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6" r="34703" b="36984"/>
          <a:stretch/>
        </p:blipFill>
        <p:spPr>
          <a:xfrm>
            <a:off x="7430262" y="3823032"/>
            <a:ext cx="2360675" cy="871387"/>
          </a:xfrm>
          <a:prstGeom prst="rect">
            <a:avLst/>
          </a:prstGeom>
        </p:spPr>
      </p:pic>
      <p:pic>
        <p:nvPicPr>
          <p:cNvPr id="8" name="Picture 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90FB8C57-02D9-4884-AF52-01D728885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5" t="-10043" r="28404" b="39420"/>
          <a:stretch/>
        </p:blipFill>
        <p:spPr>
          <a:xfrm>
            <a:off x="2292385" y="3760236"/>
            <a:ext cx="2360674" cy="996977"/>
          </a:xfrm>
          <a:prstGeom prst="rect">
            <a:avLst/>
          </a:prstGeom>
        </p:spPr>
      </p:pic>
      <p:pic>
        <p:nvPicPr>
          <p:cNvPr id="9" name="Picture 8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A7AC0D2D-8D0E-49C0-9EE9-3E63D26FB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5" t="-10043" r="28404" b="39420"/>
          <a:stretch/>
        </p:blipFill>
        <p:spPr>
          <a:xfrm>
            <a:off x="7430262" y="1728484"/>
            <a:ext cx="2360674" cy="996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CFB507-68E6-4B39-B1C9-8B6886D5E126}"/>
                  </a:ext>
                </a:extLst>
              </p:cNvPr>
              <p:cNvSpPr txBox="1"/>
              <p:nvPr/>
            </p:nvSpPr>
            <p:spPr>
              <a:xfrm>
                <a:off x="4806985" y="1728484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CFB507-68E6-4B39-B1C9-8B6886D5E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985" y="1728484"/>
                <a:ext cx="3686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A8E9E-BF25-4B81-866B-A695EF021F14}"/>
                  </a:ext>
                </a:extLst>
              </p:cNvPr>
              <p:cNvSpPr txBox="1"/>
              <p:nvPr/>
            </p:nvSpPr>
            <p:spPr>
              <a:xfrm>
                <a:off x="6826233" y="3575570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A8E9E-BF25-4B81-866B-A695EF02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33" y="3575570"/>
                <a:ext cx="3686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0658F4-B1FD-4954-9890-256CEE8C5DE5}"/>
                  </a:ext>
                </a:extLst>
              </p:cNvPr>
              <p:cNvSpPr txBox="1"/>
              <p:nvPr/>
            </p:nvSpPr>
            <p:spPr>
              <a:xfrm>
                <a:off x="6800253" y="1728484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0658F4-B1FD-4954-9890-256CEE8C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53" y="1728484"/>
                <a:ext cx="368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826A43-6A3E-4052-B1EB-389F8ECC0828}"/>
                  </a:ext>
                </a:extLst>
              </p:cNvPr>
              <p:cNvSpPr txBox="1"/>
              <p:nvPr/>
            </p:nvSpPr>
            <p:spPr>
              <a:xfrm>
                <a:off x="4806984" y="3638366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826A43-6A3E-4052-B1EB-389F8ECC0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984" y="3638366"/>
                <a:ext cx="3686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03AF5FF-4CE7-4905-9EB4-EE77374597B8}"/>
              </a:ext>
            </a:extLst>
          </p:cNvPr>
          <p:cNvSpPr txBox="1"/>
          <p:nvPr/>
        </p:nvSpPr>
        <p:spPr>
          <a:xfrm>
            <a:off x="4997068" y="497821"/>
            <a:ext cx="219786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H-Bridge Topology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81DD31-C632-42B0-A8DE-97948D204018}"/>
                  </a:ext>
                </a:extLst>
              </p:cNvPr>
              <p:cNvSpPr txBox="1"/>
              <p:nvPr/>
            </p:nvSpPr>
            <p:spPr>
              <a:xfrm>
                <a:off x="5609645" y="3546033"/>
                <a:ext cx="9633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   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81DD31-C632-42B0-A8DE-97948D204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645" y="3546033"/>
                <a:ext cx="9633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5CEACA-E2F9-4FBE-948F-6400D7D6081E}"/>
              </a:ext>
            </a:extLst>
          </p:cNvPr>
          <p:cNvCxnSpPr>
            <a:cxnSpLocks/>
          </p:cNvCxnSpPr>
          <p:nvPr/>
        </p:nvCxnSpPr>
        <p:spPr>
          <a:xfrm>
            <a:off x="2230240" y="2966888"/>
            <a:ext cx="486327" cy="71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D03916-D514-4226-A501-17BC12AC9CF7}"/>
              </a:ext>
            </a:extLst>
          </p:cNvPr>
          <p:cNvCxnSpPr>
            <a:cxnSpLocks/>
          </p:cNvCxnSpPr>
          <p:nvPr/>
        </p:nvCxnSpPr>
        <p:spPr>
          <a:xfrm>
            <a:off x="2230239" y="4885944"/>
            <a:ext cx="486327" cy="71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9C548A-100D-45DA-84B2-7CDF4622E222}"/>
              </a:ext>
            </a:extLst>
          </p:cNvPr>
          <p:cNvCxnSpPr>
            <a:cxnSpLocks/>
          </p:cNvCxnSpPr>
          <p:nvPr/>
        </p:nvCxnSpPr>
        <p:spPr>
          <a:xfrm>
            <a:off x="7385014" y="4750082"/>
            <a:ext cx="486327" cy="71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1B6DE6-7387-4FBA-9E71-2ADAACB331AF}"/>
              </a:ext>
            </a:extLst>
          </p:cNvPr>
          <p:cNvCxnSpPr>
            <a:cxnSpLocks/>
          </p:cNvCxnSpPr>
          <p:nvPr/>
        </p:nvCxnSpPr>
        <p:spPr>
          <a:xfrm>
            <a:off x="7385015" y="2803591"/>
            <a:ext cx="486327" cy="71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5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914991B2-D06E-49AA-8B0A-C47BBD8BB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476" y="1253331"/>
            <a:ext cx="1517048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316A02-41EA-4BAD-B6E2-39EE42BEC289}"/>
                  </a:ext>
                </a:extLst>
              </p14:cNvPr>
              <p14:cNvContentPartPr/>
              <p14:nvPr/>
            </p14:nvContentPartPr>
            <p14:xfrm>
              <a:off x="3199913" y="317320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316A02-41EA-4BAD-B6E2-39EE42BEC2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0913" y="31642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D9E8CC-E24D-4CFD-A56A-818C6AEA88D6}"/>
                  </a:ext>
                </a:extLst>
              </p:cNvPr>
              <p:cNvSpPr txBox="1"/>
              <p:nvPr/>
            </p:nvSpPr>
            <p:spPr>
              <a:xfrm>
                <a:off x="4878006" y="2252267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D9E8CC-E24D-4CFD-A56A-818C6AEA8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006" y="2252267"/>
                <a:ext cx="3686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6C7C54-D5B6-421D-B322-A9A5B2813507}"/>
                  </a:ext>
                </a:extLst>
              </p:cNvPr>
              <p:cNvSpPr txBox="1"/>
              <p:nvPr/>
            </p:nvSpPr>
            <p:spPr>
              <a:xfrm>
                <a:off x="6897254" y="4099353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6C7C54-D5B6-421D-B322-A9A5B2813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54" y="4099353"/>
                <a:ext cx="368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4A00C3-7683-4165-B1ED-48EA5D3E846B}"/>
                  </a:ext>
                </a:extLst>
              </p:cNvPr>
              <p:cNvSpPr txBox="1"/>
              <p:nvPr/>
            </p:nvSpPr>
            <p:spPr>
              <a:xfrm>
                <a:off x="6871274" y="2252267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4A00C3-7683-4165-B1ED-48EA5D3E8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274" y="2252267"/>
                <a:ext cx="3686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97E35C-A9F9-4551-A182-8FC8B6E77C85}"/>
                  </a:ext>
                </a:extLst>
              </p:cNvPr>
              <p:cNvSpPr txBox="1"/>
              <p:nvPr/>
            </p:nvSpPr>
            <p:spPr>
              <a:xfrm>
                <a:off x="4878005" y="4162149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97E35C-A9F9-4551-A182-8FC8B6E7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005" y="4162149"/>
                <a:ext cx="36869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D7FE79A-9367-4C77-9B89-3B2554E46BA6}"/>
              </a:ext>
            </a:extLst>
          </p:cNvPr>
          <p:cNvSpPr txBox="1"/>
          <p:nvPr/>
        </p:nvSpPr>
        <p:spPr>
          <a:xfrm>
            <a:off x="4997068" y="497821"/>
            <a:ext cx="219786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H-Bridge Topology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35CC42-6CFD-4BDB-AB05-C351BB07ADCA}"/>
                  </a:ext>
                </a:extLst>
              </p:cNvPr>
              <p:cNvSpPr txBox="1"/>
              <p:nvPr/>
            </p:nvSpPr>
            <p:spPr>
              <a:xfrm>
                <a:off x="5609645" y="3546033"/>
                <a:ext cx="9633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   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35CC42-6CFD-4BDB-AB05-C351BB07A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645" y="3546033"/>
                <a:ext cx="96332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3EE3D0-34BA-4D15-8BFE-4C1759B3DC73}"/>
              </a:ext>
            </a:extLst>
          </p:cNvPr>
          <p:cNvCxnSpPr/>
          <p:nvPr/>
        </p:nvCxnSpPr>
        <p:spPr>
          <a:xfrm>
            <a:off x="5811914" y="3173209"/>
            <a:ext cx="568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ED19A4-3C2E-4865-8E9E-711311A59702}"/>
                  </a:ext>
                </a:extLst>
              </p:cNvPr>
              <p:cNvSpPr txBox="1"/>
              <p:nvPr/>
            </p:nvSpPr>
            <p:spPr>
              <a:xfrm>
                <a:off x="9108489" y="3059668"/>
                <a:ext cx="1517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ED19A4-3C2E-4865-8E9E-711311A5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489" y="3059668"/>
                <a:ext cx="15170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01EBADC-DE04-421B-B315-94FFFC085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63" y="1253331"/>
            <a:ext cx="2360674" cy="4351338"/>
          </a:xfrm>
        </p:spPr>
      </p:pic>
      <p:pic>
        <p:nvPicPr>
          <p:cNvPr id="6" name="Picture 5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37F29AFA-BA86-4C54-8E13-9A0B9D1A05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6" r="34703" b="36984"/>
          <a:stretch/>
        </p:blipFill>
        <p:spPr>
          <a:xfrm>
            <a:off x="2292384" y="2006724"/>
            <a:ext cx="2360675" cy="871387"/>
          </a:xfrm>
          <a:prstGeom prst="rect">
            <a:avLst/>
          </a:prstGeom>
        </p:spPr>
      </p:pic>
      <p:pic>
        <p:nvPicPr>
          <p:cNvPr id="7" name="Picture 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124E77C-ECA6-4364-8CAA-5A084FD054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6" r="34703" b="36984"/>
          <a:stretch/>
        </p:blipFill>
        <p:spPr>
          <a:xfrm>
            <a:off x="7430262" y="3823032"/>
            <a:ext cx="2360675" cy="871387"/>
          </a:xfrm>
          <a:prstGeom prst="rect">
            <a:avLst/>
          </a:prstGeom>
        </p:spPr>
      </p:pic>
      <p:pic>
        <p:nvPicPr>
          <p:cNvPr id="8" name="Picture 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5A6B78C9-41F3-4845-B80A-6CDF160F42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5" t="-10043" r="28404" b="39420"/>
          <a:stretch/>
        </p:blipFill>
        <p:spPr>
          <a:xfrm>
            <a:off x="2292385" y="3760236"/>
            <a:ext cx="2360674" cy="996977"/>
          </a:xfrm>
          <a:prstGeom prst="rect">
            <a:avLst/>
          </a:prstGeom>
        </p:spPr>
      </p:pic>
      <p:pic>
        <p:nvPicPr>
          <p:cNvPr id="9" name="Picture 8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F1BAE01B-C699-4D73-BAEA-A5BE0FBB9A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5" t="-10043" r="28404" b="39420"/>
          <a:stretch/>
        </p:blipFill>
        <p:spPr>
          <a:xfrm>
            <a:off x="7430262" y="1728484"/>
            <a:ext cx="2360674" cy="996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41A166-2E99-4C69-B35A-453952B40133}"/>
                  </a:ext>
                </a:extLst>
              </p:cNvPr>
              <p:cNvSpPr txBox="1"/>
              <p:nvPr/>
            </p:nvSpPr>
            <p:spPr>
              <a:xfrm>
                <a:off x="4806985" y="1728484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41A166-2E99-4C69-B35A-453952B40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985" y="1728484"/>
                <a:ext cx="3686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4E27E5-8AAA-4FCF-81BD-3B8167D86F04}"/>
                  </a:ext>
                </a:extLst>
              </p:cNvPr>
              <p:cNvSpPr txBox="1"/>
              <p:nvPr/>
            </p:nvSpPr>
            <p:spPr>
              <a:xfrm>
                <a:off x="6826233" y="3575570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4E27E5-8AAA-4FCF-81BD-3B8167D86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33" y="3575570"/>
                <a:ext cx="3686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1C355F-3CFC-4010-810F-5A114DE1132D}"/>
                  </a:ext>
                </a:extLst>
              </p:cNvPr>
              <p:cNvSpPr txBox="1"/>
              <p:nvPr/>
            </p:nvSpPr>
            <p:spPr>
              <a:xfrm>
                <a:off x="6800253" y="1728484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1C355F-3CFC-4010-810F-5A114DE11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53" y="1728484"/>
                <a:ext cx="368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F6B5D7-33AC-4FAC-985B-0F49F2710113}"/>
                  </a:ext>
                </a:extLst>
              </p:cNvPr>
              <p:cNvSpPr txBox="1"/>
              <p:nvPr/>
            </p:nvSpPr>
            <p:spPr>
              <a:xfrm>
                <a:off x="4806984" y="3638366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F6B5D7-33AC-4FAC-985B-0F49F2710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984" y="3638366"/>
                <a:ext cx="3686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1D43B74-7F8B-447A-AB2D-DBE507CF7CE4}"/>
              </a:ext>
            </a:extLst>
          </p:cNvPr>
          <p:cNvSpPr txBox="1"/>
          <p:nvPr/>
        </p:nvSpPr>
        <p:spPr>
          <a:xfrm>
            <a:off x="4997068" y="497821"/>
            <a:ext cx="219786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H-Bridge Topology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D93299-D769-4098-AC2B-7480A76D9053}"/>
                  </a:ext>
                </a:extLst>
              </p:cNvPr>
              <p:cNvSpPr txBox="1"/>
              <p:nvPr/>
            </p:nvSpPr>
            <p:spPr>
              <a:xfrm>
                <a:off x="5609645" y="3546033"/>
                <a:ext cx="9633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   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D93299-D769-4098-AC2B-7480A76D9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645" y="3546033"/>
                <a:ext cx="9633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0E119D-8037-4BA4-B959-CD2B6CB7BA28}"/>
              </a:ext>
            </a:extLst>
          </p:cNvPr>
          <p:cNvCxnSpPr>
            <a:cxnSpLocks/>
          </p:cNvCxnSpPr>
          <p:nvPr/>
        </p:nvCxnSpPr>
        <p:spPr>
          <a:xfrm>
            <a:off x="2549836" y="2949707"/>
            <a:ext cx="486327" cy="71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9449A7-B3AC-48DE-BD3A-58BB70810F1F}"/>
              </a:ext>
            </a:extLst>
          </p:cNvPr>
          <p:cNvCxnSpPr>
            <a:cxnSpLocks/>
          </p:cNvCxnSpPr>
          <p:nvPr/>
        </p:nvCxnSpPr>
        <p:spPr>
          <a:xfrm>
            <a:off x="2549835" y="4868763"/>
            <a:ext cx="486327" cy="71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2C22B-72BD-4E8B-B5DA-A8506BF365E5}"/>
              </a:ext>
            </a:extLst>
          </p:cNvPr>
          <p:cNvCxnSpPr>
            <a:cxnSpLocks/>
          </p:cNvCxnSpPr>
          <p:nvPr/>
        </p:nvCxnSpPr>
        <p:spPr>
          <a:xfrm>
            <a:off x="7704610" y="4732901"/>
            <a:ext cx="486327" cy="71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F8633D-3763-4CA3-9924-E0D6F725D3DA}"/>
              </a:ext>
            </a:extLst>
          </p:cNvPr>
          <p:cNvCxnSpPr>
            <a:cxnSpLocks/>
          </p:cNvCxnSpPr>
          <p:nvPr/>
        </p:nvCxnSpPr>
        <p:spPr>
          <a:xfrm>
            <a:off x="7704611" y="2786410"/>
            <a:ext cx="486327" cy="71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5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A620B22-BE08-4842-B4F6-E31CABED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84" y="1253331"/>
            <a:ext cx="1519632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371B0A-1DD0-42DE-8119-BC9F64796663}"/>
                  </a:ext>
                </a:extLst>
              </p:cNvPr>
              <p:cNvSpPr txBox="1"/>
              <p:nvPr/>
            </p:nvSpPr>
            <p:spPr>
              <a:xfrm>
                <a:off x="4967486" y="2243389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371B0A-1DD0-42DE-8119-BC9F6479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486" y="2243389"/>
                <a:ext cx="3686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22284B-47A3-472A-8CE9-2DDD51EFAEE5}"/>
                  </a:ext>
                </a:extLst>
              </p:cNvPr>
              <p:cNvSpPr txBox="1"/>
              <p:nvPr/>
            </p:nvSpPr>
            <p:spPr>
              <a:xfrm>
                <a:off x="6986734" y="4090475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22284B-47A3-472A-8CE9-2DDD51EFA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34" y="4090475"/>
                <a:ext cx="3686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99CA41-1E97-41E6-BBAC-BCAF3A7DED82}"/>
                  </a:ext>
                </a:extLst>
              </p:cNvPr>
              <p:cNvSpPr txBox="1"/>
              <p:nvPr/>
            </p:nvSpPr>
            <p:spPr>
              <a:xfrm>
                <a:off x="6960754" y="2243389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99CA41-1E97-41E6-BBAC-BCAF3A7DE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54" y="2243389"/>
                <a:ext cx="3686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AA3BE-6384-4215-9EB9-2FD34AD295F1}"/>
                  </a:ext>
                </a:extLst>
              </p:cNvPr>
              <p:cNvSpPr txBox="1"/>
              <p:nvPr/>
            </p:nvSpPr>
            <p:spPr>
              <a:xfrm>
                <a:off x="4967485" y="4153271"/>
                <a:ext cx="36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AA3BE-6384-4215-9EB9-2FD34AD29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485" y="4153271"/>
                <a:ext cx="368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8BD41B7-8DDF-4D1F-B6A8-535D3A6AD7B9}"/>
              </a:ext>
            </a:extLst>
          </p:cNvPr>
          <p:cNvSpPr txBox="1"/>
          <p:nvPr/>
        </p:nvSpPr>
        <p:spPr>
          <a:xfrm>
            <a:off x="4997068" y="497821"/>
            <a:ext cx="219786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H-Bridge Topology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76697E-B3E4-4850-98A1-1D9ED8E76E8C}"/>
                  </a:ext>
                </a:extLst>
              </p:cNvPr>
              <p:cNvSpPr txBox="1"/>
              <p:nvPr/>
            </p:nvSpPr>
            <p:spPr>
              <a:xfrm>
                <a:off x="5609645" y="3546033"/>
                <a:ext cx="9633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   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76697E-B3E4-4850-98A1-1D9ED8E76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645" y="3546033"/>
                <a:ext cx="9633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F5CC08-83D1-4D1B-855C-694B5171F13E}"/>
                  </a:ext>
                </a:extLst>
              </p:cNvPr>
              <p:cNvSpPr txBox="1"/>
              <p:nvPr/>
            </p:nvSpPr>
            <p:spPr>
              <a:xfrm>
                <a:off x="9108489" y="3059668"/>
                <a:ext cx="1517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F5CC08-83D1-4D1B-855C-694B5171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489" y="3059668"/>
                <a:ext cx="15170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363DC9-FBF2-449A-B38A-DFCF345EC19D}"/>
              </a:ext>
            </a:extLst>
          </p:cNvPr>
          <p:cNvCxnSpPr>
            <a:cxnSpLocks/>
          </p:cNvCxnSpPr>
          <p:nvPr/>
        </p:nvCxnSpPr>
        <p:spPr>
          <a:xfrm flipH="1">
            <a:off x="5811914" y="3173209"/>
            <a:ext cx="568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24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5742F3A3-EBA4-447B-B795-9BAEF1E4B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21" r="3350" b="15871"/>
          <a:stretch/>
        </p:blipFill>
        <p:spPr>
          <a:xfrm>
            <a:off x="6267697" y="1844115"/>
            <a:ext cx="5423447" cy="3525241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B95D15A5-FC43-4407-9C8B-9311FDC87D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6" r="34703" b="36984"/>
          <a:stretch/>
        </p:blipFill>
        <p:spPr>
          <a:xfrm>
            <a:off x="2292384" y="2006724"/>
            <a:ext cx="2360675" cy="871387"/>
          </a:xfrm>
          <a:prstGeom prst="rect">
            <a:avLst/>
          </a:prstGeom>
        </p:spPr>
      </p:pic>
      <p:pic>
        <p:nvPicPr>
          <p:cNvPr id="24" name="Picture 2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03A4D53-9A7A-46BE-AE7A-057D4F0DA1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5" t="-10043" r="28404" b="39420"/>
          <a:stretch/>
        </p:blipFill>
        <p:spPr>
          <a:xfrm>
            <a:off x="2292385" y="3077805"/>
            <a:ext cx="2360674" cy="996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D34E1D-0926-4525-A0F8-BD871EB0BED5}"/>
                  </a:ext>
                </a:extLst>
              </p:cNvPr>
              <p:cNvSpPr txBox="1"/>
              <p:nvPr/>
            </p:nvSpPr>
            <p:spPr>
              <a:xfrm>
                <a:off x="6527800" y="1878530"/>
                <a:ext cx="15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D34E1D-0926-4525-A0F8-BD871EB0B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00" y="1878530"/>
                <a:ext cx="15863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5F7613-99D6-436D-8173-4674FB19EE30}"/>
                  </a:ext>
                </a:extLst>
              </p:cNvPr>
              <p:cNvSpPr txBox="1"/>
              <p:nvPr/>
            </p:nvSpPr>
            <p:spPr>
              <a:xfrm>
                <a:off x="7167542" y="4982904"/>
                <a:ext cx="15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5F7613-99D6-436D-8173-4674FB19E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42" y="4982904"/>
                <a:ext cx="158637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995768E-0B97-4319-8786-0B62B8471E95}"/>
              </a:ext>
            </a:extLst>
          </p:cNvPr>
          <p:cNvSpPr txBox="1"/>
          <p:nvPr/>
        </p:nvSpPr>
        <p:spPr>
          <a:xfrm>
            <a:off x="2284448" y="1659449"/>
            <a:ext cx="22660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Signal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C33687-C53F-449F-8BED-66314B7B966F}"/>
              </a:ext>
            </a:extLst>
          </p:cNvPr>
          <p:cNvSpPr txBox="1"/>
          <p:nvPr/>
        </p:nvSpPr>
        <p:spPr>
          <a:xfrm>
            <a:off x="7709689" y="1383166"/>
            <a:ext cx="22660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E59BC9-C0A0-4DDF-A4D6-61A31A0FFEF0}"/>
                  </a:ext>
                </a:extLst>
              </p:cNvPr>
              <p:cNvSpPr txBox="1"/>
              <p:nvPr/>
            </p:nvSpPr>
            <p:spPr>
              <a:xfrm>
                <a:off x="1373233" y="2266015"/>
                <a:ext cx="836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E59BC9-C0A0-4DDF-A4D6-61A31A0FF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33" y="2266015"/>
                <a:ext cx="836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1D9CAF-E9C2-4A68-AF5C-EF226B2796FB}"/>
                  </a:ext>
                </a:extLst>
              </p:cNvPr>
              <p:cNvSpPr txBox="1"/>
              <p:nvPr/>
            </p:nvSpPr>
            <p:spPr>
              <a:xfrm>
                <a:off x="1373233" y="3606735"/>
                <a:ext cx="836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1D9CAF-E9C2-4A68-AF5C-EF226B27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33" y="3606735"/>
                <a:ext cx="836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91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9FFA64-58CE-434E-B972-C381001DE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9722" y="1051783"/>
            <a:ext cx="6732556" cy="475443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605372-EE5B-4C6C-AA8B-4B5CDF404AD8}"/>
              </a:ext>
            </a:extLst>
          </p:cNvPr>
          <p:cNvSpPr txBox="1"/>
          <p:nvPr/>
        </p:nvSpPr>
        <p:spPr>
          <a:xfrm>
            <a:off x="4611415" y="590118"/>
            <a:ext cx="296917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Gate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8E4185-D65C-4331-B538-1E51A61A37F8}"/>
                  </a:ext>
                </a:extLst>
              </p:cNvPr>
              <p:cNvSpPr txBox="1"/>
              <p:nvPr/>
            </p:nvSpPr>
            <p:spPr>
              <a:xfrm>
                <a:off x="3077746" y="1751111"/>
                <a:ext cx="836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8E4185-D65C-4331-B538-1E51A61A3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46" y="1751111"/>
                <a:ext cx="8365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EEFD67-4309-4DFD-A598-20447A1ACDEF}"/>
                  </a:ext>
                </a:extLst>
              </p:cNvPr>
              <p:cNvSpPr txBox="1"/>
              <p:nvPr/>
            </p:nvSpPr>
            <p:spPr>
              <a:xfrm>
                <a:off x="3077746" y="3244334"/>
                <a:ext cx="836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EEFD67-4309-4DFD-A598-20447A1AC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46" y="3244334"/>
                <a:ext cx="8365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37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100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Single Phase Sine wave Inverter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Sinewave Inverter</dc:title>
  <dc:creator>1706079 - Md. Yekra Rahman</dc:creator>
  <cp:lastModifiedBy>Md. Atiq Shahriar 1706090</cp:lastModifiedBy>
  <cp:revision>8</cp:revision>
  <dcterms:created xsi:type="dcterms:W3CDTF">2022-02-16T10:37:52Z</dcterms:created>
  <dcterms:modified xsi:type="dcterms:W3CDTF">2022-02-25T18:56:25Z</dcterms:modified>
</cp:coreProperties>
</file>