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39E18687-7469-481A-9BF7-23BC52DF1FC2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D2845B4-ED8A-4873-B663-DE00BAE85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757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18687-7469-481A-9BF7-23BC52DF1FC2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845B4-ED8A-4873-B663-DE00BAE85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859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18687-7469-481A-9BF7-23BC52DF1FC2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845B4-ED8A-4873-B663-DE00BAE85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1569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18687-7469-481A-9BF7-23BC52DF1FC2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845B4-ED8A-4873-B663-DE00BAE85F96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782409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18687-7469-481A-9BF7-23BC52DF1FC2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845B4-ED8A-4873-B663-DE00BAE85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7042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18687-7469-481A-9BF7-23BC52DF1FC2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845B4-ED8A-4873-B663-DE00BAE85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7639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18687-7469-481A-9BF7-23BC52DF1FC2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845B4-ED8A-4873-B663-DE00BAE85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2640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18687-7469-481A-9BF7-23BC52DF1FC2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845B4-ED8A-4873-B663-DE00BAE85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9913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18687-7469-481A-9BF7-23BC52DF1FC2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845B4-ED8A-4873-B663-DE00BAE85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877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18687-7469-481A-9BF7-23BC52DF1FC2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845B4-ED8A-4873-B663-DE00BAE85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677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18687-7469-481A-9BF7-23BC52DF1FC2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845B4-ED8A-4873-B663-DE00BAE85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136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18687-7469-481A-9BF7-23BC52DF1FC2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845B4-ED8A-4873-B663-DE00BAE85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60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18687-7469-481A-9BF7-23BC52DF1FC2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845B4-ED8A-4873-B663-DE00BAE85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981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18687-7469-481A-9BF7-23BC52DF1FC2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845B4-ED8A-4873-B663-DE00BAE85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634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18687-7469-481A-9BF7-23BC52DF1FC2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845B4-ED8A-4873-B663-DE00BAE85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483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18687-7469-481A-9BF7-23BC52DF1FC2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845B4-ED8A-4873-B663-DE00BAE85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979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18687-7469-481A-9BF7-23BC52DF1FC2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845B4-ED8A-4873-B663-DE00BAE85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42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E18687-7469-481A-9BF7-23BC52DF1FC2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2845B4-ED8A-4873-B663-DE00BAE85F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9230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D6EECC2-6C65-C052-E8D0-937AA15D0B8C}"/>
              </a:ext>
            </a:extLst>
          </p:cNvPr>
          <p:cNvGrpSpPr/>
          <p:nvPr/>
        </p:nvGrpSpPr>
        <p:grpSpPr>
          <a:xfrm>
            <a:off x="1445343" y="376376"/>
            <a:ext cx="9060426" cy="6351629"/>
            <a:chOff x="1445343" y="376376"/>
            <a:chExt cx="9060426" cy="635162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D1837EF-3C49-FB10-3098-DBF322CCB70E}"/>
                </a:ext>
              </a:extLst>
            </p:cNvPr>
            <p:cNvSpPr/>
            <p:nvPr/>
          </p:nvSpPr>
          <p:spPr>
            <a:xfrm>
              <a:off x="4601496" y="469490"/>
              <a:ext cx="2625211" cy="779206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Doctor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8FAC5DB-DC7E-C26F-8AED-AD020BE85E5D}"/>
                </a:ext>
              </a:extLst>
            </p:cNvPr>
            <p:cNvSpPr/>
            <p:nvPr/>
          </p:nvSpPr>
          <p:spPr>
            <a:xfrm>
              <a:off x="4601498" y="1333499"/>
              <a:ext cx="2625212" cy="430162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API Wrapper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7D01D52-0E76-6A1D-977B-967F826305A2}"/>
                </a:ext>
              </a:extLst>
            </p:cNvPr>
            <p:cNvSpPr/>
            <p:nvPr/>
          </p:nvSpPr>
          <p:spPr>
            <a:xfrm>
              <a:off x="1686232" y="2144661"/>
              <a:ext cx="8568812" cy="519882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Gateway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1186852-7886-0969-A31B-23843C85C630}"/>
                </a:ext>
              </a:extLst>
            </p:cNvPr>
            <p:cNvSpPr/>
            <p:nvPr/>
          </p:nvSpPr>
          <p:spPr>
            <a:xfrm>
              <a:off x="1686232" y="2765935"/>
              <a:ext cx="8568812" cy="519882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Routers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98300BD-3C3D-A407-8615-60BC957679D4}"/>
                </a:ext>
              </a:extLst>
            </p:cNvPr>
            <p:cNvSpPr/>
            <p:nvPr/>
          </p:nvSpPr>
          <p:spPr>
            <a:xfrm>
              <a:off x="6096000" y="3404124"/>
              <a:ext cx="1837393" cy="519882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Chat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BDBBB80-90BD-001B-CCF9-C636FB9B55AB}"/>
                </a:ext>
              </a:extLst>
            </p:cNvPr>
            <p:cNvSpPr/>
            <p:nvPr/>
          </p:nvSpPr>
          <p:spPr>
            <a:xfrm>
              <a:off x="1700981" y="3384517"/>
              <a:ext cx="1995948" cy="51527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Login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2DA3267-53ED-1D7A-2C52-C6676CF44485}"/>
                </a:ext>
              </a:extLst>
            </p:cNvPr>
            <p:cNvSpPr/>
            <p:nvPr/>
          </p:nvSpPr>
          <p:spPr>
            <a:xfrm>
              <a:off x="8187806" y="3391817"/>
              <a:ext cx="2067238" cy="51527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Report</a:t>
              </a:r>
            </a:p>
          </p:txBody>
        </p:sp>
        <p:sp>
          <p:nvSpPr>
            <p:cNvPr id="11" name="Flowchart: Magnetic Disk 10">
              <a:extLst>
                <a:ext uri="{FF2B5EF4-FFF2-40B4-BE49-F238E27FC236}">
                  <a16:creationId xmlns:a16="http://schemas.microsoft.com/office/drawing/2014/main" id="{1265535E-4827-0FEE-E80F-DA32629617E1}"/>
                </a:ext>
              </a:extLst>
            </p:cNvPr>
            <p:cNvSpPr/>
            <p:nvPr/>
          </p:nvSpPr>
          <p:spPr>
            <a:xfrm>
              <a:off x="8511044" y="5891036"/>
              <a:ext cx="1420762" cy="836969"/>
            </a:xfrm>
            <a:prstGeom prst="flowChartMagneticDisk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Vector</a:t>
              </a:r>
            </a:p>
            <a:p>
              <a:pPr algn="ctr"/>
              <a:r>
                <a:rPr lang="en-US" dirty="0"/>
                <a:t>Database</a:t>
              </a:r>
            </a:p>
          </p:txBody>
        </p:sp>
        <p:sp>
          <p:nvSpPr>
            <p:cNvPr id="12" name="Flowchart: Magnetic Disk 11">
              <a:extLst>
                <a:ext uri="{FF2B5EF4-FFF2-40B4-BE49-F238E27FC236}">
                  <a16:creationId xmlns:a16="http://schemas.microsoft.com/office/drawing/2014/main" id="{9BB49D8E-8D42-C9E1-0141-03524574E5A5}"/>
                </a:ext>
              </a:extLst>
            </p:cNvPr>
            <p:cNvSpPr/>
            <p:nvPr/>
          </p:nvSpPr>
          <p:spPr>
            <a:xfrm>
              <a:off x="5271320" y="4635137"/>
              <a:ext cx="1420762" cy="836969"/>
            </a:xfrm>
            <a:prstGeom prst="flowChartMagneticDisk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SQL</a:t>
              </a:r>
            </a:p>
            <a:p>
              <a:pPr algn="ctr"/>
              <a:r>
                <a:rPr lang="en-US" dirty="0"/>
                <a:t>Database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9B9FA02-6161-8678-2218-2C952619B575}"/>
                </a:ext>
              </a:extLst>
            </p:cNvPr>
            <p:cNvSpPr/>
            <p:nvPr/>
          </p:nvSpPr>
          <p:spPr>
            <a:xfrm>
              <a:off x="8187806" y="4230473"/>
              <a:ext cx="2067238" cy="51527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LLM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90607F8-8796-F220-B303-A5159E15597F}"/>
                </a:ext>
              </a:extLst>
            </p:cNvPr>
            <p:cNvSpPr/>
            <p:nvPr/>
          </p:nvSpPr>
          <p:spPr>
            <a:xfrm>
              <a:off x="9221425" y="4885843"/>
              <a:ext cx="1040992" cy="51527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Summarizer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1C357C7-F315-99C4-C39E-CB2E0883BB20}"/>
                </a:ext>
              </a:extLst>
            </p:cNvPr>
            <p:cNvSpPr/>
            <p:nvPr/>
          </p:nvSpPr>
          <p:spPr>
            <a:xfrm>
              <a:off x="8173059" y="4882776"/>
              <a:ext cx="1040991" cy="51527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Embedding</a:t>
              </a:r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B834B3B-9A77-F013-0664-EB2C7490961E}"/>
                </a:ext>
              </a:extLst>
            </p:cNvPr>
            <p:cNvSpPr/>
            <p:nvPr/>
          </p:nvSpPr>
          <p:spPr>
            <a:xfrm>
              <a:off x="4483509" y="376376"/>
              <a:ext cx="2890684" cy="151416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49A979C-89FD-B41F-1505-082AEDAE992F}"/>
                </a:ext>
              </a:extLst>
            </p:cNvPr>
            <p:cNvSpPr/>
            <p:nvPr/>
          </p:nvSpPr>
          <p:spPr>
            <a:xfrm>
              <a:off x="1445343" y="2008851"/>
              <a:ext cx="9060426" cy="205232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C9D12F7-AA4E-C624-6AD1-D3DBD02046E9}"/>
                </a:ext>
              </a:extLst>
            </p:cNvPr>
            <p:cNvSpPr/>
            <p:nvPr/>
          </p:nvSpPr>
          <p:spPr>
            <a:xfrm>
              <a:off x="8055069" y="3333595"/>
              <a:ext cx="2317963" cy="2154327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DD2E43DD-F418-9CCF-6F99-0D677788D4E5}"/>
                </a:ext>
              </a:extLst>
            </p:cNvPr>
            <p:cNvCxnSpPr>
              <a:cxnSpLocks/>
              <a:stCxn id="18" idx="2"/>
              <a:endCxn id="11" idx="1"/>
            </p:cNvCxnSpPr>
            <p:nvPr/>
          </p:nvCxnSpPr>
          <p:spPr>
            <a:xfrm>
              <a:off x="9214051" y="5487922"/>
              <a:ext cx="7374" cy="40311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91D48BAD-9A67-4C6B-9BEC-1CC1821A7EBA}"/>
                </a:ext>
              </a:extLst>
            </p:cNvPr>
            <p:cNvCxnSpPr>
              <a:cxnSpLocks/>
              <a:stCxn id="17" idx="2"/>
              <a:endCxn id="12" idx="1"/>
            </p:cNvCxnSpPr>
            <p:nvPr/>
          </p:nvCxnSpPr>
          <p:spPr>
            <a:xfrm>
              <a:off x="5975556" y="4061177"/>
              <a:ext cx="6145" cy="57396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85B9B29-889D-1D43-ED25-CFF030C973EE}"/>
                </a:ext>
              </a:extLst>
            </p:cNvPr>
            <p:cNvSpPr/>
            <p:nvPr/>
          </p:nvSpPr>
          <p:spPr>
            <a:xfrm>
              <a:off x="3973471" y="3389513"/>
              <a:ext cx="1902528" cy="519882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Register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672859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24</TotalTime>
  <Words>16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Tw Cen MT</vt:lpstr>
      <vt:lpstr>Circuit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Yekta</dc:creator>
  <cp:lastModifiedBy>Yekta</cp:lastModifiedBy>
  <cp:revision>5</cp:revision>
  <dcterms:created xsi:type="dcterms:W3CDTF">2024-04-13T16:19:51Z</dcterms:created>
  <dcterms:modified xsi:type="dcterms:W3CDTF">2024-05-07T10:05:55Z</dcterms:modified>
</cp:coreProperties>
</file>