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57" r:id="rId3"/>
    <p:sldId id="260" r:id="rId4"/>
    <p:sldId id="256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5918-35E0-4FDC-AC37-F208FC0533D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32DF2-A658-4945-A370-B3025B53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2DF2-A658-4945-A370-B3025B53E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32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9623-EDF2-45FE-8482-20E33E97A43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2106-820D-4B69-B093-71091238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2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692E-67A7-F8E2-DF91-924D54C9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AI Doctor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8F2-9F58-7765-716E-BEF8A02E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LLD Architecture</a:t>
            </a:r>
          </a:p>
          <a:p>
            <a:r>
              <a:rPr lang="en-US" dirty="0">
                <a:solidFill>
                  <a:schemeClr val="accent1"/>
                </a:solidFill>
              </a:rPr>
              <a:t>Validation(Authorization token)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Vector DB &amp; LLM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Data Base Schemas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4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C72B1-15B6-D782-9B48-6756CAC6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36" y="741227"/>
            <a:ext cx="6389328" cy="585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B8342-FD02-564A-7469-A10CF09C532E}"/>
              </a:ext>
            </a:extLst>
          </p:cNvPr>
          <p:cNvSpPr txBox="1"/>
          <p:nvPr/>
        </p:nvSpPr>
        <p:spPr>
          <a:xfrm>
            <a:off x="617863" y="541172"/>
            <a:ext cx="2605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Base Schema</a:t>
            </a:r>
          </a:p>
        </p:txBody>
      </p:sp>
    </p:spTree>
    <p:extLst>
      <p:ext uri="{BB962C8B-B14F-4D97-AF65-F5344CB8AC3E}">
        <p14:creationId xmlns:p14="http://schemas.microsoft.com/office/powerpoint/2010/main" val="39298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D19D259-E83F-C177-043C-49CABC481423}"/>
              </a:ext>
            </a:extLst>
          </p:cNvPr>
          <p:cNvCxnSpPr>
            <a:cxnSpLocks/>
            <a:stCxn id="495" idx="3"/>
            <a:endCxn id="26" idx="1"/>
          </p:cNvCxnSpPr>
          <p:nvPr/>
        </p:nvCxnSpPr>
        <p:spPr>
          <a:xfrm flipV="1">
            <a:off x="7468382" y="1569557"/>
            <a:ext cx="780466" cy="4292163"/>
          </a:xfrm>
          <a:prstGeom prst="curvedConnector3">
            <a:avLst>
              <a:gd name="adj1" fmla="val 3981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40DE6E-51E3-C332-10B5-7FEA70B1D527}"/>
              </a:ext>
            </a:extLst>
          </p:cNvPr>
          <p:cNvSpPr/>
          <p:nvPr/>
        </p:nvSpPr>
        <p:spPr>
          <a:xfrm>
            <a:off x="35560" y="660302"/>
            <a:ext cx="1253218" cy="1442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9ED0E-6DA7-5A83-7BBD-E7E813B2926C}"/>
              </a:ext>
            </a:extLst>
          </p:cNvPr>
          <p:cNvSpPr/>
          <p:nvPr/>
        </p:nvSpPr>
        <p:spPr>
          <a:xfrm>
            <a:off x="109220" y="995458"/>
            <a:ext cx="1022792" cy="10505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First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last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Medical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13519-EC20-D591-3F49-5437DE60E83E}"/>
              </a:ext>
            </a:extLst>
          </p:cNvPr>
          <p:cNvSpPr txBox="1"/>
          <p:nvPr/>
        </p:nvSpPr>
        <p:spPr>
          <a:xfrm>
            <a:off x="-39538" y="685389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 Entry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60F9-8A78-D3A2-36BF-506A84B74EBA}"/>
              </a:ext>
            </a:extLst>
          </p:cNvPr>
          <p:cNvSpPr/>
          <p:nvPr/>
        </p:nvSpPr>
        <p:spPr>
          <a:xfrm>
            <a:off x="53340" y="2242489"/>
            <a:ext cx="1125608" cy="11001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6E791-7B90-055C-3FB0-146B4C53E99F}"/>
              </a:ext>
            </a:extLst>
          </p:cNvPr>
          <p:cNvSpPr/>
          <p:nvPr/>
        </p:nvSpPr>
        <p:spPr>
          <a:xfrm>
            <a:off x="109220" y="2517317"/>
            <a:ext cx="939800" cy="716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Centre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E7727-A086-B08D-2E7D-09FDDE3678A1}"/>
              </a:ext>
            </a:extLst>
          </p:cNvPr>
          <p:cNvSpPr txBox="1"/>
          <p:nvPr/>
        </p:nvSpPr>
        <p:spPr>
          <a:xfrm>
            <a:off x="34085" y="2242489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Login Entry points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7F68DD-CF89-6950-D9EF-A5EDBCF15B2E}"/>
              </a:ext>
            </a:extLst>
          </p:cNvPr>
          <p:cNvSpPr/>
          <p:nvPr/>
        </p:nvSpPr>
        <p:spPr>
          <a:xfrm>
            <a:off x="1463040" y="477519"/>
            <a:ext cx="2789556" cy="47633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419BC-6EF9-12EB-3BE6-DEC4E96258B5}"/>
              </a:ext>
            </a:extLst>
          </p:cNvPr>
          <p:cNvSpPr txBox="1"/>
          <p:nvPr/>
        </p:nvSpPr>
        <p:spPr>
          <a:xfrm>
            <a:off x="2651415" y="47187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Frontend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4FAB56-0C93-1A35-98E2-0342628BDD23}"/>
              </a:ext>
            </a:extLst>
          </p:cNvPr>
          <p:cNvSpPr/>
          <p:nvPr/>
        </p:nvSpPr>
        <p:spPr>
          <a:xfrm>
            <a:off x="1593170" y="652463"/>
            <a:ext cx="1087120" cy="14704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B95200-6283-BC6B-11DE-EF38CBA07E69}"/>
              </a:ext>
            </a:extLst>
          </p:cNvPr>
          <p:cNvSpPr/>
          <p:nvPr/>
        </p:nvSpPr>
        <p:spPr>
          <a:xfrm>
            <a:off x="1638241" y="930519"/>
            <a:ext cx="996977" cy="10933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First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last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Medical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5237D-D104-F8D9-15AC-6ADFB318B557}"/>
              </a:ext>
            </a:extLst>
          </p:cNvPr>
          <p:cNvSpPr txBox="1"/>
          <p:nvPr/>
        </p:nvSpPr>
        <p:spPr>
          <a:xfrm>
            <a:off x="1787450" y="646529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A863A-B39A-44B3-CE53-0D2095F56B8A}"/>
              </a:ext>
            </a:extLst>
          </p:cNvPr>
          <p:cNvSpPr/>
          <p:nvPr/>
        </p:nvSpPr>
        <p:spPr>
          <a:xfrm>
            <a:off x="1599557" y="2238349"/>
            <a:ext cx="1087120" cy="11001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528F96-353A-4FF3-67F6-AFA2CEDB832B}"/>
              </a:ext>
            </a:extLst>
          </p:cNvPr>
          <p:cNvSpPr/>
          <p:nvPr/>
        </p:nvSpPr>
        <p:spPr>
          <a:xfrm>
            <a:off x="1679885" y="2492189"/>
            <a:ext cx="996784" cy="716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Centre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E507C-2835-3898-AB0B-744B85AE8930}"/>
              </a:ext>
            </a:extLst>
          </p:cNvPr>
          <p:cNvSpPr txBox="1"/>
          <p:nvPr/>
        </p:nvSpPr>
        <p:spPr>
          <a:xfrm>
            <a:off x="1904936" y="220884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828F36-0DC2-59DB-F4A8-632B361D2AB0}"/>
              </a:ext>
            </a:extLst>
          </p:cNvPr>
          <p:cNvSpPr/>
          <p:nvPr/>
        </p:nvSpPr>
        <p:spPr>
          <a:xfrm>
            <a:off x="6470696" y="426288"/>
            <a:ext cx="1016453" cy="13173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Register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First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last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Medical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2D8C52-DAF1-8A65-ADE9-FE888FCB548E}"/>
              </a:ext>
            </a:extLst>
          </p:cNvPr>
          <p:cNvSpPr/>
          <p:nvPr/>
        </p:nvSpPr>
        <p:spPr>
          <a:xfrm>
            <a:off x="6292193" y="1845868"/>
            <a:ext cx="993617" cy="10521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Login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Centre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E631C5-738C-E140-67D7-DF3A66DA1D59}"/>
              </a:ext>
            </a:extLst>
          </p:cNvPr>
          <p:cNvSpPr txBox="1"/>
          <p:nvPr/>
        </p:nvSpPr>
        <p:spPr>
          <a:xfrm>
            <a:off x="8770485" y="24657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03A7CF-9241-EFD6-5B05-B565BA2A368E}"/>
              </a:ext>
            </a:extLst>
          </p:cNvPr>
          <p:cNvSpPr/>
          <p:nvPr/>
        </p:nvSpPr>
        <p:spPr>
          <a:xfrm>
            <a:off x="4386580" y="173651"/>
            <a:ext cx="7752080" cy="66843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DE9A1-A179-1297-D02B-C0C1281FD68B}"/>
              </a:ext>
            </a:extLst>
          </p:cNvPr>
          <p:cNvSpPr txBox="1"/>
          <p:nvPr/>
        </p:nvSpPr>
        <p:spPr>
          <a:xfrm>
            <a:off x="5323686" y="20824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Backend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FF738-4E6E-BD2A-1C84-2FEA4E5A4486}"/>
              </a:ext>
            </a:extLst>
          </p:cNvPr>
          <p:cNvSpPr/>
          <p:nvPr/>
        </p:nvSpPr>
        <p:spPr>
          <a:xfrm>
            <a:off x="10200908" y="1057602"/>
            <a:ext cx="1168132" cy="1373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CD2160-47C0-BFF3-F282-0B869EF058BC}"/>
              </a:ext>
            </a:extLst>
          </p:cNvPr>
          <p:cNvSpPr txBox="1"/>
          <p:nvPr/>
        </p:nvSpPr>
        <p:spPr>
          <a:xfrm>
            <a:off x="10402301" y="1079567"/>
            <a:ext cx="7760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Database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BED95E-8CB9-A8F5-8751-2D3E3AFA640F}"/>
              </a:ext>
            </a:extLst>
          </p:cNvPr>
          <p:cNvSpPr/>
          <p:nvPr/>
        </p:nvSpPr>
        <p:spPr>
          <a:xfrm>
            <a:off x="4489187" y="1027026"/>
            <a:ext cx="1304752" cy="21521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F75DDA-FE40-2825-3C03-84F8AF7A8CF7}"/>
              </a:ext>
            </a:extLst>
          </p:cNvPr>
          <p:cNvSpPr/>
          <p:nvPr/>
        </p:nvSpPr>
        <p:spPr>
          <a:xfrm>
            <a:off x="4659494" y="1341607"/>
            <a:ext cx="934604" cy="3521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5184B-A554-6A6E-631E-1020F5CA9B94}"/>
              </a:ext>
            </a:extLst>
          </p:cNvPr>
          <p:cNvSpPr/>
          <p:nvPr/>
        </p:nvSpPr>
        <p:spPr>
          <a:xfrm>
            <a:off x="4665063" y="1935958"/>
            <a:ext cx="936943" cy="990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D2C091-17D2-F71D-924E-B8077041A645}"/>
              </a:ext>
            </a:extLst>
          </p:cNvPr>
          <p:cNvSpPr/>
          <p:nvPr/>
        </p:nvSpPr>
        <p:spPr>
          <a:xfrm>
            <a:off x="4702142" y="2257174"/>
            <a:ext cx="853228" cy="553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 Endpoint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F5E79-0976-9981-5E7C-48FAE499B0E0}"/>
              </a:ext>
            </a:extLst>
          </p:cNvPr>
          <p:cNvSpPr txBox="1"/>
          <p:nvPr/>
        </p:nvSpPr>
        <p:spPr>
          <a:xfrm>
            <a:off x="4953856" y="1052414"/>
            <a:ext cx="38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</a:t>
            </a:r>
          </a:p>
          <a:p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3C84A6-6E20-EE98-D141-5EDDA9EEBAA0}"/>
              </a:ext>
            </a:extLst>
          </p:cNvPr>
          <p:cNvSpPr txBox="1"/>
          <p:nvPr/>
        </p:nvSpPr>
        <p:spPr>
          <a:xfrm>
            <a:off x="4768847" y="1954969"/>
            <a:ext cx="884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API Routers</a:t>
            </a:r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DD2AC9-8233-DCCA-2718-7DBE5476E1A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1288778" y="1381669"/>
            <a:ext cx="304392" cy="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7D12A3-C7A6-22A2-4062-F4180166352F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1178948" y="2788425"/>
            <a:ext cx="420609" cy="4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6E3CB4-47BE-872C-44D3-9618E5F9F27A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680290" y="1387707"/>
            <a:ext cx="268149" cy="9966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082F88-7262-D933-4456-23E72567F3CB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686677" y="2384362"/>
            <a:ext cx="261762" cy="4040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AC15444-EC1A-28FF-8B14-190330F33121}"/>
              </a:ext>
            </a:extLst>
          </p:cNvPr>
          <p:cNvSpPr/>
          <p:nvPr/>
        </p:nvSpPr>
        <p:spPr>
          <a:xfrm>
            <a:off x="1624429" y="3670738"/>
            <a:ext cx="1087120" cy="11001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6DB6C0-551A-45F7-1A8C-D4076BC666A1}"/>
              </a:ext>
            </a:extLst>
          </p:cNvPr>
          <p:cNvSpPr/>
          <p:nvPr/>
        </p:nvSpPr>
        <p:spPr>
          <a:xfrm>
            <a:off x="1672680" y="3901843"/>
            <a:ext cx="997104" cy="774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Patient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Conversation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_token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0143D8-A797-494A-B7EF-08C67FBDFFC6}"/>
              </a:ext>
            </a:extLst>
          </p:cNvPr>
          <p:cNvSpPr txBox="1"/>
          <p:nvPr/>
        </p:nvSpPr>
        <p:spPr>
          <a:xfrm>
            <a:off x="1904936" y="364862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Report</a:t>
            </a:r>
          </a:p>
        </p:txBody>
      </p: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DCBA6744-4C02-653F-AD48-400219567EEF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 flipV="1">
            <a:off x="5602006" y="1084949"/>
            <a:ext cx="868690" cy="13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06FF5B17-4AB0-C06D-462D-32109C13341E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5602006" y="2371954"/>
            <a:ext cx="690187" cy="592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2174E87A-3AAD-078A-3C04-11B51A0441A3}"/>
              </a:ext>
            </a:extLst>
          </p:cNvPr>
          <p:cNvCxnSpPr>
            <a:cxnSpLocks/>
            <a:stCxn id="36" idx="3"/>
            <a:endCxn id="102" idx="1"/>
          </p:cNvCxnSpPr>
          <p:nvPr/>
        </p:nvCxnSpPr>
        <p:spPr>
          <a:xfrm>
            <a:off x="5602006" y="2431238"/>
            <a:ext cx="698700" cy="11431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53AE593-04FA-4D5E-D681-5BB15B5D2898}"/>
              </a:ext>
            </a:extLst>
          </p:cNvPr>
          <p:cNvSpPr/>
          <p:nvPr/>
        </p:nvSpPr>
        <p:spPr>
          <a:xfrm>
            <a:off x="23633" y="3670738"/>
            <a:ext cx="1125609" cy="11001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0D9FCA-B6FD-6DF2-A116-AA3138E8B568}"/>
              </a:ext>
            </a:extLst>
          </p:cNvPr>
          <p:cNvSpPr/>
          <p:nvPr/>
        </p:nvSpPr>
        <p:spPr>
          <a:xfrm>
            <a:off x="78574" y="3894846"/>
            <a:ext cx="1015727" cy="7961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Patient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Conversation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_token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03B56A-CFF3-683A-C084-FBEA0C9F5B0C}"/>
              </a:ext>
            </a:extLst>
          </p:cNvPr>
          <p:cNvSpPr txBox="1"/>
          <p:nvPr/>
        </p:nvSpPr>
        <p:spPr>
          <a:xfrm>
            <a:off x="304140" y="3648625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Report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6A643F-885E-C773-540A-CADA1D1AE4E7}"/>
              </a:ext>
            </a:extLst>
          </p:cNvPr>
          <p:cNvCxnSpPr>
            <a:cxnSpLocks/>
            <a:stCxn id="53" idx="3"/>
            <a:endCxn id="139" idx="1"/>
          </p:cNvCxnSpPr>
          <p:nvPr/>
        </p:nvCxnSpPr>
        <p:spPr>
          <a:xfrm>
            <a:off x="1149242" y="4220814"/>
            <a:ext cx="475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28803B-AF6C-E7E2-1378-415568D02E3B}"/>
              </a:ext>
            </a:extLst>
          </p:cNvPr>
          <p:cNvCxnSpPr>
            <a:cxnSpLocks/>
            <a:stCxn id="139" idx="3"/>
            <a:endCxn id="21" idx="1"/>
          </p:cNvCxnSpPr>
          <p:nvPr/>
        </p:nvCxnSpPr>
        <p:spPr>
          <a:xfrm flipV="1">
            <a:off x="2711549" y="2384362"/>
            <a:ext cx="236890" cy="18364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005948-1173-A6E7-98F4-B417AD8B8580}"/>
              </a:ext>
            </a:extLst>
          </p:cNvPr>
          <p:cNvSpPr/>
          <p:nvPr/>
        </p:nvSpPr>
        <p:spPr>
          <a:xfrm>
            <a:off x="6300706" y="3010273"/>
            <a:ext cx="993618" cy="1128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Report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Patient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Conversation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_token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A41762-CD02-69AD-4D4C-ED818A3D523B}"/>
              </a:ext>
            </a:extLst>
          </p:cNvPr>
          <p:cNvSpPr/>
          <p:nvPr/>
        </p:nvSpPr>
        <p:spPr>
          <a:xfrm>
            <a:off x="2948439" y="1366097"/>
            <a:ext cx="1096934" cy="2036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User info Centre: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First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last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Medical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Centre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Patient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Conversation id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_token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6" name="Connector: Curved 235">
            <a:extLst>
              <a:ext uri="{FF2B5EF4-FFF2-40B4-BE49-F238E27FC236}">
                <a16:creationId xmlns:a16="http://schemas.microsoft.com/office/drawing/2014/main" id="{5E057F05-0218-14B2-6152-AF2C0A2A66D7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4045373" y="1517686"/>
            <a:ext cx="614121" cy="8666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74126979-0EEB-DAA5-6C6C-39E59D19D7B0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7285810" y="1569557"/>
            <a:ext cx="963038" cy="802397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AFAF31-60ED-3279-9A31-61EA49DA0E6A}"/>
              </a:ext>
            </a:extLst>
          </p:cNvPr>
          <p:cNvSpPr/>
          <p:nvPr/>
        </p:nvSpPr>
        <p:spPr>
          <a:xfrm>
            <a:off x="5925248" y="246574"/>
            <a:ext cx="6074540" cy="6437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E72CA37-387E-6341-51EC-06271EA3C956}"/>
              </a:ext>
            </a:extLst>
          </p:cNvPr>
          <p:cNvSpPr/>
          <p:nvPr/>
        </p:nvSpPr>
        <p:spPr>
          <a:xfrm>
            <a:off x="7929856" y="4002190"/>
            <a:ext cx="867371" cy="3903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D9E323CE-5950-8ECB-9185-E22115BABAD2}"/>
              </a:ext>
            </a:extLst>
          </p:cNvPr>
          <p:cNvSpPr/>
          <p:nvPr/>
        </p:nvSpPr>
        <p:spPr>
          <a:xfrm>
            <a:off x="7928806" y="4639241"/>
            <a:ext cx="873320" cy="4378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69640C-1976-CFA2-6A3A-9621309D6BF4}"/>
              </a:ext>
            </a:extLst>
          </p:cNvPr>
          <p:cNvSpPr txBox="1"/>
          <p:nvPr/>
        </p:nvSpPr>
        <p:spPr>
          <a:xfrm>
            <a:off x="8759579" y="4613689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chunk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4E76A530-D9E9-9019-C1EE-655A024D04E5}"/>
              </a:ext>
            </a:extLst>
          </p:cNvPr>
          <p:cNvSpPr/>
          <p:nvPr/>
        </p:nvSpPr>
        <p:spPr>
          <a:xfrm>
            <a:off x="6470696" y="4588907"/>
            <a:ext cx="654939" cy="540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5C8017D-3A9B-5E13-A278-8B8076C411C7}"/>
              </a:ext>
            </a:extLst>
          </p:cNvPr>
          <p:cNvSpPr txBox="1"/>
          <p:nvPr/>
        </p:nvSpPr>
        <p:spPr>
          <a:xfrm>
            <a:off x="4716308" y="1384346"/>
            <a:ext cx="788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Fast API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F715C73F-BB99-B1E6-BF82-8A8C4730FAE4}"/>
              </a:ext>
            </a:extLst>
          </p:cNvPr>
          <p:cNvSpPr txBox="1"/>
          <p:nvPr/>
        </p:nvSpPr>
        <p:spPr>
          <a:xfrm>
            <a:off x="7087152" y="4486915"/>
            <a:ext cx="1003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Keyword &amp;Embedding</a:t>
            </a:r>
          </a:p>
        </p:txBody>
      </p: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6088286B-BD61-74C3-53B4-3902C38BFD3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126796" y="1693765"/>
            <a:ext cx="6739" cy="242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385598F7-5401-943D-2114-64C1BAB06691}"/>
              </a:ext>
            </a:extLst>
          </p:cNvPr>
          <p:cNvCxnSpPr>
            <a:cxnSpLocks/>
            <a:stCxn id="442" idx="3"/>
            <a:endCxn id="396" idx="1"/>
          </p:cNvCxnSpPr>
          <p:nvPr/>
        </p:nvCxnSpPr>
        <p:spPr>
          <a:xfrm flipV="1">
            <a:off x="7125635" y="4858151"/>
            <a:ext cx="803171" cy="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305998C-BA07-7F4B-6721-651E8FCCDDD9}"/>
              </a:ext>
            </a:extLst>
          </p:cNvPr>
          <p:cNvSpPr/>
          <p:nvPr/>
        </p:nvSpPr>
        <p:spPr>
          <a:xfrm>
            <a:off x="9232917" y="4636997"/>
            <a:ext cx="903291" cy="432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Embedding  cash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76F739-902C-05BE-7421-BDA597DC3709}"/>
              </a:ext>
            </a:extLst>
          </p:cNvPr>
          <p:cNvSpPr/>
          <p:nvPr/>
        </p:nvSpPr>
        <p:spPr>
          <a:xfrm>
            <a:off x="11088520" y="4636997"/>
            <a:ext cx="783347" cy="4001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Company 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F34F71-C0EB-FCC3-BCA3-BC21E40FA940}"/>
              </a:ext>
            </a:extLst>
          </p:cNvPr>
          <p:cNvSpPr/>
          <p:nvPr/>
        </p:nvSpPr>
        <p:spPr>
          <a:xfrm>
            <a:off x="10237242" y="4644238"/>
            <a:ext cx="783347" cy="432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 parsing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ABFF40FE-9146-748C-BC70-77FBABD6FB68}"/>
              </a:ext>
            </a:extLst>
          </p:cNvPr>
          <p:cNvCxnSpPr>
            <a:cxnSpLocks/>
            <a:stCxn id="55" idx="1"/>
            <a:endCxn id="396" idx="3"/>
          </p:cNvCxnSpPr>
          <p:nvPr/>
        </p:nvCxnSpPr>
        <p:spPr>
          <a:xfrm flipH="1">
            <a:off x="8802126" y="4853408"/>
            <a:ext cx="430791" cy="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4D00669-E38F-E3B3-2A8F-89A3E5D11CC4}"/>
              </a:ext>
            </a:extLst>
          </p:cNvPr>
          <p:cNvSpPr/>
          <p:nvPr/>
        </p:nvSpPr>
        <p:spPr>
          <a:xfrm>
            <a:off x="16013" y="5096991"/>
            <a:ext cx="1125609" cy="11001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55D868-4F25-B7EB-35CD-B820086C269E}"/>
              </a:ext>
            </a:extLst>
          </p:cNvPr>
          <p:cNvSpPr/>
          <p:nvPr/>
        </p:nvSpPr>
        <p:spPr>
          <a:xfrm>
            <a:off x="70954" y="5400980"/>
            <a:ext cx="1015727" cy="716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_token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Conversation id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3ECD-FDA0-1DDC-59FB-7A5090A36422}"/>
              </a:ext>
            </a:extLst>
          </p:cNvPr>
          <p:cNvSpPr txBox="1"/>
          <p:nvPr/>
        </p:nvSpPr>
        <p:spPr>
          <a:xfrm>
            <a:off x="341506" y="509110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CC719-CC69-16DF-4947-60C584EB7BDC}"/>
              </a:ext>
            </a:extLst>
          </p:cNvPr>
          <p:cNvSpPr/>
          <p:nvPr/>
        </p:nvSpPr>
        <p:spPr>
          <a:xfrm>
            <a:off x="7921129" y="3372299"/>
            <a:ext cx="883457" cy="399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summarizer</a:t>
            </a:r>
          </a:p>
        </p:txBody>
      </p:sp>
      <p:cxnSp>
        <p:nvCxnSpPr>
          <p:cNvPr id="463" name="Connector: Curved 462">
            <a:extLst>
              <a:ext uri="{FF2B5EF4-FFF2-40B4-BE49-F238E27FC236}">
                <a16:creationId xmlns:a16="http://schemas.microsoft.com/office/drawing/2014/main" id="{75FF59D6-3B16-9AB6-C82C-8C83561055A5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7487149" y="1084949"/>
            <a:ext cx="761699" cy="484608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or: Curved 463">
            <a:extLst>
              <a:ext uri="{FF2B5EF4-FFF2-40B4-BE49-F238E27FC236}">
                <a16:creationId xmlns:a16="http://schemas.microsoft.com/office/drawing/2014/main" id="{169B24AD-511D-E914-EE99-9B1215DEB2BD}"/>
              </a:ext>
            </a:extLst>
          </p:cNvPr>
          <p:cNvCxnSpPr>
            <a:cxnSpLocks/>
            <a:stCxn id="102" idx="3"/>
            <a:endCxn id="26" idx="1"/>
          </p:cNvCxnSpPr>
          <p:nvPr/>
        </p:nvCxnSpPr>
        <p:spPr>
          <a:xfrm flipV="1">
            <a:off x="7294324" y="1569557"/>
            <a:ext cx="954524" cy="20048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TextBox 477">
            <a:extLst>
              <a:ext uri="{FF2B5EF4-FFF2-40B4-BE49-F238E27FC236}">
                <a16:creationId xmlns:a16="http://schemas.microsoft.com/office/drawing/2014/main" id="{B6A9FA5A-7480-68A0-5C79-305815B4A272}"/>
              </a:ext>
            </a:extLst>
          </p:cNvPr>
          <p:cNvSpPr txBox="1"/>
          <p:nvPr/>
        </p:nvSpPr>
        <p:spPr>
          <a:xfrm>
            <a:off x="6191302" y="4245485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prompt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1804BD4E-B9BA-8155-52B9-DAE918BDCA91}"/>
              </a:ext>
            </a:extLst>
          </p:cNvPr>
          <p:cNvSpPr/>
          <p:nvPr/>
        </p:nvSpPr>
        <p:spPr>
          <a:xfrm>
            <a:off x="2972500" y="3873903"/>
            <a:ext cx="1125609" cy="11001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1889041C-2EEF-B459-4225-94512EAD8C4B}"/>
              </a:ext>
            </a:extLst>
          </p:cNvPr>
          <p:cNvSpPr/>
          <p:nvPr/>
        </p:nvSpPr>
        <p:spPr>
          <a:xfrm>
            <a:off x="3027441" y="4177892"/>
            <a:ext cx="1015727" cy="716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_token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Conversation id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8D69871F-B619-3F1B-AFE0-7411B96C3D36}"/>
              </a:ext>
            </a:extLst>
          </p:cNvPr>
          <p:cNvSpPr txBox="1"/>
          <p:nvPr/>
        </p:nvSpPr>
        <p:spPr>
          <a:xfrm>
            <a:off x="3297993" y="386802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chat</a:t>
            </a: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E4573F9-4AA7-248C-2998-43823C4CBEF4}"/>
              </a:ext>
            </a:extLst>
          </p:cNvPr>
          <p:cNvCxnSpPr>
            <a:cxnSpLocks/>
            <a:stCxn id="481" idx="0"/>
            <a:endCxn id="21" idx="2"/>
          </p:cNvCxnSpPr>
          <p:nvPr/>
        </p:nvCxnSpPr>
        <p:spPr>
          <a:xfrm flipH="1" flipV="1">
            <a:off x="3496906" y="3402627"/>
            <a:ext cx="6432" cy="4653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66AEFF21-AAF0-C7C1-0310-41C2A8934827}"/>
              </a:ext>
            </a:extLst>
          </p:cNvPr>
          <p:cNvCxnSpPr>
            <a:cxnSpLocks/>
            <a:stCxn id="2" idx="3"/>
            <a:endCxn id="479" idx="1"/>
          </p:cNvCxnSpPr>
          <p:nvPr/>
        </p:nvCxnSpPr>
        <p:spPr>
          <a:xfrm flipV="1">
            <a:off x="1141622" y="4423979"/>
            <a:ext cx="1830878" cy="1223088"/>
          </a:xfrm>
          <a:prstGeom prst="bentConnector3">
            <a:avLst>
              <a:gd name="adj1" fmla="val 9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BAF9F5-D775-CB5D-95E4-6BC851B32CDC}"/>
              </a:ext>
            </a:extLst>
          </p:cNvPr>
          <p:cNvGrpSpPr/>
          <p:nvPr/>
        </p:nvGrpSpPr>
        <p:grpSpPr>
          <a:xfrm>
            <a:off x="6437140" y="5271537"/>
            <a:ext cx="1031242" cy="1437589"/>
            <a:chOff x="6437140" y="5271537"/>
            <a:chExt cx="1031242" cy="1437589"/>
          </a:xfrm>
        </p:grpSpPr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466120F2-9688-FCD3-7427-8175DA1DA45E}"/>
                </a:ext>
              </a:extLst>
            </p:cNvPr>
            <p:cNvSpPr/>
            <p:nvPr/>
          </p:nvSpPr>
          <p:spPr>
            <a:xfrm>
              <a:off x="6474764" y="5271537"/>
              <a:ext cx="993618" cy="1180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54C22643-A7AE-002F-4B86-CBDD8AAFF33F}"/>
                </a:ext>
              </a:extLst>
            </p:cNvPr>
            <p:cNvSpPr txBox="1"/>
            <p:nvPr/>
          </p:nvSpPr>
          <p:spPr>
            <a:xfrm>
              <a:off x="6437140" y="5385687"/>
              <a:ext cx="9936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Chat</a:t>
              </a:r>
              <a:r>
                <a:rPr lang="en-US" sz="1000" dirty="0"/>
                <a:t>: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Authorization _token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Conversation id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/>
            </a:p>
          </p:txBody>
        </p:sp>
      </p:grp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990A9175-C03B-E01C-96BE-D7C60727D2A3}"/>
              </a:ext>
            </a:extLst>
          </p:cNvPr>
          <p:cNvCxnSpPr>
            <a:cxnSpLocks/>
            <a:stCxn id="59" idx="2"/>
            <a:endCxn id="55" idx="2"/>
          </p:cNvCxnSpPr>
          <p:nvPr/>
        </p:nvCxnSpPr>
        <p:spPr>
          <a:xfrm rot="5400000" flipH="1">
            <a:off x="10153119" y="4601264"/>
            <a:ext cx="7241" cy="944353"/>
          </a:xfrm>
          <a:prstGeom prst="bentConnector3">
            <a:avLst>
              <a:gd name="adj1" fmla="val -31570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3009977-009A-0ECB-707C-AFC225CA595F}"/>
              </a:ext>
            </a:extLst>
          </p:cNvPr>
          <p:cNvCxnSpPr>
            <a:cxnSpLocks/>
            <a:stCxn id="36" idx="2"/>
            <a:endCxn id="497" idx="1"/>
          </p:cNvCxnSpPr>
          <p:nvPr/>
        </p:nvCxnSpPr>
        <p:spPr>
          <a:xfrm rot="16200000" flipH="1">
            <a:off x="4224893" y="3835159"/>
            <a:ext cx="3120889" cy="130360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71007-AA6A-9C96-64E7-1273050EA244}"/>
              </a:ext>
            </a:extLst>
          </p:cNvPr>
          <p:cNvSpPr/>
          <p:nvPr/>
        </p:nvSpPr>
        <p:spPr>
          <a:xfrm>
            <a:off x="8248848" y="901200"/>
            <a:ext cx="1361739" cy="1336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Validate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Medical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Authorization _token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719ED8C-81D1-84F9-CE64-A5090438178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9610587" y="1569557"/>
            <a:ext cx="590321" cy="174863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F5A3957-AB1A-417E-945E-82D61C707359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>
            <a:off x="11034575" y="4631440"/>
            <a:ext cx="39961" cy="851278"/>
          </a:xfrm>
          <a:prstGeom prst="bentConnector3">
            <a:avLst>
              <a:gd name="adj1" fmla="val 672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AB835949-683C-4478-2E70-50EA5AC45FBB}"/>
              </a:ext>
            </a:extLst>
          </p:cNvPr>
          <p:cNvSpPr txBox="1"/>
          <p:nvPr/>
        </p:nvSpPr>
        <p:spPr>
          <a:xfrm>
            <a:off x="7250263" y="3616380"/>
            <a:ext cx="780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cxnSp>
        <p:nvCxnSpPr>
          <p:cNvPr id="518" name="Straight Arrow Connector 517">
            <a:extLst>
              <a:ext uri="{FF2B5EF4-FFF2-40B4-BE49-F238E27FC236}">
                <a16:creationId xmlns:a16="http://schemas.microsoft.com/office/drawing/2014/main" id="{C98D5355-16EB-2467-32B1-97757314494C}"/>
              </a:ext>
            </a:extLst>
          </p:cNvPr>
          <p:cNvCxnSpPr>
            <a:cxnSpLocks/>
            <a:stCxn id="395" idx="2"/>
            <a:endCxn id="396" idx="0"/>
          </p:cNvCxnSpPr>
          <p:nvPr/>
        </p:nvCxnSpPr>
        <p:spPr>
          <a:xfrm>
            <a:off x="8363542" y="4392529"/>
            <a:ext cx="1924" cy="2467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8CA264B4-66E3-C092-72EC-6619C4462580}"/>
              </a:ext>
            </a:extLst>
          </p:cNvPr>
          <p:cNvCxnSpPr>
            <a:cxnSpLocks/>
            <a:stCxn id="395" idx="0"/>
            <a:endCxn id="6" idx="2"/>
          </p:cNvCxnSpPr>
          <p:nvPr/>
        </p:nvCxnSpPr>
        <p:spPr>
          <a:xfrm flipH="1" flipV="1">
            <a:off x="8362858" y="3771714"/>
            <a:ext cx="684" cy="230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618A5B68-5C18-DE5E-5FFA-89E82D374499}"/>
              </a:ext>
            </a:extLst>
          </p:cNvPr>
          <p:cNvCxnSpPr>
            <a:cxnSpLocks/>
            <a:stCxn id="6" idx="1"/>
            <a:endCxn id="102" idx="3"/>
          </p:cNvCxnSpPr>
          <p:nvPr/>
        </p:nvCxnSpPr>
        <p:spPr>
          <a:xfrm flipH="1">
            <a:off x="7294324" y="3572007"/>
            <a:ext cx="626805" cy="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6791163B-C6C4-9D01-E1F9-393EDE25CD40}"/>
              </a:ext>
            </a:extLst>
          </p:cNvPr>
          <p:cNvCxnSpPr>
            <a:cxnSpLocks/>
            <a:stCxn id="102" idx="2"/>
            <a:endCxn id="442" idx="0"/>
          </p:cNvCxnSpPr>
          <p:nvPr/>
        </p:nvCxnSpPr>
        <p:spPr>
          <a:xfrm>
            <a:off x="6797515" y="4138521"/>
            <a:ext cx="651" cy="45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C97008-4AC8-242F-A66D-0BC5E9218CF8}"/>
              </a:ext>
            </a:extLst>
          </p:cNvPr>
          <p:cNvSpPr/>
          <p:nvPr/>
        </p:nvSpPr>
        <p:spPr>
          <a:xfrm>
            <a:off x="10266082" y="1338635"/>
            <a:ext cx="1050293" cy="9898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Doctor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Chat msg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Conversation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Msg history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Medical form</a:t>
            </a:r>
          </a:p>
        </p:txBody>
      </p:sp>
    </p:spTree>
    <p:extLst>
      <p:ext uri="{BB962C8B-B14F-4D97-AF65-F5344CB8AC3E}">
        <p14:creationId xmlns:p14="http://schemas.microsoft.com/office/powerpoint/2010/main" val="391495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AC40FC3-A36E-F4DE-9210-708BB06CAF67}"/>
              </a:ext>
            </a:extLst>
          </p:cNvPr>
          <p:cNvSpPr txBox="1"/>
          <p:nvPr/>
        </p:nvSpPr>
        <p:spPr>
          <a:xfrm>
            <a:off x="607101" y="739263"/>
            <a:ext cx="37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Validation: Authorization token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96625B-2A53-8311-0CAD-25A3CB45BDD0}"/>
              </a:ext>
            </a:extLst>
          </p:cNvPr>
          <p:cNvSpPr/>
          <p:nvPr/>
        </p:nvSpPr>
        <p:spPr>
          <a:xfrm>
            <a:off x="8203799" y="1728881"/>
            <a:ext cx="2373444" cy="2383434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47B9E4-57C5-E018-314C-6DB94A85BAE4}"/>
              </a:ext>
            </a:extLst>
          </p:cNvPr>
          <p:cNvGrpSpPr/>
          <p:nvPr/>
        </p:nvGrpSpPr>
        <p:grpSpPr>
          <a:xfrm>
            <a:off x="1192116" y="1752546"/>
            <a:ext cx="2181069" cy="2181069"/>
            <a:chOff x="944380" y="2525842"/>
            <a:chExt cx="2181069" cy="2181069"/>
          </a:xfrm>
          <a:solidFill>
            <a:schemeClr val="accent3">
              <a:lumMod val="50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369E3E-4E7F-8E9C-2451-E426F61DB6EF}"/>
                </a:ext>
              </a:extLst>
            </p:cNvPr>
            <p:cNvSpPr/>
            <p:nvPr/>
          </p:nvSpPr>
          <p:spPr>
            <a:xfrm>
              <a:off x="944380" y="2525842"/>
              <a:ext cx="2181069" cy="218106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86BED-5F19-F022-7E61-833CBD3EC185}"/>
                </a:ext>
              </a:extLst>
            </p:cNvPr>
            <p:cNvSpPr txBox="1"/>
            <p:nvPr/>
          </p:nvSpPr>
          <p:spPr>
            <a:xfrm>
              <a:off x="1253813" y="3016944"/>
              <a:ext cx="810297" cy="56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3)Validate JWT   signature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4C132A-C2C2-21B7-5934-CAE11A5AE077}"/>
                </a:ext>
              </a:extLst>
            </p:cNvPr>
            <p:cNvSpPr/>
            <p:nvPr/>
          </p:nvSpPr>
          <p:spPr>
            <a:xfrm>
              <a:off x="1934045" y="3487632"/>
              <a:ext cx="887856" cy="5341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JWT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validator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2667E-6B31-8355-5B20-BF5D13C51DCE}"/>
              </a:ext>
            </a:extLst>
          </p:cNvPr>
          <p:cNvSpPr/>
          <p:nvPr/>
        </p:nvSpPr>
        <p:spPr>
          <a:xfrm>
            <a:off x="8848171" y="2561935"/>
            <a:ext cx="887856" cy="5341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JWT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validator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D26ED-8EE8-54B1-8D00-817C41D46FFC}"/>
              </a:ext>
            </a:extLst>
          </p:cNvPr>
          <p:cNvSpPr txBox="1"/>
          <p:nvPr/>
        </p:nvSpPr>
        <p:spPr>
          <a:xfrm>
            <a:off x="3847232" y="1773217"/>
            <a:ext cx="42943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200" dirty="0"/>
              <a:t>Log in to Server with password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A132C3-EEF8-7B2B-93AC-DDA5C6F57D9F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>
          <a:xfrm>
            <a:off x="3053775" y="2071956"/>
            <a:ext cx="5497607" cy="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0F6B4DE-94F9-B28F-142F-EA105C52EF32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625709" y="2448902"/>
            <a:ext cx="5710902" cy="265434"/>
          </a:xfrm>
          <a:prstGeom prst="bent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DE8A9A-D77F-81F8-C6DE-6903AC4D7AEE}"/>
              </a:ext>
            </a:extLst>
          </p:cNvPr>
          <p:cNvSpPr txBox="1"/>
          <p:nvPr/>
        </p:nvSpPr>
        <p:spPr>
          <a:xfrm>
            <a:off x="1858241" y="1368912"/>
            <a:ext cx="84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EB490D-B520-052A-0282-B6AC73D9DDD6}"/>
              </a:ext>
            </a:extLst>
          </p:cNvPr>
          <p:cNvSpPr/>
          <p:nvPr/>
        </p:nvSpPr>
        <p:spPr>
          <a:xfrm>
            <a:off x="9559585" y="3212821"/>
            <a:ext cx="774961" cy="4194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Validation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34854D0-F5D6-DFAB-8865-EF3BF3F9A295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9292099" y="2561935"/>
            <a:ext cx="443928" cy="267058"/>
          </a:xfrm>
          <a:prstGeom prst="bentConnector4">
            <a:avLst>
              <a:gd name="adj1" fmla="val -51495"/>
              <a:gd name="adj2" fmla="val 18559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0CCAE91-7814-1952-8BFF-954A2F92BDD9}"/>
              </a:ext>
            </a:extLst>
          </p:cNvPr>
          <p:cNvCxnSpPr>
            <a:cxnSpLocks/>
            <a:stCxn id="19" idx="2"/>
            <a:endCxn id="49" idx="1"/>
          </p:cNvCxnSpPr>
          <p:nvPr/>
        </p:nvCxnSpPr>
        <p:spPr>
          <a:xfrm rot="16200000" flipH="1">
            <a:off x="9262593" y="3125557"/>
            <a:ext cx="326499" cy="26748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4EAAEE5-140E-41F2-5FF6-435D646404F2}"/>
              </a:ext>
            </a:extLst>
          </p:cNvPr>
          <p:cNvCxnSpPr>
            <a:endCxn id="14" idx="4"/>
          </p:cNvCxnSpPr>
          <p:nvPr/>
        </p:nvCxnSpPr>
        <p:spPr>
          <a:xfrm rot="10800000" flipV="1">
            <a:off x="2282651" y="3683441"/>
            <a:ext cx="7664812" cy="250173"/>
          </a:xfrm>
          <a:prstGeom prst="bentConnector4">
            <a:avLst>
              <a:gd name="adj1" fmla="val 56"/>
              <a:gd name="adj2" fmla="val 299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967FB9-753C-081E-595E-0C5E3B2BE12F}"/>
              </a:ext>
            </a:extLst>
          </p:cNvPr>
          <p:cNvCxnSpPr>
            <a:cxnSpLocks/>
          </p:cNvCxnSpPr>
          <p:nvPr/>
        </p:nvCxnSpPr>
        <p:spPr>
          <a:xfrm flipH="1">
            <a:off x="3155430" y="3422550"/>
            <a:ext cx="613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E6E70D6-747D-7F02-0ACD-336EEC4BB394}"/>
              </a:ext>
            </a:extLst>
          </p:cNvPr>
          <p:cNvSpPr txBox="1"/>
          <p:nvPr/>
        </p:nvSpPr>
        <p:spPr>
          <a:xfrm>
            <a:off x="3824369" y="3451475"/>
            <a:ext cx="2821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6a) If expired/invalid , return error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B9B170-C3C1-3504-7CAD-CB3AF5DEC3AE}"/>
              </a:ext>
            </a:extLst>
          </p:cNvPr>
          <p:cNvSpPr txBox="1"/>
          <p:nvPr/>
        </p:nvSpPr>
        <p:spPr>
          <a:xfrm>
            <a:off x="3824369" y="2808526"/>
            <a:ext cx="6097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4) Make request for validation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4A5AF9-4163-471D-D59A-A71634F91E2F}"/>
              </a:ext>
            </a:extLst>
          </p:cNvPr>
          <p:cNvSpPr txBox="1"/>
          <p:nvPr/>
        </p:nvSpPr>
        <p:spPr>
          <a:xfrm>
            <a:off x="3847232" y="2200316"/>
            <a:ext cx="2088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2) Return JWT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DDFFE3E-450F-A90F-A6C1-4074A7900644}"/>
              </a:ext>
            </a:extLst>
          </p:cNvPr>
          <p:cNvCxnSpPr>
            <a:cxnSpLocks/>
            <a:stCxn id="14" idx="6"/>
            <a:endCxn id="19" idx="1"/>
          </p:cNvCxnSpPr>
          <p:nvPr/>
        </p:nvCxnSpPr>
        <p:spPr>
          <a:xfrm flipV="1">
            <a:off x="3373185" y="2828993"/>
            <a:ext cx="5474986" cy="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8B19156-5BBA-5A84-E047-B69BB5FB49CC}"/>
              </a:ext>
            </a:extLst>
          </p:cNvPr>
          <p:cNvSpPr txBox="1"/>
          <p:nvPr/>
        </p:nvSpPr>
        <p:spPr>
          <a:xfrm>
            <a:off x="3847232" y="4114655"/>
            <a:ext cx="287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7) Return Validation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226AC2-4516-5A7E-E262-5D00BF156C1B}"/>
              </a:ext>
            </a:extLst>
          </p:cNvPr>
          <p:cNvSpPr txBox="1"/>
          <p:nvPr/>
        </p:nvSpPr>
        <p:spPr>
          <a:xfrm>
            <a:off x="8723311" y="1924791"/>
            <a:ext cx="1611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5) Check for expiration &amp;signature validity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E8AFE0-28D5-0924-8494-C1A342A3A341}"/>
              </a:ext>
            </a:extLst>
          </p:cNvPr>
          <p:cNvSpPr txBox="1"/>
          <p:nvPr/>
        </p:nvSpPr>
        <p:spPr>
          <a:xfrm>
            <a:off x="8991203" y="1301070"/>
            <a:ext cx="96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E474F8-0FDC-1AB5-E38B-B22DA5D6B512}"/>
              </a:ext>
            </a:extLst>
          </p:cNvPr>
          <p:cNvSpPr txBox="1"/>
          <p:nvPr/>
        </p:nvSpPr>
        <p:spPr>
          <a:xfrm>
            <a:off x="8848171" y="3496508"/>
            <a:ext cx="10289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6b) If valid access resource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A992560-8E8F-4A8F-0A5C-D0A0A3BA900D}"/>
              </a:ext>
            </a:extLst>
          </p:cNvPr>
          <p:cNvCxnSpPr>
            <a:cxnSpLocks/>
            <a:stCxn id="17" idx="2"/>
            <a:endCxn id="17" idx="1"/>
          </p:cNvCxnSpPr>
          <p:nvPr/>
        </p:nvCxnSpPr>
        <p:spPr>
          <a:xfrm rot="5400000" flipH="1">
            <a:off x="2270216" y="2892959"/>
            <a:ext cx="267058" cy="443928"/>
          </a:xfrm>
          <a:prstGeom prst="bentConnector4">
            <a:avLst>
              <a:gd name="adj1" fmla="val -51921"/>
              <a:gd name="adj2" fmla="val 15149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9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B38B0-C17B-3283-E1F3-28B65A16DFAB}"/>
              </a:ext>
            </a:extLst>
          </p:cNvPr>
          <p:cNvSpPr txBox="1"/>
          <p:nvPr/>
        </p:nvSpPr>
        <p:spPr>
          <a:xfrm>
            <a:off x="607101" y="739263"/>
            <a:ext cx="37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Validation: Authorization token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49249-030F-66E7-85C7-49B85C82E743}"/>
              </a:ext>
            </a:extLst>
          </p:cNvPr>
          <p:cNvSpPr/>
          <p:nvPr/>
        </p:nvSpPr>
        <p:spPr>
          <a:xfrm>
            <a:off x="3397361" y="1348425"/>
            <a:ext cx="1132359" cy="10884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Login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Centre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3FB50-6571-D3BD-1E07-D51520B43F18}"/>
              </a:ext>
            </a:extLst>
          </p:cNvPr>
          <p:cNvSpPr/>
          <p:nvPr/>
        </p:nvSpPr>
        <p:spPr>
          <a:xfrm>
            <a:off x="3397361" y="2598937"/>
            <a:ext cx="1132359" cy="1232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Report: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Patient id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Conversation id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_token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FAE714-F53F-1150-923B-F99367C93B22}"/>
              </a:ext>
            </a:extLst>
          </p:cNvPr>
          <p:cNvGrpSpPr/>
          <p:nvPr/>
        </p:nvGrpSpPr>
        <p:grpSpPr>
          <a:xfrm>
            <a:off x="3385652" y="3929744"/>
            <a:ext cx="1132359" cy="1274324"/>
            <a:chOff x="6474764" y="5271537"/>
            <a:chExt cx="993618" cy="12204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24E49E-774B-391E-DF43-04062ED43AD4}"/>
                </a:ext>
              </a:extLst>
            </p:cNvPr>
            <p:cNvSpPr txBox="1"/>
            <p:nvPr/>
          </p:nvSpPr>
          <p:spPr>
            <a:xfrm>
              <a:off x="6474764" y="5430832"/>
              <a:ext cx="993618" cy="10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Chat</a:t>
              </a:r>
              <a:r>
                <a:rPr lang="en-US" sz="1100" dirty="0"/>
                <a:t>: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Authorization _token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Conversation id</a:t>
              </a:r>
            </a:p>
            <a:p>
              <a:pPr algn="ctr"/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3D6CFB-BE44-D731-A090-3BE681400BA5}"/>
                </a:ext>
              </a:extLst>
            </p:cNvPr>
            <p:cNvSpPr/>
            <p:nvPr/>
          </p:nvSpPr>
          <p:spPr>
            <a:xfrm>
              <a:off x="6474764" y="5271537"/>
              <a:ext cx="993618" cy="11803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24FA55-E8FA-FA4E-09B0-9BD183EC1AF3}"/>
              </a:ext>
            </a:extLst>
          </p:cNvPr>
          <p:cNvSpPr txBox="1"/>
          <p:nvPr/>
        </p:nvSpPr>
        <p:spPr>
          <a:xfrm rot="1721724">
            <a:off x="4663524" y="2184576"/>
            <a:ext cx="21010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Create Authorization token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BCAFA-F82E-54DA-4C67-D65AC995EB0B}"/>
              </a:ext>
            </a:extLst>
          </p:cNvPr>
          <p:cNvSpPr/>
          <p:nvPr/>
        </p:nvSpPr>
        <p:spPr>
          <a:xfrm>
            <a:off x="6910059" y="2494704"/>
            <a:ext cx="1361739" cy="1336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Validate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National code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Medical code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Authorization _token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B432DC-1A23-1012-21D9-F1EAD24BA314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529720" y="1892627"/>
            <a:ext cx="2380339" cy="127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ABCD0C-C54A-78FB-9B82-2F4358A94246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>
            <a:off x="4529720" y="3163061"/>
            <a:ext cx="2380339" cy="5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E6B22-B960-183F-C943-CE1A6A0B86E9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518011" y="3163061"/>
            <a:ext cx="2392048" cy="148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8BB97E-B01C-C43A-60C8-3664C37B704E}"/>
              </a:ext>
            </a:extLst>
          </p:cNvPr>
          <p:cNvSpPr txBox="1"/>
          <p:nvPr/>
        </p:nvSpPr>
        <p:spPr>
          <a:xfrm>
            <a:off x="4603651" y="2893354"/>
            <a:ext cx="21010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Check Authorization token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80AA7-5892-6996-5FF1-0D49501B36F8}"/>
              </a:ext>
            </a:extLst>
          </p:cNvPr>
          <p:cNvSpPr txBox="1"/>
          <p:nvPr/>
        </p:nvSpPr>
        <p:spPr>
          <a:xfrm rot="19597210">
            <a:off x="4681560" y="3924651"/>
            <a:ext cx="21010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Check Authorization token</a:t>
            </a:r>
          </a:p>
        </p:txBody>
      </p:sp>
    </p:spTree>
    <p:extLst>
      <p:ext uri="{BB962C8B-B14F-4D97-AF65-F5344CB8AC3E}">
        <p14:creationId xmlns:p14="http://schemas.microsoft.com/office/powerpoint/2010/main" val="17298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65B5D5E-636D-F8F5-0058-0528D86A7A2B}"/>
              </a:ext>
            </a:extLst>
          </p:cNvPr>
          <p:cNvSpPr/>
          <p:nvPr/>
        </p:nvSpPr>
        <p:spPr>
          <a:xfrm>
            <a:off x="6161759" y="1136846"/>
            <a:ext cx="754982" cy="54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077D23-53BA-2F00-9B2E-22215B8A3497}"/>
              </a:ext>
            </a:extLst>
          </p:cNvPr>
          <p:cNvSpPr txBox="1"/>
          <p:nvPr/>
        </p:nvSpPr>
        <p:spPr>
          <a:xfrm>
            <a:off x="2627697" y="1284927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Prompt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A7770A-3F84-3B03-2D51-3632AAE48222}"/>
              </a:ext>
            </a:extLst>
          </p:cNvPr>
          <p:cNvSpPr/>
          <p:nvPr/>
        </p:nvSpPr>
        <p:spPr>
          <a:xfrm>
            <a:off x="3975247" y="1041230"/>
            <a:ext cx="739950" cy="4212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A15426-472C-46BD-BC0E-0CD0F4C8E45E}"/>
              </a:ext>
            </a:extLst>
          </p:cNvPr>
          <p:cNvSpPr/>
          <p:nvPr/>
        </p:nvSpPr>
        <p:spPr>
          <a:xfrm>
            <a:off x="5112369" y="1041229"/>
            <a:ext cx="754982" cy="42127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18184E-81E1-46A6-1691-0F0BE3F829CA}"/>
              </a:ext>
            </a:extLst>
          </p:cNvPr>
          <p:cNvSpPr/>
          <p:nvPr/>
        </p:nvSpPr>
        <p:spPr>
          <a:xfrm>
            <a:off x="5162457" y="1231835"/>
            <a:ext cx="652399" cy="3640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74E017-9B77-7663-5EBC-29680E89A53A}"/>
              </a:ext>
            </a:extLst>
          </p:cNvPr>
          <p:cNvSpPr/>
          <p:nvPr/>
        </p:nvSpPr>
        <p:spPr>
          <a:xfrm>
            <a:off x="5162457" y="1786510"/>
            <a:ext cx="652399" cy="3640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 rank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374D83-D334-6982-83D5-4D30C4B370DB}"/>
              </a:ext>
            </a:extLst>
          </p:cNvPr>
          <p:cNvSpPr/>
          <p:nvPr/>
        </p:nvSpPr>
        <p:spPr>
          <a:xfrm>
            <a:off x="5162457" y="2341184"/>
            <a:ext cx="652399" cy="4799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 way recall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A97B4A-AF93-F41D-5760-49DCB5CE3DEF}"/>
              </a:ext>
            </a:extLst>
          </p:cNvPr>
          <p:cNvSpPr/>
          <p:nvPr/>
        </p:nvSpPr>
        <p:spPr>
          <a:xfrm>
            <a:off x="5162457" y="3953357"/>
            <a:ext cx="652399" cy="4799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90F98C-2F69-68F1-6B81-8DE8DFBC0471}"/>
              </a:ext>
            </a:extLst>
          </p:cNvPr>
          <p:cNvSpPr/>
          <p:nvPr/>
        </p:nvSpPr>
        <p:spPr>
          <a:xfrm>
            <a:off x="5169808" y="4605382"/>
            <a:ext cx="652399" cy="4799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B8E15-5A4D-DC4D-C2DD-0FEBF3580706}"/>
              </a:ext>
            </a:extLst>
          </p:cNvPr>
          <p:cNvSpPr/>
          <p:nvPr/>
        </p:nvSpPr>
        <p:spPr>
          <a:xfrm>
            <a:off x="6264523" y="2957819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01936A-5B08-36CF-276E-ED2FCE552E58}"/>
              </a:ext>
            </a:extLst>
          </p:cNvPr>
          <p:cNvSpPr/>
          <p:nvPr/>
        </p:nvSpPr>
        <p:spPr>
          <a:xfrm>
            <a:off x="7551975" y="1086762"/>
            <a:ext cx="1284970" cy="4323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Task Executor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EEABE6-B8A6-D9E3-DB49-B512BE19F4D4}"/>
              </a:ext>
            </a:extLst>
          </p:cNvPr>
          <p:cNvSpPr/>
          <p:nvPr/>
        </p:nvSpPr>
        <p:spPr>
          <a:xfrm>
            <a:off x="7680864" y="1273435"/>
            <a:ext cx="970770" cy="5910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9EE003-ACFF-832B-B78D-82BE618E736D}"/>
              </a:ext>
            </a:extLst>
          </p:cNvPr>
          <p:cNvSpPr/>
          <p:nvPr/>
        </p:nvSpPr>
        <p:spPr>
          <a:xfrm>
            <a:off x="7680864" y="2098793"/>
            <a:ext cx="1002429" cy="561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3E094-570C-4A8F-D14F-F230A1CEBC2B}"/>
              </a:ext>
            </a:extLst>
          </p:cNvPr>
          <p:cNvSpPr/>
          <p:nvPr/>
        </p:nvSpPr>
        <p:spPr>
          <a:xfrm>
            <a:off x="7703242" y="3708939"/>
            <a:ext cx="956186" cy="6162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Document Layout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EC0092-8F31-BC58-F63D-23DD40D68F17}"/>
              </a:ext>
            </a:extLst>
          </p:cNvPr>
          <p:cNvSpPr/>
          <p:nvPr/>
        </p:nvSpPr>
        <p:spPr>
          <a:xfrm>
            <a:off x="7712147" y="4559476"/>
            <a:ext cx="971146" cy="6162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Table Structure Recognition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CB1E5E-7FE0-2B7C-0946-E27EC200F4A9}"/>
              </a:ext>
            </a:extLst>
          </p:cNvPr>
          <p:cNvCxnSpPr>
            <a:stCxn id="78" idx="3"/>
            <a:endCxn id="74" idx="1"/>
          </p:cNvCxnSpPr>
          <p:nvPr/>
        </p:nvCxnSpPr>
        <p:spPr>
          <a:xfrm flipV="1">
            <a:off x="5814856" y="1410208"/>
            <a:ext cx="346903" cy="36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F2A35FA-F052-F611-1514-491BBCD323EB}"/>
              </a:ext>
            </a:extLst>
          </p:cNvPr>
          <p:cNvCxnSpPr>
            <a:stCxn id="83" idx="0"/>
            <a:endCxn id="80" idx="3"/>
          </p:cNvCxnSpPr>
          <p:nvPr/>
        </p:nvCxnSpPr>
        <p:spPr>
          <a:xfrm rot="16200000" flipV="1">
            <a:off x="6081482" y="2314535"/>
            <a:ext cx="376658" cy="90991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B96BEE0-2E8D-DB58-F2B7-403CFE38CDBB}"/>
              </a:ext>
            </a:extLst>
          </p:cNvPr>
          <p:cNvCxnSpPr>
            <a:stCxn id="80" idx="0"/>
            <a:endCxn id="79" idx="2"/>
          </p:cNvCxnSpPr>
          <p:nvPr/>
        </p:nvCxnSpPr>
        <p:spPr>
          <a:xfrm flipV="1">
            <a:off x="5488657" y="2150580"/>
            <a:ext cx="0" cy="190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579C42-2D9B-76A6-9368-F932E1DDBA6A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V="1">
            <a:off x="5488657" y="1595906"/>
            <a:ext cx="0" cy="190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4F4E83B-92F7-B9E5-6F18-C94944FEA831}"/>
              </a:ext>
            </a:extLst>
          </p:cNvPr>
          <p:cNvSpPr txBox="1"/>
          <p:nvPr/>
        </p:nvSpPr>
        <p:spPr>
          <a:xfrm>
            <a:off x="6010966" y="2356442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chunk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FBDD253-C844-7828-68A9-193FC8E4DAE1}"/>
              </a:ext>
            </a:extLst>
          </p:cNvPr>
          <p:cNvCxnSpPr>
            <a:cxnSpLocks/>
            <a:stCxn id="81" idx="3"/>
            <a:endCxn id="83" idx="2"/>
          </p:cNvCxnSpPr>
          <p:nvPr/>
        </p:nvCxnSpPr>
        <p:spPr>
          <a:xfrm flipV="1">
            <a:off x="5814856" y="3529129"/>
            <a:ext cx="909910" cy="66420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D5214E9-C2E7-DD97-7BF1-1AC02B6EA21A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822207" y="3529129"/>
            <a:ext cx="1062731" cy="131623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751C2F3-0874-6638-4FAE-9E892BF95932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7185009" y="3243474"/>
            <a:ext cx="366966" cy="49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9164037-1182-6C9D-D3AE-AE4F9B7C79CB}"/>
              </a:ext>
            </a:extLst>
          </p:cNvPr>
          <p:cNvSpPr txBox="1"/>
          <p:nvPr/>
        </p:nvSpPr>
        <p:spPr>
          <a:xfrm>
            <a:off x="7105583" y="2997252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chunk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AE1CD3A-D577-FD28-BA04-29FF20EA1538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rot="10800000" flipV="1">
            <a:off x="4715197" y="1413871"/>
            <a:ext cx="447260" cy="1733732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F7DE709-E89F-EA8F-7D26-6371BE2D23FB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4699994" y="3861231"/>
            <a:ext cx="462463" cy="332103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97EA168-105F-DB21-A686-0052FC8972EC}"/>
              </a:ext>
            </a:extLst>
          </p:cNvPr>
          <p:cNvCxnSpPr>
            <a:cxnSpLocks/>
          </p:cNvCxnSpPr>
          <p:nvPr/>
        </p:nvCxnSpPr>
        <p:spPr>
          <a:xfrm>
            <a:off x="4699994" y="4845359"/>
            <a:ext cx="412375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EF0457D-5F0C-8E48-47E7-F40080E14E42}"/>
              </a:ext>
            </a:extLst>
          </p:cNvPr>
          <p:cNvSpPr txBox="1"/>
          <p:nvPr/>
        </p:nvSpPr>
        <p:spPr>
          <a:xfrm>
            <a:off x="4677612" y="4584589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E158A8-5E71-9FD5-8239-CFA66356375E}"/>
              </a:ext>
            </a:extLst>
          </p:cNvPr>
          <p:cNvSpPr txBox="1"/>
          <p:nvPr/>
        </p:nvSpPr>
        <p:spPr>
          <a:xfrm>
            <a:off x="3373206" y="4029316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AF619D1-7082-7EB1-1B9F-8B10214CEF5D}"/>
              </a:ext>
            </a:extLst>
          </p:cNvPr>
          <p:cNvCxnSpPr>
            <a:cxnSpLocks/>
          </p:cNvCxnSpPr>
          <p:nvPr/>
        </p:nvCxnSpPr>
        <p:spPr>
          <a:xfrm>
            <a:off x="3241169" y="4275537"/>
            <a:ext cx="734078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2E1CEA1-37EE-856E-47D1-D35BBC9E4F70}"/>
              </a:ext>
            </a:extLst>
          </p:cNvPr>
          <p:cNvSpPr txBox="1"/>
          <p:nvPr/>
        </p:nvSpPr>
        <p:spPr>
          <a:xfrm>
            <a:off x="2495687" y="4128577"/>
            <a:ext cx="806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Document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86BF1DA-55C5-55B7-0837-575665D6EFF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3280096" y="1408038"/>
            <a:ext cx="695150" cy="217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533FA6F-E82F-0ABB-0D7F-D2CB6FB1DCF6}"/>
              </a:ext>
            </a:extLst>
          </p:cNvPr>
          <p:cNvCxnSpPr>
            <a:cxnSpLocks/>
          </p:cNvCxnSpPr>
          <p:nvPr/>
        </p:nvCxnSpPr>
        <p:spPr>
          <a:xfrm>
            <a:off x="3294979" y="1484127"/>
            <a:ext cx="695151" cy="1744019"/>
          </a:xfrm>
          <a:prstGeom prst="bentConnector3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C6DF7D6-DEAA-7E62-BE54-6C0CF0B8DA76}"/>
              </a:ext>
            </a:extLst>
          </p:cNvPr>
          <p:cNvSpPr txBox="1"/>
          <p:nvPr/>
        </p:nvSpPr>
        <p:spPr>
          <a:xfrm>
            <a:off x="4770606" y="3600461"/>
            <a:ext cx="331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48FEC-2534-38B0-3347-3783CC354CEE}"/>
              </a:ext>
            </a:extLst>
          </p:cNvPr>
          <p:cNvSpPr txBox="1"/>
          <p:nvPr/>
        </p:nvSpPr>
        <p:spPr>
          <a:xfrm>
            <a:off x="636103" y="649660"/>
            <a:ext cx="2605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 DB &amp; LLM</a:t>
            </a:r>
          </a:p>
        </p:txBody>
      </p:sp>
    </p:spTree>
    <p:extLst>
      <p:ext uri="{BB962C8B-B14F-4D97-AF65-F5344CB8AC3E}">
        <p14:creationId xmlns:p14="http://schemas.microsoft.com/office/powerpoint/2010/main" val="194471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4CC5B-4863-11CD-8FD2-E2DFEA95C032}"/>
              </a:ext>
            </a:extLst>
          </p:cNvPr>
          <p:cNvSpPr/>
          <p:nvPr/>
        </p:nvSpPr>
        <p:spPr>
          <a:xfrm>
            <a:off x="4633576" y="1238480"/>
            <a:ext cx="920485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Prompt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A98C7-3E35-DF14-4CC6-95837E15B0E8}"/>
              </a:ext>
            </a:extLst>
          </p:cNvPr>
          <p:cNvSpPr/>
          <p:nvPr/>
        </p:nvSpPr>
        <p:spPr>
          <a:xfrm>
            <a:off x="5724230" y="1238480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Prompt augmentation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6B854-068A-3BCF-B390-EDAE47776753}"/>
              </a:ext>
            </a:extLst>
          </p:cNvPr>
          <p:cNvSpPr/>
          <p:nvPr/>
        </p:nvSpPr>
        <p:spPr>
          <a:xfrm>
            <a:off x="6814883" y="1239664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Prompt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C158B-2BB1-987F-C4B8-59A95DB60F04}"/>
              </a:ext>
            </a:extLst>
          </p:cNvPr>
          <p:cNvSpPr/>
          <p:nvPr/>
        </p:nvSpPr>
        <p:spPr>
          <a:xfrm>
            <a:off x="4633576" y="2447879"/>
            <a:ext cx="920485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72BAE-07BD-F6CD-6FA3-4043374AB875}"/>
              </a:ext>
            </a:extLst>
          </p:cNvPr>
          <p:cNvSpPr/>
          <p:nvPr/>
        </p:nvSpPr>
        <p:spPr>
          <a:xfrm>
            <a:off x="5724230" y="2447879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Information search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23728-56C4-1FED-6FBF-FEF25F056525}"/>
              </a:ext>
            </a:extLst>
          </p:cNvPr>
          <p:cNvSpPr/>
          <p:nvPr/>
        </p:nvSpPr>
        <p:spPr>
          <a:xfrm>
            <a:off x="6814883" y="2449063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Tool augmentation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F1682-3D0C-E72A-9269-35029B0AE8BC}"/>
              </a:ext>
            </a:extLst>
          </p:cNvPr>
          <p:cNvSpPr/>
          <p:nvPr/>
        </p:nvSpPr>
        <p:spPr>
          <a:xfrm>
            <a:off x="5724230" y="3387458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D78E2-3BFD-5C60-2BC6-F4710DC673F2}"/>
              </a:ext>
            </a:extLst>
          </p:cNvPr>
          <p:cNvSpPr/>
          <p:nvPr/>
        </p:nvSpPr>
        <p:spPr>
          <a:xfrm>
            <a:off x="4633576" y="3383484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 and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12C7B-868D-6D9C-194B-E783D686F6EB}"/>
              </a:ext>
            </a:extLst>
          </p:cNvPr>
          <p:cNvSpPr/>
          <p:nvPr/>
        </p:nvSpPr>
        <p:spPr>
          <a:xfrm>
            <a:off x="5724231" y="4255478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FA429-16D3-291D-7071-4BA715C209AF}"/>
              </a:ext>
            </a:extLst>
          </p:cNvPr>
          <p:cNvSpPr/>
          <p:nvPr/>
        </p:nvSpPr>
        <p:spPr>
          <a:xfrm>
            <a:off x="4633576" y="4252689"/>
            <a:ext cx="920486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Convert data to semantic vectors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6D104-4700-CCCB-BB3B-22EF761F30AE}"/>
              </a:ext>
            </a:extLst>
          </p:cNvPr>
          <p:cNvSpPr/>
          <p:nvPr/>
        </p:nvSpPr>
        <p:spPr>
          <a:xfrm>
            <a:off x="4529669" y="1157782"/>
            <a:ext cx="3331596" cy="73151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15FB76-DF0A-6B51-9B0F-0558766ABDA6}"/>
              </a:ext>
            </a:extLst>
          </p:cNvPr>
          <p:cNvSpPr/>
          <p:nvPr/>
        </p:nvSpPr>
        <p:spPr>
          <a:xfrm>
            <a:off x="4529669" y="2367775"/>
            <a:ext cx="3331596" cy="73151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F5C2D5-BA7F-742D-F674-37366A2A0D3D}"/>
              </a:ext>
            </a:extLst>
          </p:cNvPr>
          <p:cNvSpPr/>
          <p:nvPr/>
        </p:nvSpPr>
        <p:spPr>
          <a:xfrm>
            <a:off x="4529670" y="4172585"/>
            <a:ext cx="2218414" cy="73151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0F6BF-5383-5B5A-5ADC-6568A144B7AA}"/>
              </a:ext>
            </a:extLst>
          </p:cNvPr>
          <p:cNvSpPr/>
          <p:nvPr/>
        </p:nvSpPr>
        <p:spPr>
          <a:xfrm>
            <a:off x="3122288" y="2463713"/>
            <a:ext cx="754982" cy="5467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CC7237-E528-AAC9-4FEB-C14CCA34ED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54061" y="1524135"/>
            <a:ext cx="170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D8174-C737-E3A6-1EC7-0C3CDD2BCE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44716" y="1524135"/>
            <a:ext cx="170167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6D607B-77DB-5797-F050-7CE0F2C602B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275126" y="1810974"/>
            <a:ext cx="0" cy="63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24F99E-F9EF-884C-F4B1-0F8CAFD09794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5554062" y="4538344"/>
            <a:ext cx="170169" cy="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E57DD5-E77E-046C-DEFE-B42AF1E7016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554061" y="2733534"/>
            <a:ext cx="170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6C0918-1DBF-F406-ED2D-07ACB5C6D12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6644716" y="2733534"/>
            <a:ext cx="170167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A92FA-B0B8-8B64-FF7F-B6F841A5DF0E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093819" y="3019189"/>
            <a:ext cx="0" cy="3642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AAD297-7066-338A-F560-0A86BA3A85E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184473" y="3019189"/>
            <a:ext cx="0" cy="3682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216D78C-FC2C-DF7E-D120-73E840A6D80C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5492186" y="3560402"/>
            <a:ext cx="293921" cy="10906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1EC65E-E33F-36D6-620A-810F525DDB63}"/>
              </a:ext>
            </a:extLst>
          </p:cNvPr>
          <p:cNvSpPr/>
          <p:nvPr/>
        </p:nvSpPr>
        <p:spPr>
          <a:xfrm>
            <a:off x="6918252" y="4252690"/>
            <a:ext cx="817118" cy="571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Company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361F4D-246A-71D0-F664-831B34480F72}"/>
              </a:ext>
            </a:extLst>
          </p:cNvPr>
          <p:cNvCxnSpPr>
            <a:cxnSpLocks/>
            <a:stCxn id="50" idx="1"/>
            <a:endCxn id="12" idx="3"/>
          </p:cNvCxnSpPr>
          <p:nvPr/>
        </p:nvCxnSpPr>
        <p:spPr>
          <a:xfrm flipH="1">
            <a:off x="6644717" y="4538345"/>
            <a:ext cx="273535" cy="2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AC440C-0D38-90BF-6B14-8C0F9B9F5BB6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3877270" y="1523541"/>
            <a:ext cx="652399" cy="1213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754810-0BFB-61B5-7C7F-45C0DDFE090E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3877270" y="2733534"/>
            <a:ext cx="652399" cy="35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42F9DC-18FF-4590-EF4C-001BA9835854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3877270" y="2737075"/>
            <a:ext cx="652400" cy="18012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A8FCA3-A143-DF44-04CF-381889818AF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416486" y="1523541"/>
            <a:ext cx="1113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010818-D5C0-2E44-DB72-27DF1992EED9}"/>
              </a:ext>
            </a:extLst>
          </p:cNvPr>
          <p:cNvSpPr txBox="1"/>
          <p:nvPr/>
        </p:nvSpPr>
        <p:spPr>
          <a:xfrm>
            <a:off x="3707101" y="1298023"/>
            <a:ext cx="65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Prompt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49A2935-1928-0166-ED6B-1CFA89E7BF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499779" y="3010437"/>
            <a:ext cx="0" cy="726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6D0C0AC-F9C8-4393-5D52-9D7F163718D0}"/>
              </a:ext>
            </a:extLst>
          </p:cNvPr>
          <p:cNvSpPr txBox="1"/>
          <p:nvPr/>
        </p:nvSpPr>
        <p:spPr>
          <a:xfrm>
            <a:off x="2808754" y="3153098"/>
            <a:ext cx="753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C2D2B4-1657-E8E0-AECA-23C1B00D95A9}"/>
              </a:ext>
            </a:extLst>
          </p:cNvPr>
          <p:cNvSpPr txBox="1"/>
          <p:nvPr/>
        </p:nvSpPr>
        <p:spPr>
          <a:xfrm>
            <a:off x="617863" y="541172"/>
            <a:ext cx="2605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 DB &amp; LLM</a:t>
            </a:r>
          </a:p>
        </p:txBody>
      </p:sp>
    </p:spTree>
    <p:extLst>
      <p:ext uri="{BB962C8B-B14F-4D97-AF65-F5344CB8AC3E}">
        <p14:creationId xmlns:p14="http://schemas.microsoft.com/office/powerpoint/2010/main" val="232149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1A5A3-74B7-17B7-C400-9F04E519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3" y="1127946"/>
            <a:ext cx="10733210" cy="5501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60284-FB67-A477-11E8-592737B3ADD2}"/>
              </a:ext>
            </a:extLst>
          </p:cNvPr>
          <p:cNvSpPr txBox="1"/>
          <p:nvPr/>
        </p:nvSpPr>
        <p:spPr>
          <a:xfrm>
            <a:off x="617863" y="541172"/>
            <a:ext cx="2605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Base Schema</a:t>
            </a:r>
          </a:p>
        </p:txBody>
      </p:sp>
    </p:spTree>
    <p:extLst>
      <p:ext uri="{BB962C8B-B14F-4D97-AF65-F5344CB8AC3E}">
        <p14:creationId xmlns:p14="http://schemas.microsoft.com/office/powerpoint/2010/main" val="46762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C94EC-C948-9498-7001-0CB5CE4E7523}"/>
              </a:ext>
            </a:extLst>
          </p:cNvPr>
          <p:cNvSpPr txBox="1"/>
          <p:nvPr/>
        </p:nvSpPr>
        <p:spPr>
          <a:xfrm>
            <a:off x="617863" y="541172"/>
            <a:ext cx="2605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Base 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08105-D275-60E8-8E50-FB9B8F8B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42" y="941282"/>
            <a:ext cx="9625955" cy="56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DDA12-2898-833F-F0C9-4040C46B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01" y="1183387"/>
            <a:ext cx="10681398" cy="5348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C7E9E-9F33-ACD1-9C63-DBA92FAC45F1}"/>
              </a:ext>
            </a:extLst>
          </p:cNvPr>
          <p:cNvSpPr txBox="1"/>
          <p:nvPr/>
        </p:nvSpPr>
        <p:spPr>
          <a:xfrm>
            <a:off x="617863" y="541172"/>
            <a:ext cx="2605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Base Schema</a:t>
            </a:r>
          </a:p>
        </p:txBody>
      </p:sp>
    </p:spTree>
    <p:extLst>
      <p:ext uri="{BB962C8B-B14F-4D97-AF65-F5344CB8AC3E}">
        <p14:creationId xmlns:p14="http://schemas.microsoft.com/office/powerpoint/2010/main" val="322729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1093</TotalTime>
  <Words>368</Words>
  <Application>Microsoft Office PowerPoint</Application>
  <PresentationFormat>Widescreen</PresentationFormat>
  <Paragraphs>206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AI Doctor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Yekta</dc:creator>
  <cp:lastModifiedBy>Yekta</cp:lastModifiedBy>
  <cp:revision>33</cp:revision>
  <dcterms:created xsi:type="dcterms:W3CDTF">2024-04-12T09:43:28Z</dcterms:created>
  <dcterms:modified xsi:type="dcterms:W3CDTF">2024-06-09T18:04:04Z</dcterms:modified>
</cp:coreProperties>
</file>