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3" r:id="rId2"/>
  </p:sldMasterIdLst>
  <p:notesMasterIdLst>
    <p:notesMasterId r:id="rId11"/>
  </p:notesMasterIdLst>
  <p:sldIdLst>
    <p:sldId id="260" r:id="rId3"/>
    <p:sldId id="259" r:id="rId4"/>
    <p:sldId id="261" r:id="rId5"/>
    <p:sldId id="263" r:id="rId6"/>
    <p:sldId id="264" r:id="rId7"/>
    <p:sldId id="262" r:id="rId8"/>
    <p:sldId id="265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6405"/>
  </p:normalViewPr>
  <p:slideViewPr>
    <p:cSldViewPr snapToGrid="0">
      <p:cViewPr varScale="1">
        <p:scale>
          <a:sx n="110" d="100"/>
          <a:sy n="110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760F9-5EF9-47C2-86AF-E9A77FF9C742}" type="datetimeFigureOut">
              <a:rPr lang="zh-CN" altLang="en-US" smtClean="0"/>
              <a:t>15/6/11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29D31-D784-4EE2-B659-2A9B3ECD5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2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7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8F12-E55F-48B5-8533-E1BCC28B2BE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6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4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9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4011071" y="3187137"/>
            <a:ext cx="7164667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4011071" y="1514475"/>
            <a:ext cx="7164667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1514476"/>
            <a:ext cx="4011071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9950939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5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Fuschia Tile"/>
          <p:cNvGrpSpPr/>
          <p:nvPr userDrawn="1"/>
        </p:nvGrpSpPr>
        <p:grpSpPr>
          <a:xfrm>
            <a:off x="1016774" y="3185267"/>
            <a:ext cx="1326225" cy="132588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Orange Tile"/>
          <p:cNvGrpSpPr/>
          <p:nvPr userDrawn="1"/>
        </p:nvGrpSpPr>
        <p:grpSpPr>
          <a:xfrm>
            <a:off x="2514726" y="3185267"/>
            <a:ext cx="1326225" cy="132588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Teal Tile"/>
          <p:cNvGrpSpPr/>
          <p:nvPr userDrawn="1"/>
        </p:nvGrpSpPr>
        <p:grpSpPr>
          <a:xfrm>
            <a:off x="1016774" y="4682828"/>
            <a:ext cx="1326225" cy="132588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een Tile"/>
          <p:cNvGrpSpPr/>
          <p:nvPr userDrawn="1"/>
        </p:nvGrpSpPr>
        <p:grpSpPr>
          <a:xfrm>
            <a:off x="2514726" y="4682828"/>
            <a:ext cx="1326225" cy="132588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11175750" y="1630819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542" y="3231975"/>
            <a:ext cx="6720051" cy="1232464"/>
          </a:xfrm>
        </p:spPr>
        <p:txBody>
          <a:bodyPr anchor="ctr">
            <a:noAutofit/>
          </a:bodyPr>
          <a:lstStyle>
            <a:lvl1pPr algn="l" defTabSz="913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543" y="5029215"/>
            <a:ext cx="6872492" cy="463255"/>
          </a:xfrm>
        </p:spPr>
        <p:txBody>
          <a:bodyPr>
            <a:noAutofit/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6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2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38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12"/>
            <a:ext cx="5487829" cy="1764585"/>
          </a:xfrm>
        </p:spPr>
        <p:txBody>
          <a:bodyPr/>
          <a:lstStyle>
            <a:lvl1pPr marL="339828" indent="-339828">
              <a:lnSpc>
                <a:spcPct val="90000"/>
              </a:lnSpc>
              <a:defRPr sz="2800"/>
            </a:lvl1pPr>
            <a:lvl2pPr marL="673042" indent="-325283">
              <a:lnSpc>
                <a:spcPct val="90000"/>
              </a:lnSpc>
              <a:defRPr sz="2400"/>
            </a:lvl2pPr>
            <a:lvl3pPr marL="953361" indent="-288257">
              <a:lnSpc>
                <a:spcPct val="90000"/>
              </a:lnSpc>
              <a:defRPr sz="2000"/>
            </a:lvl3pPr>
            <a:lvl4pPr marL="1227069" indent="-273706">
              <a:lnSpc>
                <a:spcPct val="90000"/>
              </a:lnSpc>
              <a:defRPr sz="1867"/>
            </a:lvl4pPr>
            <a:lvl5pPr marL="1515325" indent="-280321">
              <a:lnSpc>
                <a:spcPct val="90000"/>
              </a:lnSpc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447812"/>
            <a:ext cx="5487829" cy="1764585"/>
          </a:xfrm>
        </p:spPr>
        <p:txBody>
          <a:bodyPr/>
          <a:lstStyle>
            <a:lvl1pPr marL="347759" indent="-347759">
              <a:lnSpc>
                <a:spcPct val="90000"/>
              </a:lnSpc>
              <a:defRPr sz="2800"/>
            </a:lvl1pPr>
            <a:lvl2pPr marL="673042" indent="-339828">
              <a:lnSpc>
                <a:spcPct val="90000"/>
              </a:lnSpc>
              <a:defRPr sz="2400"/>
            </a:lvl2pPr>
            <a:lvl3pPr marL="961299" indent="-302808">
              <a:lnSpc>
                <a:spcPct val="90000"/>
              </a:lnSpc>
              <a:defRPr sz="2000"/>
            </a:lvl3pPr>
            <a:lvl4pPr marL="1227069" indent="-265769">
              <a:lnSpc>
                <a:spcPct val="90000"/>
              </a:lnSpc>
              <a:defRPr sz="1867"/>
            </a:lvl4pPr>
            <a:lvl5pPr marL="1515325" indent="-273706">
              <a:lnSpc>
                <a:spcPct val="90000"/>
              </a:lnSpc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386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06952"/>
            <a:ext cx="5487829" cy="35086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33" b="1"/>
            </a:lvl1pPr>
            <a:lvl2pPr marL="456974" indent="0">
              <a:buNone/>
              <a:defRPr sz="2000" b="1"/>
            </a:lvl2pPr>
            <a:lvl3pPr marL="913960" indent="0">
              <a:buNone/>
              <a:defRPr sz="1867" b="1"/>
            </a:lvl3pPr>
            <a:lvl4pPr marL="1370938" indent="0">
              <a:buNone/>
              <a:defRPr sz="1600" b="1"/>
            </a:lvl4pPr>
            <a:lvl5pPr marL="1827921" indent="0">
              <a:buNone/>
              <a:defRPr sz="1600" b="1"/>
            </a:lvl5pPr>
            <a:lvl6pPr marL="2284892" indent="0">
              <a:buNone/>
              <a:defRPr sz="1600" b="1"/>
            </a:lvl6pPr>
            <a:lvl7pPr marL="2741877" indent="0">
              <a:buNone/>
              <a:defRPr sz="1600" b="1"/>
            </a:lvl7pPr>
            <a:lvl8pPr marL="3198859" indent="0">
              <a:buNone/>
              <a:defRPr sz="1600" b="1"/>
            </a:lvl8pPr>
            <a:lvl9pPr marL="36558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1" y="2133613"/>
            <a:ext cx="5486400" cy="1555297"/>
          </a:xfrm>
        </p:spPr>
        <p:txBody>
          <a:bodyPr/>
          <a:lstStyle>
            <a:lvl1pPr marL="281644" indent="-281644">
              <a:defRPr sz="2267"/>
            </a:lvl1pPr>
            <a:lvl2pPr marL="561965" indent="-265769">
              <a:defRPr sz="2000"/>
            </a:lvl2pPr>
            <a:lvl3pPr marL="813202" indent="-243299">
              <a:defRPr sz="1867"/>
            </a:lvl3pPr>
            <a:lvl4pPr marL="1049888" indent="-228757">
              <a:defRPr sz="1733"/>
            </a:lvl4pPr>
            <a:lvl5pPr marL="1278645" indent="-206282">
              <a:defRPr sz="1733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6" y="1406952"/>
            <a:ext cx="5487829" cy="35086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33" b="1"/>
            </a:lvl1pPr>
            <a:lvl2pPr marL="456974" indent="0">
              <a:buNone/>
              <a:defRPr sz="2000" b="1"/>
            </a:lvl2pPr>
            <a:lvl3pPr marL="913960" indent="0">
              <a:buNone/>
              <a:defRPr sz="1867" b="1"/>
            </a:lvl3pPr>
            <a:lvl4pPr marL="1370938" indent="0">
              <a:buNone/>
              <a:defRPr sz="1600" b="1"/>
            </a:lvl4pPr>
            <a:lvl5pPr marL="1827921" indent="0">
              <a:buNone/>
              <a:defRPr sz="1600" b="1"/>
            </a:lvl5pPr>
            <a:lvl6pPr marL="2284892" indent="0">
              <a:buNone/>
              <a:defRPr sz="1600" b="1"/>
            </a:lvl6pPr>
            <a:lvl7pPr marL="2741877" indent="0">
              <a:buNone/>
              <a:defRPr sz="1600" b="1"/>
            </a:lvl7pPr>
            <a:lvl8pPr marL="3198859" indent="0">
              <a:buNone/>
              <a:defRPr sz="1600" b="1"/>
            </a:lvl8pPr>
            <a:lvl9pPr marL="36558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6" y="2133601"/>
            <a:ext cx="5487829" cy="1578619"/>
          </a:xfrm>
        </p:spPr>
        <p:txBody>
          <a:bodyPr/>
          <a:lstStyle>
            <a:lvl1pPr marL="296193" indent="-296193">
              <a:defRPr sz="2267"/>
            </a:lvl1pPr>
            <a:lvl2pPr marL="569900" indent="-273706">
              <a:defRPr sz="2000"/>
            </a:lvl2pPr>
            <a:lvl3pPr marL="821137" indent="-244623">
              <a:defRPr sz="1867"/>
            </a:lvl3pPr>
            <a:lvl4pPr marL="1049888" indent="-236689">
              <a:defRPr sz="1733"/>
            </a:lvl4pPr>
            <a:lvl5pPr marL="1278645" indent="-220820">
              <a:defRPr sz="1733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23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89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693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58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605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3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56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3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80"/>
            <a:ext cx="12192001" cy="619125"/>
          </a:xfrm>
          <a:solidFill>
            <a:srgbClr val="FFFF99"/>
          </a:solidFill>
        </p:spPr>
        <p:txBody>
          <a:bodyPr wrap="square" lIns="152333" tIns="76167" rIns="152333" bIns="76167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8244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4" y="3187137"/>
            <a:ext cx="7164665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70" y="1514475"/>
            <a:ext cx="7164665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2" y="1586587"/>
            <a:ext cx="555118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234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67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0" y="1514476"/>
            <a:ext cx="4011069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9"/>
            <a:ext cx="6612268" cy="461665"/>
          </a:xfrm>
        </p:spPr>
        <p:txBody>
          <a:bodyPr>
            <a:noAutofit/>
          </a:bodyPr>
          <a:lstStyle>
            <a:lvl1pPr marL="0" indent="0" algn="l" defTabSz="914234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33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5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0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7" y="1630814"/>
            <a:ext cx="1016264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45"/>
            <a:ext cx="6612268" cy="1523495"/>
          </a:xfrm>
        </p:spPr>
        <p:txBody>
          <a:bodyPr anchor="ctr" anchorCtr="0">
            <a:noAutofit/>
          </a:bodyPr>
          <a:lstStyle>
            <a:lvl1pPr algn="l" defTabSz="9142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80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3" rIns="91424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17879" y="3187139"/>
            <a:ext cx="2827988" cy="282725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78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4" y="228610"/>
            <a:ext cx="11151917" cy="6093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4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12690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1" y="3187137"/>
            <a:ext cx="7164667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71" y="1514475"/>
            <a:ext cx="7164667" cy="1499616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7"/>
            <a:ext cx="5551187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67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1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5" y="5181616"/>
            <a:ext cx="6612268" cy="461665"/>
          </a:xfrm>
        </p:spPr>
        <p:txBody>
          <a:bodyPr>
            <a:noAutofit/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6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39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5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50" y="1630819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Demo Tile"/>
          <p:cNvGrpSpPr/>
          <p:nvPr userDrawn="1"/>
        </p:nvGrpSpPr>
        <p:grpSpPr>
          <a:xfrm>
            <a:off x="1017879" y="3187887"/>
            <a:ext cx="2827988" cy="2827252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2" y="3187150"/>
            <a:ext cx="6612268" cy="1523495"/>
          </a:xfrm>
        </p:spPr>
        <p:txBody>
          <a:bodyPr anchor="ctr" anchorCtr="0">
            <a:noAutofit/>
          </a:bodyPr>
          <a:lstStyle>
            <a:lvl1pPr algn="l" defTabSz="913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86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38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ile"/>
          <p:cNvSpPr/>
          <p:nvPr userDrawn="1"/>
        </p:nvSpPr>
        <p:spPr bwMode="auto">
          <a:xfrm>
            <a:off x="4011074" y="3187137"/>
            <a:ext cx="7164665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rrow Bar"/>
          <p:cNvSpPr/>
          <p:nvPr userDrawn="1"/>
        </p:nvSpPr>
        <p:spPr bwMode="auto">
          <a:xfrm>
            <a:off x="4011070" y="1514475"/>
            <a:ext cx="7164665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9950933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14726" y="3185267"/>
            <a:ext cx="1326225" cy="132588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016774" y="4682828"/>
            <a:ext cx="1326225" cy="13258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4726" y="4682828"/>
            <a:ext cx="1326225" cy="132588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016774" y="3185265"/>
            <a:ext cx="2824177" cy="282344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7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97097" y="1635447"/>
            <a:ext cx="6922131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67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7107" y="4884113"/>
            <a:ext cx="691891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600" kern="1200" spc="0" baseline="0" dirty="0">
                <a:solidFill>
                  <a:schemeClr val="tx2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23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97099" y="3391159"/>
            <a:ext cx="6918912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4000" b="1" spc="-100" baseline="0">
                <a:solidFill>
                  <a:schemeClr val="accent2">
                    <a:alpha val="99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9" y="1749965"/>
            <a:ext cx="2639135" cy="1087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18" y="3519527"/>
            <a:ext cx="2165540" cy="21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2385" y="1198565"/>
            <a:ext cx="11401219" cy="1624376"/>
          </a:xfrm>
        </p:spPr>
        <p:txBody>
          <a:bodyPr/>
          <a:lstStyle>
            <a:lvl1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2386" y="436419"/>
            <a:ext cx="11401220" cy="484748"/>
          </a:xfrm>
        </p:spPr>
        <p:txBody>
          <a:bodyPr/>
          <a:lstStyle>
            <a:lvl1pPr algn="l" defTabSz="9143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467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2385" y="1198565"/>
            <a:ext cx="11401219" cy="1624376"/>
          </a:xfrm>
        </p:spPr>
        <p:txBody>
          <a:bodyPr/>
          <a:lstStyle>
            <a:lvl1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2386" y="436419"/>
            <a:ext cx="11401220" cy="484748"/>
          </a:xfrm>
        </p:spPr>
        <p:txBody>
          <a:bodyPr/>
          <a:lstStyle>
            <a:lvl1pPr algn="l" defTabSz="9143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467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2385" y="1198565"/>
            <a:ext cx="11401219" cy="1624376"/>
          </a:xfrm>
        </p:spPr>
        <p:txBody>
          <a:bodyPr/>
          <a:lstStyle>
            <a:lvl1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2386" y="436419"/>
            <a:ext cx="11401220" cy="484748"/>
          </a:xfrm>
        </p:spPr>
        <p:txBody>
          <a:bodyPr/>
          <a:lstStyle>
            <a:lvl1pPr algn="l" defTabSz="9143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467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2385" y="1198565"/>
            <a:ext cx="11401219" cy="1624376"/>
          </a:xfrm>
        </p:spPr>
        <p:txBody>
          <a:bodyPr/>
          <a:lstStyle>
            <a:lvl1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2386" y="436419"/>
            <a:ext cx="11401220" cy="484748"/>
          </a:xfrm>
        </p:spPr>
        <p:txBody>
          <a:bodyPr/>
          <a:lstStyle>
            <a:lvl1pPr algn="l" defTabSz="9143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467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8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2385" y="1198565"/>
            <a:ext cx="11401219" cy="1624376"/>
          </a:xfrm>
        </p:spPr>
        <p:txBody>
          <a:bodyPr/>
          <a:lstStyle>
            <a:lvl1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2386" y="436419"/>
            <a:ext cx="11401220" cy="484748"/>
          </a:xfrm>
        </p:spPr>
        <p:txBody>
          <a:bodyPr/>
          <a:lstStyle>
            <a:lvl1pPr algn="l" defTabSz="9143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467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2385" y="1198565"/>
            <a:ext cx="11401219" cy="1624376"/>
          </a:xfrm>
        </p:spPr>
        <p:txBody>
          <a:bodyPr/>
          <a:lstStyle>
            <a:lvl1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2pPr>
            <a:lvl3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3pPr>
            <a:lvl4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4pPr>
            <a:lvl5pPr marL="0" indent="0" algn="l">
              <a:lnSpc>
                <a:spcPts val="2499"/>
              </a:lnSpc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2386" y="436419"/>
            <a:ext cx="11401220" cy="484748"/>
          </a:xfrm>
        </p:spPr>
        <p:txBody>
          <a:bodyPr/>
          <a:lstStyle>
            <a:lvl1pPr algn="l" defTabSz="9143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467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 Bar"/>
          <p:cNvSpPr/>
          <p:nvPr userDrawn="1"/>
        </p:nvSpPr>
        <p:spPr bwMode="auto">
          <a:xfrm>
            <a:off x="1022341" y="1514475"/>
            <a:ext cx="7164665" cy="44958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94151" y="1723917"/>
            <a:ext cx="6631127" cy="4050371"/>
          </a:xfrm>
        </p:spPr>
        <p:txBody>
          <a:bodyPr anchor="ctr" anchorCtr="0">
            <a:norm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424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67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Question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341061" y="1514476"/>
            <a:ext cx="2827988" cy="29813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 bwMode="grayWhite">
          <a:xfrm>
            <a:off x="8849997" y="1182739"/>
            <a:ext cx="1810119" cy="3765015"/>
          </a:xfrm>
          <a:prstGeom prst="rect">
            <a:avLst/>
          </a:prstGeom>
          <a:noFill/>
        </p:spPr>
        <p:txBody>
          <a:bodyPr wrap="square" lIns="91448" tIns="45725" rIns="91448" bIns="45725">
            <a:spAutoFit/>
          </a:bodyPr>
          <a:lstStyle/>
          <a:p>
            <a:pPr algn="ctr" defTabSz="913960"/>
            <a:r>
              <a:rPr lang="en-US" sz="23866" b="1" dirty="0">
                <a:ln w="57150">
                  <a:solidFill>
                    <a:srgbClr val="FFFFFF"/>
                  </a:solidFill>
                  <a:prstDash val="solid"/>
                </a:ln>
                <a:noFill/>
                <a:latin typeface="Arial Black" pitchFamily="34" charset="0"/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8341061" y="4648201"/>
            <a:ext cx="2827988" cy="136207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98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 Bar"/>
          <p:cNvSpPr/>
          <p:nvPr userDrawn="1"/>
        </p:nvSpPr>
        <p:spPr bwMode="auto">
          <a:xfrm>
            <a:off x="2666107" y="1514476"/>
            <a:ext cx="6859787" cy="450066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40" y="1514475"/>
            <a:ext cx="1494859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17879" y="3187886"/>
            <a:ext cx="1495788" cy="282725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chEd Tile"/>
          <p:cNvSpPr/>
          <p:nvPr userDrawn="1"/>
        </p:nvSpPr>
        <p:spPr bwMode="auto">
          <a:xfrm>
            <a:off x="9669232" y="4516445"/>
            <a:ext cx="1494859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9664773" y="1514475"/>
            <a:ext cx="1495788" cy="282725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94768" y="1828800"/>
            <a:ext cx="6348952" cy="3962400"/>
          </a:xfrm>
        </p:spPr>
        <p:txBody>
          <a:bodyPr anchor="ctr" anchorCtr="0">
            <a:normAutofit/>
          </a:bodyPr>
          <a:lstStyle>
            <a:lvl1pPr marL="0" indent="0">
              <a:buFont typeface="Arial" pitchFamily="34" charset="0"/>
              <a:buNone/>
              <a:defRPr sz="4000" b="1"/>
            </a:lvl1pPr>
          </a:lstStyle>
          <a:p>
            <a:pPr lvl="0"/>
            <a:endParaRPr lang="en-US" dirty="0"/>
          </a:p>
        </p:txBody>
      </p:sp>
      <p:sp>
        <p:nvSpPr>
          <p:cNvPr id="21" name="Rectangle 20"/>
          <p:cNvSpPr/>
          <p:nvPr userDrawn="1"/>
        </p:nvSpPr>
        <p:spPr bwMode="grayWhite">
          <a:xfrm>
            <a:off x="987019" y="1163123"/>
            <a:ext cx="1253886" cy="2657020"/>
          </a:xfrm>
          <a:prstGeom prst="rect">
            <a:avLst/>
          </a:prstGeom>
          <a:noFill/>
        </p:spPr>
        <p:txBody>
          <a:bodyPr wrap="none" lIns="91448" tIns="45725" rIns="91448" bIns="45725">
            <a:spAutoFit/>
          </a:bodyPr>
          <a:lstStyle/>
          <a:p>
            <a:pPr algn="ctr" defTabSz="913960"/>
            <a:r>
              <a:rPr lang="en-US" sz="16666" b="1" dirty="0">
                <a:ln w="38100">
                  <a:solidFill>
                    <a:srgbClr val="FFFFFF"/>
                  </a:solidFill>
                  <a:prstDash val="solid"/>
                </a:ln>
                <a:noFill/>
                <a:latin typeface="Arial Black" pitchFamily="34" charset="0"/>
              </a:rPr>
              <a:t>“</a:t>
            </a:r>
          </a:p>
        </p:txBody>
      </p:sp>
      <p:sp>
        <p:nvSpPr>
          <p:cNvPr id="22" name="Rectangle 21"/>
          <p:cNvSpPr/>
          <p:nvPr userDrawn="1"/>
        </p:nvSpPr>
        <p:spPr bwMode="grayWhite">
          <a:xfrm>
            <a:off x="9908925" y="4191001"/>
            <a:ext cx="1253886" cy="2657020"/>
          </a:xfrm>
          <a:prstGeom prst="rect">
            <a:avLst/>
          </a:prstGeom>
          <a:noFill/>
        </p:spPr>
        <p:txBody>
          <a:bodyPr wrap="none" lIns="91448" tIns="45725" rIns="91448" bIns="45725">
            <a:spAutoFit/>
          </a:bodyPr>
          <a:lstStyle/>
          <a:p>
            <a:pPr algn="ctr" defTabSz="913960"/>
            <a:r>
              <a:rPr lang="en-US" sz="16666" b="1" dirty="0">
                <a:ln w="38100">
                  <a:solidFill>
                    <a:srgbClr val="FFFFFF"/>
                  </a:solidFill>
                  <a:prstDash val="solid"/>
                </a:ln>
                <a:noFill/>
                <a:latin typeface="Arial Black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282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keawa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 Bar"/>
          <p:cNvSpPr/>
          <p:nvPr userDrawn="1"/>
        </p:nvSpPr>
        <p:spPr bwMode="auto">
          <a:xfrm>
            <a:off x="3199647" y="1514476"/>
            <a:ext cx="8003084" cy="450066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3033812"/>
            <a:ext cx="2028067" cy="29813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17879" y="1514475"/>
            <a:ext cx="2029328" cy="136693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504526" y="1828800"/>
            <a:ext cx="7291159" cy="3886200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sz="3600" dirty="0"/>
            </a:lvl1pPr>
          </a:lstStyle>
          <a:p>
            <a:pPr lvl="0"/>
            <a:endParaRPr lang="en-US" dirty="0"/>
          </a:p>
        </p:txBody>
      </p:sp>
      <p:sp>
        <p:nvSpPr>
          <p:cNvPr id="10" name="Freeform 88"/>
          <p:cNvSpPr>
            <a:spLocks noEditPoints="1"/>
          </p:cNvSpPr>
          <p:nvPr userDrawn="1"/>
        </p:nvSpPr>
        <p:spPr bwMode="auto">
          <a:xfrm>
            <a:off x="1559078" y="1720773"/>
            <a:ext cx="954591" cy="954343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8" tIns="45725" rIns="91448" bIns="45725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>
              <a:solidFill>
                <a:srgbClr val="FFFFFF"/>
              </a:solidFill>
            </a:endParaRPr>
          </a:p>
        </p:txBody>
      </p:sp>
      <p:sp>
        <p:nvSpPr>
          <p:cNvPr id="12" name="Freeform 13"/>
          <p:cNvSpPr>
            <a:spLocks noEditPoints="1"/>
          </p:cNvSpPr>
          <p:nvPr userDrawn="1"/>
        </p:nvSpPr>
        <p:spPr bwMode="auto">
          <a:xfrm>
            <a:off x="1435698" y="3424339"/>
            <a:ext cx="1193687" cy="2200271"/>
          </a:xfrm>
          <a:custGeom>
            <a:avLst/>
            <a:gdLst>
              <a:gd name="T0" fmla="*/ 2 w 122"/>
              <a:gd name="T1" fmla="*/ 65 h 225"/>
              <a:gd name="T2" fmla="*/ 14 w 122"/>
              <a:gd name="T3" fmla="*/ 77 h 225"/>
              <a:gd name="T4" fmla="*/ 17 w 122"/>
              <a:gd name="T5" fmla="*/ 76 h 225"/>
              <a:gd name="T6" fmla="*/ 119 w 122"/>
              <a:gd name="T7" fmla="*/ 42 h 225"/>
              <a:gd name="T8" fmla="*/ 119 w 122"/>
              <a:gd name="T9" fmla="*/ 30 h 225"/>
              <a:gd name="T10" fmla="*/ 105 w 122"/>
              <a:gd name="T11" fmla="*/ 23 h 225"/>
              <a:gd name="T12" fmla="*/ 3 w 122"/>
              <a:gd name="T13" fmla="*/ 57 h 225"/>
              <a:gd name="T14" fmla="*/ 108 w 122"/>
              <a:gd name="T15" fmla="*/ 28 h 225"/>
              <a:gd name="T16" fmla="*/ 114 w 122"/>
              <a:gd name="T17" fmla="*/ 35 h 225"/>
              <a:gd name="T18" fmla="*/ 111 w 122"/>
              <a:gd name="T19" fmla="*/ 42 h 225"/>
              <a:gd name="T20" fmla="*/ 14 w 122"/>
              <a:gd name="T21" fmla="*/ 71 h 225"/>
              <a:gd name="T22" fmla="*/ 9 w 122"/>
              <a:gd name="T23" fmla="*/ 67 h 225"/>
              <a:gd name="T24" fmla="*/ 8 w 122"/>
              <a:gd name="T25" fmla="*/ 59 h 225"/>
              <a:gd name="T26" fmla="*/ 106 w 122"/>
              <a:gd name="T27" fmla="*/ 28 h 225"/>
              <a:gd name="T28" fmla="*/ 14 w 122"/>
              <a:gd name="T29" fmla="*/ 43 h 225"/>
              <a:gd name="T30" fmla="*/ 66 w 122"/>
              <a:gd name="T31" fmla="*/ 28 h 225"/>
              <a:gd name="T32" fmla="*/ 73 w 122"/>
              <a:gd name="T33" fmla="*/ 10 h 225"/>
              <a:gd name="T34" fmla="*/ 9 w 122"/>
              <a:gd name="T35" fmla="*/ 17 h 225"/>
              <a:gd name="T36" fmla="*/ 3 w 122"/>
              <a:gd name="T37" fmla="*/ 35 h 225"/>
              <a:gd name="T38" fmla="*/ 61 w 122"/>
              <a:gd name="T39" fmla="*/ 8 h 225"/>
              <a:gd name="T40" fmla="*/ 67 w 122"/>
              <a:gd name="T41" fmla="*/ 12 h 225"/>
              <a:gd name="T42" fmla="*/ 65 w 122"/>
              <a:gd name="T43" fmla="*/ 22 h 225"/>
              <a:gd name="T44" fmla="*/ 14 w 122"/>
              <a:gd name="T45" fmla="*/ 37 h 225"/>
              <a:gd name="T46" fmla="*/ 8 w 122"/>
              <a:gd name="T47" fmla="*/ 30 h 225"/>
              <a:gd name="T48" fmla="*/ 120 w 122"/>
              <a:gd name="T49" fmla="*/ 101 h 225"/>
              <a:gd name="T50" fmla="*/ 105 w 122"/>
              <a:gd name="T51" fmla="*/ 90 h 225"/>
              <a:gd name="T52" fmla="*/ 72 w 122"/>
              <a:gd name="T53" fmla="*/ 110 h 225"/>
              <a:gd name="T54" fmla="*/ 55 w 122"/>
              <a:gd name="T55" fmla="*/ 138 h 225"/>
              <a:gd name="T56" fmla="*/ 53 w 122"/>
              <a:gd name="T57" fmla="*/ 99 h 225"/>
              <a:gd name="T58" fmla="*/ 119 w 122"/>
              <a:gd name="T59" fmla="*/ 76 h 225"/>
              <a:gd name="T60" fmla="*/ 119 w 122"/>
              <a:gd name="T61" fmla="*/ 64 h 225"/>
              <a:gd name="T62" fmla="*/ 9 w 122"/>
              <a:gd name="T63" fmla="*/ 85 h 225"/>
              <a:gd name="T64" fmla="*/ 1 w 122"/>
              <a:gd name="T65" fmla="*/ 97 h 225"/>
              <a:gd name="T66" fmla="*/ 3 w 122"/>
              <a:gd name="T67" fmla="*/ 102 h 225"/>
              <a:gd name="T68" fmla="*/ 11 w 122"/>
              <a:gd name="T69" fmla="*/ 110 h 225"/>
              <a:gd name="T70" fmla="*/ 28 w 122"/>
              <a:gd name="T71" fmla="*/ 121 h 225"/>
              <a:gd name="T72" fmla="*/ 17 w 122"/>
              <a:gd name="T73" fmla="*/ 138 h 225"/>
              <a:gd name="T74" fmla="*/ 40 w 122"/>
              <a:gd name="T75" fmla="*/ 209 h 225"/>
              <a:gd name="T76" fmla="*/ 53 w 122"/>
              <a:gd name="T77" fmla="*/ 225 h 225"/>
              <a:gd name="T78" fmla="*/ 87 w 122"/>
              <a:gd name="T79" fmla="*/ 214 h 225"/>
              <a:gd name="T80" fmla="*/ 110 w 122"/>
              <a:gd name="T81" fmla="*/ 187 h 225"/>
              <a:gd name="T82" fmla="*/ 99 w 122"/>
              <a:gd name="T83" fmla="*/ 138 h 225"/>
              <a:gd name="T84" fmla="*/ 104 w 122"/>
              <a:gd name="T85" fmla="*/ 117 h 225"/>
              <a:gd name="T86" fmla="*/ 120 w 122"/>
              <a:gd name="T87" fmla="*/ 101 h 225"/>
              <a:gd name="T88" fmla="*/ 47 w 122"/>
              <a:gd name="T89" fmla="*/ 101 h 225"/>
              <a:gd name="T90" fmla="*/ 49 w 122"/>
              <a:gd name="T91" fmla="*/ 138 h 225"/>
              <a:gd name="T92" fmla="*/ 35 w 122"/>
              <a:gd name="T93" fmla="*/ 121 h 225"/>
              <a:gd name="T94" fmla="*/ 24 w 122"/>
              <a:gd name="T95" fmla="*/ 108 h 225"/>
              <a:gd name="T96" fmla="*/ 12 w 122"/>
              <a:gd name="T97" fmla="*/ 104 h 225"/>
              <a:gd name="T98" fmla="*/ 8 w 122"/>
              <a:gd name="T99" fmla="*/ 97 h 225"/>
              <a:gd name="T100" fmla="*/ 8 w 122"/>
              <a:gd name="T101" fmla="*/ 93 h 225"/>
              <a:gd name="T102" fmla="*/ 12 w 122"/>
              <a:gd name="T103" fmla="*/ 90 h 225"/>
              <a:gd name="T104" fmla="*/ 24 w 122"/>
              <a:gd name="T105" fmla="*/ 86 h 225"/>
              <a:gd name="T106" fmla="*/ 108 w 122"/>
              <a:gd name="T107" fmla="*/ 62 h 225"/>
              <a:gd name="T108" fmla="*/ 114 w 122"/>
              <a:gd name="T109" fmla="*/ 69 h 225"/>
              <a:gd name="T110" fmla="*/ 111 w 122"/>
              <a:gd name="T111" fmla="*/ 76 h 225"/>
              <a:gd name="T112" fmla="*/ 43 w 122"/>
              <a:gd name="T113" fmla="*/ 98 h 225"/>
              <a:gd name="T114" fmla="*/ 103 w 122"/>
              <a:gd name="T115" fmla="*/ 111 h 225"/>
              <a:gd name="T116" fmla="*/ 92 w 122"/>
              <a:gd name="T117" fmla="*/ 138 h 225"/>
              <a:gd name="T118" fmla="*/ 78 w 122"/>
              <a:gd name="T119" fmla="*/ 110 h 225"/>
              <a:gd name="T120" fmla="*/ 106 w 122"/>
              <a:gd name="T121" fmla="*/ 96 h 225"/>
              <a:gd name="T122" fmla="*/ 114 w 122"/>
              <a:gd name="T123" fmla="*/ 10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225">
                <a:moveTo>
                  <a:pt x="3" y="57"/>
                </a:moveTo>
                <a:cubicBezTo>
                  <a:pt x="1" y="59"/>
                  <a:pt x="1" y="62"/>
                  <a:pt x="2" y="65"/>
                </a:cubicBezTo>
                <a:cubicBezTo>
                  <a:pt x="3" y="69"/>
                  <a:pt x="3" y="69"/>
                  <a:pt x="3" y="69"/>
                </a:cubicBezTo>
                <a:cubicBezTo>
                  <a:pt x="4" y="74"/>
                  <a:pt x="9" y="77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5" y="77"/>
                  <a:pt x="16" y="77"/>
                  <a:pt x="17" y="76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5" y="47"/>
                  <a:pt x="118" y="45"/>
                  <a:pt x="119" y="42"/>
                </a:cubicBezTo>
                <a:cubicBezTo>
                  <a:pt x="120" y="40"/>
                  <a:pt x="121" y="37"/>
                  <a:pt x="120" y="34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7" y="25"/>
                  <a:pt x="113" y="22"/>
                  <a:pt x="108" y="22"/>
                </a:cubicBezTo>
                <a:cubicBezTo>
                  <a:pt x="107" y="22"/>
                  <a:pt x="106" y="22"/>
                  <a:pt x="105" y="23"/>
                </a:cubicBezTo>
                <a:cubicBezTo>
                  <a:pt x="9" y="51"/>
                  <a:pt x="9" y="51"/>
                  <a:pt x="9" y="51"/>
                </a:cubicBezTo>
                <a:cubicBezTo>
                  <a:pt x="6" y="52"/>
                  <a:pt x="4" y="54"/>
                  <a:pt x="3" y="57"/>
                </a:cubicBezTo>
                <a:close/>
                <a:moveTo>
                  <a:pt x="106" y="28"/>
                </a:moveTo>
                <a:cubicBezTo>
                  <a:pt x="107" y="28"/>
                  <a:pt x="107" y="28"/>
                  <a:pt x="108" y="28"/>
                </a:cubicBezTo>
                <a:cubicBezTo>
                  <a:pt x="110" y="28"/>
                  <a:pt x="112" y="30"/>
                  <a:pt x="113" y="32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15" y="37"/>
                  <a:pt x="114" y="38"/>
                  <a:pt x="114" y="40"/>
                </a:cubicBezTo>
                <a:cubicBezTo>
                  <a:pt x="113" y="41"/>
                  <a:pt x="112" y="42"/>
                  <a:pt x="111" y="42"/>
                </a:cubicBezTo>
                <a:cubicBezTo>
                  <a:pt x="15" y="71"/>
                  <a:pt x="15" y="71"/>
                  <a:pt x="15" y="71"/>
                </a:cubicBezTo>
                <a:cubicBezTo>
                  <a:pt x="15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1" y="71"/>
                  <a:pt x="9" y="69"/>
                  <a:pt x="9" y="67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2"/>
                  <a:pt x="7" y="61"/>
                  <a:pt x="8" y="59"/>
                </a:cubicBezTo>
                <a:cubicBezTo>
                  <a:pt x="9" y="58"/>
                  <a:pt x="10" y="57"/>
                  <a:pt x="11" y="57"/>
                </a:cubicBezTo>
                <a:lnTo>
                  <a:pt x="106" y="28"/>
                </a:lnTo>
                <a:close/>
                <a:moveTo>
                  <a:pt x="3" y="35"/>
                </a:moveTo>
                <a:cubicBezTo>
                  <a:pt x="4" y="40"/>
                  <a:pt x="9" y="43"/>
                  <a:pt x="14" y="43"/>
                </a:cubicBezTo>
                <a:cubicBezTo>
                  <a:pt x="15" y="43"/>
                  <a:pt x="16" y="43"/>
                  <a:pt x="17" y="43"/>
                </a:cubicBezTo>
                <a:cubicBezTo>
                  <a:pt x="66" y="28"/>
                  <a:pt x="66" y="28"/>
                  <a:pt x="66" y="28"/>
                </a:cubicBezTo>
                <a:cubicBezTo>
                  <a:pt x="72" y="26"/>
                  <a:pt x="76" y="19"/>
                  <a:pt x="74" y="13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4"/>
                  <a:pt x="65" y="0"/>
                  <a:pt x="59" y="2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9"/>
                  <a:pt x="0" y="25"/>
                  <a:pt x="2" y="31"/>
                </a:cubicBezTo>
                <a:lnTo>
                  <a:pt x="3" y="35"/>
                </a:lnTo>
                <a:close/>
                <a:moveTo>
                  <a:pt x="11" y="23"/>
                </a:move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2" y="8"/>
                  <a:pt x="62" y="8"/>
                </a:cubicBezTo>
                <a:cubicBezTo>
                  <a:pt x="64" y="8"/>
                  <a:pt x="67" y="9"/>
                  <a:pt x="67" y="12"/>
                </a:cubicBezTo>
                <a:cubicBezTo>
                  <a:pt x="68" y="15"/>
                  <a:pt x="68" y="15"/>
                  <a:pt x="68" y="15"/>
                </a:cubicBezTo>
                <a:cubicBezTo>
                  <a:pt x="69" y="18"/>
                  <a:pt x="68" y="21"/>
                  <a:pt x="65" y="22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4" y="37"/>
                  <a:pt x="14" y="37"/>
                </a:cubicBezTo>
                <a:cubicBezTo>
                  <a:pt x="11" y="37"/>
                  <a:pt x="9" y="36"/>
                  <a:pt x="9" y="33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27"/>
                  <a:pt x="8" y="24"/>
                  <a:pt x="11" y="23"/>
                </a:cubicBezTo>
                <a:close/>
                <a:moveTo>
                  <a:pt x="120" y="101"/>
                </a:moveTo>
                <a:cubicBezTo>
                  <a:pt x="119" y="97"/>
                  <a:pt x="119" y="97"/>
                  <a:pt x="119" y="97"/>
                </a:cubicBezTo>
                <a:cubicBezTo>
                  <a:pt x="117" y="92"/>
                  <a:pt x="110" y="88"/>
                  <a:pt x="105" y="90"/>
                </a:cubicBezTo>
                <a:cubicBezTo>
                  <a:pt x="82" y="96"/>
                  <a:pt x="82" y="96"/>
                  <a:pt x="82" y="96"/>
                </a:cubicBezTo>
                <a:cubicBezTo>
                  <a:pt x="76" y="98"/>
                  <a:pt x="72" y="104"/>
                  <a:pt x="72" y="110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4"/>
                  <a:pt x="54" y="101"/>
                  <a:pt x="53" y="99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5" y="81"/>
                  <a:pt x="118" y="79"/>
                  <a:pt x="119" y="76"/>
                </a:cubicBezTo>
                <a:cubicBezTo>
                  <a:pt x="120" y="73"/>
                  <a:pt x="121" y="70"/>
                  <a:pt x="120" y="67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7" y="58"/>
                  <a:pt x="110" y="54"/>
                  <a:pt x="105" y="56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6"/>
                  <a:pt x="4" y="88"/>
                  <a:pt x="3" y="90"/>
                </a:cubicBezTo>
                <a:cubicBezTo>
                  <a:pt x="1" y="92"/>
                  <a:pt x="1" y="95"/>
                  <a:pt x="1" y="97"/>
                </a:cubicBezTo>
                <a:cubicBezTo>
                  <a:pt x="2" y="98"/>
                  <a:pt x="2" y="98"/>
                  <a:pt x="2" y="99"/>
                </a:cubicBezTo>
                <a:cubicBezTo>
                  <a:pt x="3" y="102"/>
                  <a:pt x="3" y="102"/>
                  <a:pt x="3" y="102"/>
                </a:cubicBezTo>
                <a:cubicBezTo>
                  <a:pt x="4" y="106"/>
                  <a:pt x="7" y="109"/>
                  <a:pt x="10" y="110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6" y="114"/>
                  <a:pt x="28" y="118"/>
                  <a:pt x="28" y="121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17" y="138"/>
                  <a:pt x="17" y="138"/>
                  <a:pt x="17" y="138"/>
                </a:cubicBezTo>
                <a:cubicBezTo>
                  <a:pt x="17" y="187"/>
                  <a:pt x="17" y="187"/>
                  <a:pt x="17" y="187"/>
                </a:cubicBezTo>
                <a:cubicBezTo>
                  <a:pt x="17" y="199"/>
                  <a:pt x="28" y="208"/>
                  <a:pt x="40" y="209"/>
                </a:cubicBezTo>
                <a:cubicBezTo>
                  <a:pt x="40" y="214"/>
                  <a:pt x="40" y="214"/>
                  <a:pt x="40" y="214"/>
                </a:cubicBezTo>
                <a:cubicBezTo>
                  <a:pt x="40" y="220"/>
                  <a:pt x="46" y="225"/>
                  <a:pt x="53" y="225"/>
                </a:cubicBezTo>
                <a:cubicBezTo>
                  <a:pt x="74" y="225"/>
                  <a:pt x="74" y="225"/>
                  <a:pt x="74" y="225"/>
                </a:cubicBezTo>
                <a:cubicBezTo>
                  <a:pt x="81" y="225"/>
                  <a:pt x="87" y="220"/>
                  <a:pt x="87" y="214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99" y="208"/>
                  <a:pt x="110" y="199"/>
                  <a:pt x="110" y="187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99" y="138"/>
                  <a:pt x="99" y="138"/>
                  <a:pt x="99" y="138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99" y="122"/>
                  <a:pt x="101" y="118"/>
                  <a:pt x="104" y="117"/>
                </a:cubicBezTo>
                <a:cubicBezTo>
                  <a:pt x="112" y="115"/>
                  <a:pt x="112" y="115"/>
                  <a:pt x="112" y="115"/>
                </a:cubicBezTo>
                <a:cubicBezTo>
                  <a:pt x="118" y="113"/>
                  <a:pt x="122" y="107"/>
                  <a:pt x="120" y="101"/>
                </a:cubicBezTo>
                <a:close/>
                <a:moveTo>
                  <a:pt x="43" y="98"/>
                </a:moveTo>
                <a:cubicBezTo>
                  <a:pt x="45" y="99"/>
                  <a:pt x="46" y="100"/>
                  <a:pt x="47" y="101"/>
                </a:cubicBezTo>
                <a:cubicBezTo>
                  <a:pt x="48" y="103"/>
                  <a:pt x="49" y="104"/>
                  <a:pt x="49" y="106"/>
                </a:cubicBezTo>
                <a:cubicBezTo>
                  <a:pt x="49" y="138"/>
                  <a:pt x="49" y="138"/>
                  <a:pt x="49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5" y="116"/>
                  <a:pt x="30" y="110"/>
                  <a:pt x="25" y="108"/>
                </a:cubicBezTo>
                <a:cubicBezTo>
                  <a:pt x="25" y="108"/>
                  <a:pt x="24" y="108"/>
                  <a:pt x="24" y="108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0" y="104"/>
                  <a:pt x="9" y="102"/>
                  <a:pt x="9" y="101"/>
                </a:cubicBezTo>
                <a:cubicBezTo>
                  <a:pt x="8" y="97"/>
                  <a:pt x="8" y="97"/>
                  <a:pt x="8" y="97"/>
                </a:cubicBezTo>
                <a:cubicBezTo>
                  <a:pt x="8" y="97"/>
                  <a:pt x="8" y="97"/>
                  <a:pt x="8" y="97"/>
                </a:cubicBezTo>
                <a:cubicBezTo>
                  <a:pt x="7" y="96"/>
                  <a:pt x="7" y="94"/>
                  <a:pt x="8" y="93"/>
                </a:cubicBezTo>
                <a:cubicBezTo>
                  <a:pt x="9" y="92"/>
                  <a:pt x="10" y="91"/>
                  <a:pt x="11" y="90"/>
                </a:cubicBezTo>
                <a:cubicBezTo>
                  <a:pt x="12" y="90"/>
                  <a:pt x="12" y="90"/>
                  <a:pt x="12" y="90"/>
                </a:cubicBezTo>
                <a:cubicBezTo>
                  <a:pt x="13" y="90"/>
                  <a:pt x="13" y="90"/>
                  <a:pt x="13" y="90"/>
                </a:cubicBezTo>
                <a:cubicBezTo>
                  <a:pt x="24" y="86"/>
                  <a:pt x="24" y="86"/>
                  <a:pt x="24" y="86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07" y="62"/>
                  <a:pt x="107" y="62"/>
                  <a:pt x="108" y="62"/>
                </a:cubicBezTo>
                <a:cubicBezTo>
                  <a:pt x="110" y="62"/>
                  <a:pt x="112" y="63"/>
                  <a:pt x="113" y="66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5" y="71"/>
                  <a:pt x="114" y="72"/>
                  <a:pt x="114" y="73"/>
                </a:cubicBezTo>
                <a:cubicBezTo>
                  <a:pt x="113" y="74"/>
                  <a:pt x="112" y="75"/>
                  <a:pt x="111" y="76"/>
                </a:cubicBezTo>
                <a:cubicBezTo>
                  <a:pt x="49" y="94"/>
                  <a:pt x="49" y="94"/>
                  <a:pt x="49" y="94"/>
                </a:cubicBezTo>
                <a:cubicBezTo>
                  <a:pt x="39" y="97"/>
                  <a:pt x="43" y="98"/>
                  <a:pt x="43" y="98"/>
                </a:cubicBezTo>
                <a:close/>
                <a:moveTo>
                  <a:pt x="111" y="109"/>
                </a:moveTo>
                <a:cubicBezTo>
                  <a:pt x="103" y="111"/>
                  <a:pt x="103" y="111"/>
                  <a:pt x="103" y="111"/>
                </a:cubicBezTo>
                <a:cubicBezTo>
                  <a:pt x="97" y="113"/>
                  <a:pt x="92" y="119"/>
                  <a:pt x="92" y="125"/>
                </a:cubicBezTo>
                <a:cubicBezTo>
                  <a:pt x="92" y="138"/>
                  <a:pt x="92" y="138"/>
                  <a:pt x="92" y="138"/>
                </a:cubicBezTo>
                <a:cubicBezTo>
                  <a:pt x="78" y="138"/>
                  <a:pt x="78" y="138"/>
                  <a:pt x="78" y="138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107"/>
                  <a:pt x="81" y="103"/>
                  <a:pt x="84" y="102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9" y="95"/>
                  <a:pt x="112" y="96"/>
                  <a:pt x="113" y="99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15" y="106"/>
                  <a:pt x="113" y="109"/>
                  <a:pt x="111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8" tIns="45725" rIns="91448" bIns="45725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1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1" y="3187137"/>
            <a:ext cx="7164667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71" y="1514475"/>
            <a:ext cx="7164667" cy="149961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7"/>
            <a:ext cx="5551187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67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1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5" y="5181616"/>
            <a:ext cx="6612268" cy="461665"/>
          </a:xfrm>
        </p:spPr>
        <p:txBody>
          <a:bodyPr>
            <a:noAutofit/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6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39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5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50" y="1630819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2" y="3187150"/>
            <a:ext cx="6612268" cy="1523495"/>
          </a:xfrm>
        </p:spPr>
        <p:txBody>
          <a:bodyPr anchor="ctr" anchorCtr="0">
            <a:noAutofit/>
          </a:bodyPr>
          <a:lstStyle>
            <a:lvl1pPr algn="l" defTabSz="913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86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een Tile"/>
          <p:cNvGrpSpPr/>
          <p:nvPr userDrawn="1"/>
        </p:nvGrpSpPr>
        <p:grpSpPr>
          <a:xfrm>
            <a:off x="1016122" y="3187139"/>
            <a:ext cx="2827988" cy="2827252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655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tro Spe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G:\DVD_Art_08-10-2010\Artwork_Imagery\Brand Photos\Microsoft HealthVault - exp Nov20-2013\1010031_01_03_167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90762" y="992251"/>
            <a:ext cx="2010972" cy="3392424"/>
          </a:xfrm>
          <a:prstGeom prst="rect">
            <a:avLst/>
          </a:prstGeom>
          <a:noFill/>
          <a:ln>
            <a:noFill/>
          </a:ln>
          <a:effectLst>
            <a:outerShdw blurRad="558800" dir="5400000" sx="90000" sy="-19000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 20"/>
          <p:cNvSpPr>
            <a:spLocks/>
          </p:cNvSpPr>
          <p:nvPr userDrawn="1"/>
        </p:nvSpPr>
        <p:spPr bwMode="gray">
          <a:xfrm>
            <a:off x="7447771" y="990601"/>
            <a:ext cx="4744232" cy="3394075"/>
          </a:xfrm>
          <a:custGeom>
            <a:avLst/>
            <a:gdLst>
              <a:gd name="T0" fmla="*/ 0 w 2135"/>
              <a:gd name="T1" fmla="*/ 0 h 2138"/>
              <a:gd name="T2" fmla="*/ 2135 w 2135"/>
              <a:gd name="T3" fmla="*/ 0 h 2138"/>
              <a:gd name="T4" fmla="*/ 2135 w 2135"/>
              <a:gd name="T5" fmla="*/ 2138 h 2138"/>
              <a:gd name="T6" fmla="*/ 0 w 2135"/>
              <a:gd name="T7" fmla="*/ 2138 h 2138"/>
              <a:gd name="T8" fmla="*/ 0 w 2135"/>
              <a:gd name="T9" fmla="*/ 0 h 2138"/>
              <a:gd name="T10" fmla="*/ 0 w 2135"/>
              <a:gd name="T11" fmla="*/ 0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5" h="2138">
                <a:moveTo>
                  <a:pt x="0" y="0"/>
                </a:moveTo>
                <a:lnTo>
                  <a:pt x="2135" y="0"/>
                </a:lnTo>
                <a:lnTo>
                  <a:pt x="2135" y="2138"/>
                </a:lnTo>
                <a:lnTo>
                  <a:pt x="0" y="21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BE46"/>
          </a:solidFill>
          <a:ln>
            <a:noFill/>
          </a:ln>
          <a:effectLst>
            <a:outerShdw blurRad="5588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wrap="square" lIns="91448" tIns="45725" rIns="91448" bIns="45725" numCol="1" anchor="t" anchorCtr="0" compatLnSpc="1">
            <a:prstTxWarp prst="textNoShape">
              <a:avLst/>
            </a:prstTxWarp>
          </a:bodyPr>
          <a:lstStyle/>
          <a:p>
            <a:pPr defTabSz="914460">
              <a:defRPr/>
            </a:pPr>
            <a:endParaRPr lang="en-US" sz="1867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2" y="990602"/>
            <a:ext cx="987809" cy="3435351"/>
            <a:chOff x="0" y="1249363"/>
            <a:chExt cx="1041400" cy="3435350"/>
          </a:xfrm>
          <a:effectLst>
            <a:outerShdw blurRad="508000" dist="431800" dir="5400000" algn="ctr" rotWithShape="0">
              <a:srgbClr val="292929">
                <a:alpha val="20000"/>
              </a:srgbClr>
            </a:outerShdw>
          </a:effectLst>
        </p:grpSpPr>
        <p:sp>
          <p:nvSpPr>
            <p:cNvPr id="24" name="Freeform 6"/>
            <p:cNvSpPr>
              <a:spLocks/>
            </p:cNvSpPr>
            <p:nvPr/>
          </p:nvSpPr>
          <p:spPr bwMode="gray">
            <a:xfrm>
              <a:off x="0" y="1249363"/>
              <a:ext cx="1041400" cy="3394075"/>
            </a:xfrm>
            <a:custGeom>
              <a:avLst/>
              <a:gdLst>
                <a:gd name="T0" fmla="*/ 656 w 656"/>
                <a:gd name="T1" fmla="*/ 1738 h 2138"/>
                <a:gd name="T2" fmla="*/ 0 w 656"/>
                <a:gd name="T3" fmla="*/ 2138 h 2138"/>
                <a:gd name="T4" fmla="*/ 0 w 656"/>
                <a:gd name="T5" fmla="*/ 0 h 2138"/>
                <a:gd name="T6" fmla="*/ 656 w 656"/>
                <a:gd name="T7" fmla="*/ 240 h 2138"/>
                <a:gd name="T8" fmla="*/ 656 w 656"/>
                <a:gd name="T9" fmla="*/ 1738 h 2138"/>
                <a:gd name="T10" fmla="*/ 656 w 656"/>
                <a:gd name="T11" fmla="*/ 1738 h 2138"/>
                <a:gd name="T12" fmla="*/ 656 w 656"/>
                <a:gd name="T13" fmla="*/ 1738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2138">
                  <a:moveTo>
                    <a:pt x="656" y="1738"/>
                  </a:moveTo>
                  <a:lnTo>
                    <a:pt x="0" y="2138"/>
                  </a:lnTo>
                  <a:lnTo>
                    <a:pt x="0" y="0"/>
                  </a:lnTo>
                  <a:lnTo>
                    <a:pt x="656" y="240"/>
                  </a:lnTo>
                  <a:lnTo>
                    <a:pt x="656" y="1738"/>
                  </a:lnTo>
                  <a:lnTo>
                    <a:pt x="656" y="1738"/>
                  </a:lnTo>
                  <a:lnTo>
                    <a:pt x="656" y="1738"/>
                  </a:lnTo>
                  <a:close/>
                </a:path>
              </a:pathLst>
            </a:custGeom>
            <a:gradFill flip="none" rotWithShape="1">
              <a:gsLst>
                <a:gs pos="82000">
                  <a:srgbClr val="F3722C"/>
                </a:gs>
                <a:gs pos="0">
                  <a:srgbClr val="F47836"/>
                </a:gs>
                <a:gs pos="100000">
                  <a:srgbClr val="ED5D0D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60">
                <a:defRPr/>
              </a:pPr>
              <a:endParaRPr lang="en-US" sz="1867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17" r="91456" b="31691"/>
            <a:stretch/>
          </p:blipFill>
          <p:spPr bwMode="gray">
            <a:xfrm>
              <a:off x="0" y="1249363"/>
              <a:ext cx="1041400" cy="3435350"/>
            </a:xfrm>
            <a:prstGeom prst="rect">
              <a:avLst/>
            </a:prstGeom>
            <a:effectLst>
              <a:outerShdw blurRad="508000" dist="431800" dir="5400000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6" name="Group 25"/>
          <p:cNvGrpSpPr/>
          <p:nvPr userDrawn="1"/>
        </p:nvGrpSpPr>
        <p:grpSpPr bwMode="gray">
          <a:xfrm>
            <a:off x="1037933" y="990601"/>
            <a:ext cx="1070127" cy="3394075"/>
            <a:chOff x="1095375" y="1249363"/>
            <a:chExt cx="1114426" cy="3394075"/>
          </a:xfrm>
          <a:effectLst>
            <a:outerShdw blurRad="508000" dist="431800" dir="5400000" algn="ctr" rotWithShape="0">
              <a:srgbClr val="292929">
                <a:alpha val="20000"/>
              </a:srgbClr>
            </a:outerShdw>
          </a:effectLst>
        </p:grpSpPr>
        <p:sp>
          <p:nvSpPr>
            <p:cNvPr id="27" name="Freeform 7"/>
            <p:cNvSpPr>
              <a:spLocks/>
            </p:cNvSpPr>
            <p:nvPr/>
          </p:nvSpPr>
          <p:spPr bwMode="gray">
            <a:xfrm>
              <a:off x="1095375" y="1249363"/>
              <a:ext cx="1114425" cy="3394075"/>
            </a:xfrm>
            <a:custGeom>
              <a:avLst/>
              <a:gdLst>
                <a:gd name="T0" fmla="*/ 702 w 702"/>
                <a:gd name="T1" fmla="*/ 1738 h 2138"/>
                <a:gd name="T2" fmla="*/ 0 w 702"/>
                <a:gd name="T3" fmla="*/ 2138 h 2138"/>
                <a:gd name="T4" fmla="*/ 0 w 702"/>
                <a:gd name="T5" fmla="*/ 0 h 2138"/>
                <a:gd name="T6" fmla="*/ 702 w 702"/>
                <a:gd name="T7" fmla="*/ 240 h 2138"/>
                <a:gd name="T8" fmla="*/ 702 w 702"/>
                <a:gd name="T9" fmla="*/ 1738 h 2138"/>
                <a:gd name="T10" fmla="*/ 702 w 702"/>
                <a:gd name="T11" fmla="*/ 1738 h 2138"/>
                <a:gd name="T12" fmla="*/ 702 w 702"/>
                <a:gd name="T13" fmla="*/ 1738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2138">
                  <a:moveTo>
                    <a:pt x="702" y="1738"/>
                  </a:moveTo>
                  <a:lnTo>
                    <a:pt x="0" y="2138"/>
                  </a:lnTo>
                  <a:lnTo>
                    <a:pt x="0" y="0"/>
                  </a:lnTo>
                  <a:lnTo>
                    <a:pt x="702" y="240"/>
                  </a:lnTo>
                  <a:lnTo>
                    <a:pt x="702" y="1738"/>
                  </a:lnTo>
                  <a:lnTo>
                    <a:pt x="702" y="1738"/>
                  </a:lnTo>
                  <a:lnTo>
                    <a:pt x="702" y="1738"/>
                  </a:lnTo>
                  <a:close/>
                </a:path>
              </a:pathLst>
            </a:custGeom>
            <a:gradFill>
              <a:gsLst>
                <a:gs pos="85000">
                  <a:srgbClr val="FCBC07"/>
                </a:gs>
                <a:gs pos="0">
                  <a:srgbClr val="FFBE0A"/>
                </a:gs>
                <a:gs pos="100000">
                  <a:srgbClr val="EAAD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60">
                <a:defRPr/>
              </a:pPr>
              <a:endParaRPr lang="en-US" sz="1867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87" t="18217" r="81870" b="32293"/>
            <a:stretch/>
          </p:blipFill>
          <p:spPr bwMode="gray">
            <a:xfrm>
              <a:off x="1095375" y="1249363"/>
              <a:ext cx="1114426" cy="339407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 userDrawn="1"/>
        </p:nvGrpSpPr>
        <p:grpSpPr bwMode="gray">
          <a:xfrm>
            <a:off x="2158181" y="990601"/>
            <a:ext cx="1289640" cy="3394075"/>
            <a:chOff x="2260600" y="1249363"/>
            <a:chExt cx="1324168" cy="3394075"/>
          </a:xfrm>
          <a:effectLst>
            <a:outerShdw blurRad="508000" dist="431800" dir="5400000" algn="ctr" rotWithShape="0">
              <a:srgbClr val="292929">
                <a:alpha val="20000"/>
              </a:srgbClr>
            </a:outerShdw>
          </a:effectLst>
        </p:grpSpPr>
        <p:sp>
          <p:nvSpPr>
            <p:cNvPr id="30" name="Freeform 8"/>
            <p:cNvSpPr>
              <a:spLocks/>
            </p:cNvSpPr>
            <p:nvPr/>
          </p:nvSpPr>
          <p:spPr bwMode="gray">
            <a:xfrm>
              <a:off x="2260600" y="1249363"/>
              <a:ext cx="1322388" cy="3394075"/>
            </a:xfrm>
            <a:custGeom>
              <a:avLst/>
              <a:gdLst>
                <a:gd name="T0" fmla="*/ 833 w 833"/>
                <a:gd name="T1" fmla="*/ 1738 h 2138"/>
                <a:gd name="T2" fmla="*/ 0 w 833"/>
                <a:gd name="T3" fmla="*/ 2138 h 2138"/>
                <a:gd name="T4" fmla="*/ 0 w 833"/>
                <a:gd name="T5" fmla="*/ 0 h 2138"/>
                <a:gd name="T6" fmla="*/ 833 w 833"/>
                <a:gd name="T7" fmla="*/ 240 h 2138"/>
                <a:gd name="T8" fmla="*/ 833 w 833"/>
                <a:gd name="T9" fmla="*/ 1738 h 2138"/>
                <a:gd name="T10" fmla="*/ 833 w 833"/>
                <a:gd name="T11" fmla="*/ 1738 h 2138"/>
                <a:gd name="T12" fmla="*/ 833 w 833"/>
                <a:gd name="T13" fmla="*/ 1738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2138">
                  <a:moveTo>
                    <a:pt x="833" y="1738"/>
                  </a:moveTo>
                  <a:lnTo>
                    <a:pt x="0" y="2138"/>
                  </a:lnTo>
                  <a:lnTo>
                    <a:pt x="0" y="0"/>
                  </a:lnTo>
                  <a:lnTo>
                    <a:pt x="833" y="240"/>
                  </a:lnTo>
                  <a:lnTo>
                    <a:pt x="833" y="1738"/>
                  </a:lnTo>
                  <a:lnTo>
                    <a:pt x="833" y="1738"/>
                  </a:lnTo>
                  <a:lnTo>
                    <a:pt x="833" y="1738"/>
                  </a:lnTo>
                  <a:close/>
                </a:path>
              </a:pathLst>
            </a:custGeom>
            <a:gradFill>
              <a:gsLst>
                <a:gs pos="82000">
                  <a:srgbClr val="61B943"/>
                </a:gs>
                <a:gs pos="0">
                  <a:srgbClr val="64BE46"/>
                </a:gs>
                <a:gs pos="100000">
                  <a:srgbClr val="58AD3D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60">
                <a:defRPr/>
              </a:pPr>
              <a:endParaRPr lang="en-US" sz="1867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18217" r="70590" b="32293"/>
            <a:stretch/>
          </p:blipFill>
          <p:spPr bwMode="gray">
            <a:xfrm>
              <a:off x="2261460" y="1249363"/>
              <a:ext cx="1323308" cy="3394075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 userDrawn="1"/>
        </p:nvGrpSpPr>
        <p:grpSpPr bwMode="gray">
          <a:xfrm>
            <a:off x="3497944" y="990601"/>
            <a:ext cx="1676837" cy="3394075"/>
            <a:chOff x="3633788" y="1249363"/>
            <a:chExt cx="1676400" cy="3394075"/>
          </a:xfrm>
          <a:effectLst>
            <a:outerShdw blurRad="508000" dist="431800" dir="5400000" algn="ctr" rotWithShape="0">
              <a:srgbClr val="292929">
                <a:alpha val="20000"/>
              </a:srgbClr>
            </a:outerShdw>
          </a:effectLst>
        </p:grpSpPr>
        <p:sp>
          <p:nvSpPr>
            <p:cNvPr id="33" name="Freeform 9"/>
            <p:cNvSpPr>
              <a:spLocks/>
            </p:cNvSpPr>
            <p:nvPr/>
          </p:nvSpPr>
          <p:spPr bwMode="gray">
            <a:xfrm>
              <a:off x="3633788" y="1249363"/>
              <a:ext cx="1676400" cy="3394075"/>
            </a:xfrm>
            <a:custGeom>
              <a:avLst/>
              <a:gdLst>
                <a:gd name="T0" fmla="*/ 1056 w 1056"/>
                <a:gd name="T1" fmla="*/ 1738 h 2138"/>
                <a:gd name="T2" fmla="*/ 0 w 1056"/>
                <a:gd name="T3" fmla="*/ 2138 h 2138"/>
                <a:gd name="T4" fmla="*/ 0 w 1056"/>
                <a:gd name="T5" fmla="*/ 0 h 2138"/>
                <a:gd name="T6" fmla="*/ 1056 w 1056"/>
                <a:gd name="T7" fmla="*/ 240 h 2138"/>
                <a:gd name="T8" fmla="*/ 1056 w 1056"/>
                <a:gd name="T9" fmla="*/ 1738 h 2138"/>
                <a:gd name="T10" fmla="*/ 1056 w 1056"/>
                <a:gd name="T11" fmla="*/ 1738 h 2138"/>
                <a:gd name="T12" fmla="*/ 1056 w 1056"/>
                <a:gd name="T13" fmla="*/ 1738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6" h="2138">
                  <a:moveTo>
                    <a:pt x="1056" y="1738"/>
                  </a:moveTo>
                  <a:lnTo>
                    <a:pt x="0" y="2138"/>
                  </a:lnTo>
                  <a:lnTo>
                    <a:pt x="0" y="0"/>
                  </a:lnTo>
                  <a:lnTo>
                    <a:pt x="1056" y="240"/>
                  </a:lnTo>
                  <a:lnTo>
                    <a:pt x="1056" y="1738"/>
                  </a:lnTo>
                  <a:lnTo>
                    <a:pt x="1056" y="1738"/>
                  </a:lnTo>
                  <a:lnTo>
                    <a:pt x="1056" y="1738"/>
                  </a:lnTo>
                  <a:close/>
                </a:path>
              </a:pathLst>
            </a:custGeom>
            <a:gradFill>
              <a:gsLst>
                <a:gs pos="83000">
                  <a:srgbClr val="308A9F"/>
                </a:gs>
                <a:gs pos="0">
                  <a:srgbClr val="3497AE"/>
                </a:gs>
                <a:gs pos="100000">
                  <a:srgbClr val="29758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60">
                <a:defRPr/>
              </a:pPr>
              <a:endParaRPr lang="en-US" sz="1867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5" t="18217" r="55821" b="32293"/>
            <a:stretch/>
          </p:blipFill>
          <p:spPr bwMode="gray">
            <a:xfrm>
              <a:off x="3633788" y="1249363"/>
              <a:ext cx="1676400" cy="3394075"/>
            </a:xfrm>
            <a:prstGeom prst="rect">
              <a:avLst/>
            </a:prstGeom>
          </p:spPr>
        </p:pic>
      </p:grpSp>
      <p:sp>
        <p:nvSpPr>
          <p:cNvPr id="35" name="Freeform 12"/>
          <p:cNvSpPr>
            <a:spLocks/>
          </p:cNvSpPr>
          <p:nvPr userDrawn="1"/>
        </p:nvSpPr>
        <p:spPr bwMode="gray">
          <a:xfrm>
            <a:off x="3" y="4503811"/>
            <a:ext cx="1454335" cy="843084"/>
          </a:xfrm>
          <a:custGeom>
            <a:avLst/>
            <a:gdLst>
              <a:gd name="T0" fmla="*/ 0 w 910"/>
              <a:gd name="T1" fmla="*/ 0 h 578"/>
              <a:gd name="T2" fmla="*/ 910 w 910"/>
              <a:gd name="T3" fmla="*/ 0 h 578"/>
              <a:gd name="T4" fmla="*/ 910 w 910"/>
              <a:gd name="T5" fmla="*/ 578 h 578"/>
              <a:gd name="T6" fmla="*/ 0 w 910"/>
              <a:gd name="T7" fmla="*/ 578 h 578"/>
              <a:gd name="T8" fmla="*/ 0 w 910"/>
              <a:gd name="T9" fmla="*/ 0 h 578"/>
              <a:gd name="T10" fmla="*/ 0 w 910"/>
              <a:gd name="T11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578">
                <a:moveTo>
                  <a:pt x="0" y="0"/>
                </a:moveTo>
                <a:lnTo>
                  <a:pt x="910" y="0"/>
                </a:lnTo>
                <a:lnTo>
                  <a:pt x="910" y="578"/>
                </a:lnTo>
                <a:lnTo>
                  <a:pt x="0" y="5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F5F">
              <a:lumMod val="75000"/>
            </a:srgbClr>
          </a:solidFill>
          <a:ln>
            <a:noFill/>
          </a:ln>
        </p:spPr>
        <p:txBody>
          <a:bodyPr vert="horz" wrap="square" lIns="91448" tIns="45725" rIns="91448" bIns="45725" numCol="1" anchor="t" anchorCtr="0" compatLnSpc="1">
            <a:prstTxWarp prst="textNoShape">
              <a:avLst/>
            </a:prstTxWarp>
          </a:bodyPr>
          <a:lstStyle/>
          <a:p>
            <a:pPr defTabSz="914460">
              <a:defRPr/>
            </a:pPr>
            <a:endParaRPr lang="en-US" sz="1867" kern="0">
              <a:solidFill>
                <a:sysClr val="windowText" lastClr="000000"/>
              </a:solidFill>
            </a:endParaRPr>
          </a:p>
        </p:txBody>
      </p:sp>
      <p:sp>
        <p:nvSpPr>
          <p:cNvPr id="36" name="Freeform 13"/>
          <p:cNvSpPr>
            <a:spLocks/>
          </p:cNvSpPr>
          <p:nvPr userDrawn="1"/>
        </p:nvSpPr>
        <p:spPr bwMode="gray">
          <a:xfrm>
            <a:off x="1502170" y="4503811"/>
            <a:ext cx="10686657" cy="843084"/>
          </a:xfrm>
          <a:custGeom>
            <a:avLst/>
            <a:gdLst>
              <a:gd name="T0" fmla="*/ 0 w 6730"/>
              <a:gd name="T1" fmla="*/ 0 h 578"/>
              <a:gd name="T2" fmla="*/ 6730 w 6730"/>
              <a:gd name="T3" fmla="*/ 0 h 578"/>
              <a:gd name="T4" fmla="*/ 6730 w 6730"/>
              <a:gd name="T5" fmla="*/ 578 h 578"/>
              <a:gd name="T6" fmla="*/ 0 w 6730"/>
              <a:gd name="T7" fmla="*/ 578 h 578"/>
              <a:gd name="T8" fmla="*/ 0 w 6730"/>
              <a:gd name="T9" fmla="*/ 0 h 578"/>
              <a:gd name="T10" fmla="*/ 0 w 6730"/>
              <a:gd name="T11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30" h="578">
                <a:moveTo>
                  <a:pt x="0" y="0"/>
                </a:moveTo>
                <a:lnTo>
                  <a:pt x="6730" y="0"/>
                </a:lnTo>
                <a:lnTo>
                  <a:pt x="6730" y="578"/>
                </a:lnTo>
                <a:lnTo>
                  <a:pt x="0" y="5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F5F">
              <a:lumMod val="75000"/>
            </a:srgbClr>
          </a:solidFill>
          <a:ln>
            <a:noFill/>
          </a:ln>
        </p:spPr>
        <p:txBody>
          <a:bodyPr vert="horz" wrap="square" lIns="274344" tIns="45725" rIns="91448" bIns="45725" numCol="1" anchor="ctr" anchorCtr="0" compatLnSpc="1">
            <a:prstTxWarp prst="textNoShape">
              <a:avLst/>
            </a:prstTxWarp>
          </a:bodyPr>
          <a:lstStyle/>
          <a:p>
            <a:pPr defTabSz="914460">
              <a:defRPr/>
            </a:pPr>
            <a:endParaRPr lang="en-US" sz="3600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10800000" scaled="1"/>
              </a:gradFill>
            </a:endParaRP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0" hasCustomPrompt="1"/>
          </p:nvPr>
        </p:nvSpPr>
        <p:spPr>
          <a:xfrm>
            <a:off x="1700655" y="4454528"/>
            <a:ext cx="10340493" cy="923330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kumimoji="0" lang="en-US" sz="6000" b="0" i="0" u="none" strike="noStrike" kern="0" cap="none" spc="0" normalizeH="0" baseline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10800000" scaled="1"/>
                </a:gra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to…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1" hasCustomPrompt="1"/>
          </p:nvPr>
        </p:nvSpPr>
        <p:spPr>
          <a:xfrm>
            <a:off x="7620399" y="2458978"/>
            <a:ext cx="4420751" cy="498599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3600" baseline="0"/>
            </a:lvl1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175572" y="6580804"/>
            <a:ext cx="3840860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3960"/>
            <a:r>
              <a:rPr lang="en-US" sz="1067" spc="151" dirty="0">
                <a:gradFill>
                  <a:gsLst>
                    <a:gs pos="0">
                      <a:srgbClr val="292929">
                        <a:alpha val="50000"/>
                      </a:srgbClr>
                    </a:gs>
                    <a:gs pos="86000">
                      <a:srgbClr val="292929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  <p:sp>
        <p:nvSpPr>
          <p:cNvPr id="37" name="Content Placeholder 40"/>
          <p:cNvSpPr>
            <a:spLocks noGrp="1"/>
          </p:cNvSpPr>
          <p:nvPr>
            <p:ph sz="quarter" idx="12" hasCustomPrompt="1"/>
          </p:nvPr>
        </p:nvSpPr>
        <p:spPr>
          <a:xfrm>
            <a:off x="7620399" y="3844602"/>
            <a:ext cx="4420751" cy="387799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800" baseline="0"/>
            </a:lvl1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7" y="1449392"/>
            <a:ext cx="10975659" cy="1920525"/>
          </a:xfrm>
        </p:spPr>
        <p:txBody>
          <a:bodyPr>
            <a:spAutoFit/>
          </a:bodyPr>
          <a:lstStyle>
            <a:lvl1pPr marL="0" indent="0">
              <a:buNone/>
              <a:defRPr sz="3600" spc="-100" baseline="0">
                <a:gradFill>
                  <a:gsLst>
                    <a:gs pos="86250">
                      <a:srgbClr val="0071BC"/>
                    </a:gs>
                    <a:gs pos="72500">
                      <a:srgbClr val="0071BC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6" indent="0">
              <a:buNone/>
              <a:defRPr sz="2000" spc="-100" baseline="0"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0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Announcement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3" y="3187137"/>
            <a:ext cx="7164665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70" y="1514475"/>
            <a:ext cx="7164665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2" y="1586587"/>
            <a:ext cx="555118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424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67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0" y="1514476"/>
            <a:ext cx="4011069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4" tIns="45723" rIns="91444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2"/>
            <a:ext cx="6612268" cy="461665"/>
          </a:xfrm>
        </p:spPr>
        <p:txBody>
          <a:bodyPr>
            <a:noAutofit/>
          </a:bodyPr>
          <a:lstStyle>
            <a:lvl1pPr marL="0" indent="0" algn="l" defTabSz="914424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6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8" tIns="45725" rIns="91448" bIns="45725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5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0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4" tIns="45723" rIns="91444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7" y="1630807"/>
            <a:ext cx="1016264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4" tIns="45723" rIns="91444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8"/>
            <a:ext cx="6612268" cy="1523495"/>
          </a:xfrm>
        </p:spPr>
        <p:txBody>
          <a:bodyPr anchor="ctr" anchorCtr="0">
            <a:noAutofit/>
          </a:bodyPr>
          <a:lstStyle>
            <a:lvl1pPr algn="l" defTabSz="914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3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4" tIns="45723" rIns="91444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1016122" y="3187483"/>
            <a:ext cx="2827988" cy="282725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4" tIns="45723" rIns="91444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" b="29324"/>
          <a:stretch/>
        </p:blipFill>
        <p:spPr>
          <a:xfrm>
            <a:off x="993407" y="4598707"/>
            <a:ext cx="1436711" cy="14160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4" b="6561"/>
          <a:stretch/>
        </p:blipFill>
        <p:spPr>
          <a:xfrm>
            <a:off x="993407" y="3187136"/>
            <a:ext cx="1442048" cy="14139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27745"/>
          <a:stretch/>
        </p:blipFill>
        <p:spPr>
          <a:xfrm>
            <a:off x="2430118" y="4601109"/>
            <a:ext cx="1410833" cy="14136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8653" r="-1" b="9844"/>
          <a:stretch/>
        </p:blipFill>
        <p:spPr>
          <a:xfrm>
            <a:off x="2430116" y="3187138"/>
            <a:ext cx="1410835" cy="141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58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28602"/>
            <a:ext cx="11151917" cy="609399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Content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5848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quarter" idx="18"/>
            <p:custDataLst>
              <p:tags r:id="rId3"/>
            </p:custDataLst>
          </p:nvPr>
        </p:nvSpPr>
        <p:spPr>
          <a:xfrm>
            <a:off x="614295" y="1419367"/>
            <a:ext cx="10768804" cy="20005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609601" y="948517"/>
            <a:ext cx="10985611" cy="3048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16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60714" y="249239"/>
            <a:ext cx="11034500" cy="609399"/>
          </a:xfrm>
        </p:spPr>
        <p:txBody>
          <a:bodyPr lIns="0" anchor="t" anchorCtr="0"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0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_With_Grid_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Left Mask"/>
          <p:cNvSpPr/>
          <p:nvPr userDrawn="1"/>
        </p:nvSpPr>
        <p:spPr bwMode="auto">
          <a:xfrm>
            <a:off x="0" y="1514476"/>
            <a:ext cx="4011069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4" tIns="45723" rIns="91444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3" name="Top Mask"/>
          <p:cNvSpPr/>
          <p:nvPr userDrawn="1"/>
        </p:nvSpPr>
        <p:spPr bwMode="auto">
          <a:xfrm>
            <a:off x="0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4" tIns="45723" rIns="91444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11175737" y="1630807"/>
            <a:ext cx="1016264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4" tIns="45723" rIns="91444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2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4" tIns="45723" rIns="91444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60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6093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9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accent4"/>
                    </a:gs>
                    <a:gs pos="2000">
                      <a:schemeClr val="accent4"/>
                    </a:gs>
                  </a:gsLst>
                  <a:lin ang="5400000" scaled="0"/>
                </a:gradFill>
              </a:defRPr>
            </a:lvl2pPr>
            <a:lvl3pPr marL="231800" indent="0">
              <a:buNone/>
              <a:defRPr sz="2000">
                <a:gradFill>
                  <a:gsLst>
                    <a:gs pos="100000">
                      <a:schemeClr val="accent4"/>
                    </a:gs>
                    <a:gs pos="2000">
                      <a:schemeClr val="accent4"/>
                    </a:gs>
                  </a:gsLst>
                  <a:lin ang="5400000" scaled="0"/>
                </a:gradFill>
              </a:defRPr>
            </a:lvl3pPr>
            <a:lvl4pPr marL="457250" indent="0">
              <a:buNone/>
              <a:defRPr sz="2000">
                <a:gradFill>
                  <a:gsLst>
                    <a:gs pos="100000">
                      <a:schemeClr val="accent4"/>
                    </a:gs>
                    <a:gs pos="2000">
                      <a:schemeClr val="accent4"/>
                    </a:gs>
                  </a:gsLst>
                  <a:lin ang="5400000" scaled="0"/>
                </a:gradFill>
              </a:defRPr>
            </a:lvl4pPr>
            <a:lvl5pPr marL="693813" indent="0">
              <a:buNone/>
              <a:defRPr sz="2000">
                <a:gradFill>
                  <a:gsLst>
                    <a:gs pos="100000">
                      <a:schemeClr val="accent4"/>
                    </a:gs>
                    <a:gs pos="2000">
                      <a:schemeClr val="accent4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628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207401"/>
            <a:ext cx="12192000" cy="443199"/>
          </a:xfr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3" y="2617298"/>
            <a:ext cx="3503260" cy="3508869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algn="l">
              <a:defRPr sz="5467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caption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0990" y="6430493"/>
            <a:ext cx="1465007" cy="242683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3960"/>
            <a:fld id="{99440AFB-B92A-4788-9C9A-88FA1E3858F6}" type="datetime1">
              <a:rPr lang="en-US" sz="1867" smtClean="0">
                <a:solidFill>
                  <a:srgbClr val="FFFFFF"/>
                </a:solidFill>
              </a:rPr>
              <a:pPr defTabSz="913960"/>
              <a:t>6/11/15</a:t>
            </a:fld>
            <a:endParaRPr lang="en-US" sz="1867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5991" y="6430493"/>
            <a:ext cx="3860800" cy="242683"/>
          </a:xfrm>
          <a:prstGeom prst="rect">
            <a:avLst/>
          </a:prstGeom>
        </p:spPr>
        <p:txBody>
          <a:bodyPr lIns="48012" tIns="24006" rIns="48012" bIns="24006"/>
          <a:lstStyle/>
          <a:p>
            <a:pPr defTabSz="913960"/>
            <a:r>
              <a:rPr lang="en-US" sz="1867" smtClean="0">
                <a:solidFill>
                  <a:srgbClr val="FFFFFF"/>
                </a:solidFill>
              </a:rPr>
              <a:t>‹#›</a:t>
            </a:r>
            <a:endParaRPr lang="en-US" sz="18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30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695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Tile"/>
          <p:cNvSpPr/>
          <p:nvPr userDrawn="1"/>
        </p:nvSpPr>
        <p:spPr bwMode="auto">
          <a:xfrm>
            <a:off x="4011071" y="3187137"/>
            <a:ext cx="7164667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rrow Bar"/>
          <p:cNvSpPr/>
          <p:nvPr userDrawn="1"/>
        </p:nvSpPr>
        <p:spPr bwMode="auto">
          <a:xfrm>
            <a:off x="4011071" y="1514475"/>
            <a:ext cx="7164667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1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39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5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Fuschia Tile"/>
          <p:cNvGrpSpPr/>
          <p:nvPr userDrawn="1"/>
        </p:nvGrpSpPr>
        <p:grpSpPr>
          <a:xfrm>
            <a:off x="1016774" y="3185267"/>
            <a:ext cx="1326225" cy="1325880"/>
            <a:chOff x="1071620" y="3044261"/>
            <a:chExt cx="1325880" cy="132588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Orange Tile"/>
          <p:cNvGrpSpPr/>
          <p:nvPr userDrawn="1"/>
        </p:nvGrpSpPr>
        <p:grpSpPr>
          <a:xfrm>
            <a:off x="2514726" y="3185267"/>
            <a:ext cx="1326225" cy="1325880"/>
            <a:chOff x="2487267" y="3044261"/>
            <a:chExt cx="1325880" cy="132588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Teal Tile"/>
          <p:cNvGrpSpPr/>
          <p:nvPr userDrawn="1"/>
        </p:nvGrpSpPr>
        <p:grpSpPr>
          <a:xfrm>
            <a:off x="1016774" y="4682828"/>
            <a:ext cx="1326225" cy="1325880"/>
            <a:chOff x="1020317" y="4686638"/>
            <a:chExt cx="1325880" cy="132588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Green Tile"/>
          <p:cNvGrpSpPr/>
          <p:nvPr userDrawn="1"/>
        </p:nvGrpSpPr>
        <p:grpSpPr>
          <a:xfrm>
            <a:off x="2514726" y="4682828"/>
            <a:ext cx="1326225" cy="1325880"/>
            <a:chOff x="2514069" y="4682828"/>
            <a:chExt cx="1325880" cy="132588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25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6" name="Right Mask"/>
          <p:cNvSpPr/>
          <p:nvPr userDrawn="1"/>
        </p:nvSpPr>
        <p:spPr bwMode="auto">
          <a:xfrm>
            <a:off x="11175750" y="1630819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Bottom Mask"/>
          <p:cNvSpPr/>
          <p:nvPr userDrawn="1"/>
        </p:nvSpPr>
        <p:spPr bwMode="auto">
          <a:xfrm>
            <a:off x="2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1" y="3187137"/>
            <a:ext cx="7164667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71" y="1514475"/>
            <a:ext cx="7164667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7"/>
            <a:ext cx="5551187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67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1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5" y="5181616"/>
            <a:ext cx="6612268" cy="461665"/>
          </a:xfrm>
        </p:spPr>
        <p:txBody>
          <a:bodyPr>
            <a:noAutofit/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6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39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5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50" y="1630819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2" y="3187150"/>
            <a:ext cx="6612268" cy="1523495"/>
          </a:xfrm>
        </p:spPr>
        <p:txBody>
          <a:bodyPr anchor="ctr" anchorCtr="0">
            <a:noAutofit/>
          </a:bodyPr>
          <a:lstStyle>
            <a:lvl1pPr algn="l" defTabSz="913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86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Blue Tile"/>
          <p:cNvGrpSpPr/>
          <p:nvPr userDrawn="1"/>
        </p:nvGrpSpPr>
        <p:grpSpPr>
          <a:xfrm>
            <a:off x="1016123" y="3189727"/>
            <a:ext cx="2827988" cy="2827252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385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1" y="3187137"/>
            <a:ext cx="7164667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71" y="1514475"/>
            <a:ext cx="7164667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7"/>
            <a:ext cx="5551187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67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1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5" y="5181616"/>
            <a:ext cx="6612268" cy="461665"/>
          </a:xfrm>
        </p:spPr>
        <p:txBody>
          <a:bodyPr>
            <a:noAutofit/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6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39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5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50" y="1630819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2" y="3187150"/>
            <a:ext cx="6612268" cy="1523495"/>
          </a:xfrm>
        </p:spPr>
        <p:txBody>
          <a:bodyPr anchor="ctr" anchorCtr="0">
            <a:noAutofit/>
          </a:bodyPr>
          <a:lstStyle>
            <a:lvl1pPr algn="l" defTabSz="913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86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Purple Tile"/>
          <p:cNvGrpSpPr/>
          <p:nvPr userDrawn="1"/>
        </p:nvGrpSpPr>
        <p:grpSpPr>
          <a:xfrm>
            <a:off x="1017879" y="3187139"/>
            <a:ext cx="2827988" cy="2827252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24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1" y="3187137"/>
            <a:ext cx="7164667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71" y="1514475"/>
            <a:ext cx="7164667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7"/>
            <a:ext cx="5551187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67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1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5" y="5181616"/>
            <a:ext cx="6612268" cy="461665"/>
          </a:xfrm>
        </p:spPr>
        <p:txBody>
          <a:bodyPr>
            <a:noAutofit/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6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39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5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50" y="1630819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2" y="3187150"/>
            <a:ext cx="6612268" cy="1523495"/>
          </a:xfrm>
        </p:spPr>
        <p:txBody>
          <a:bodyPr anchor="ctr" anchorCtr="0">
            <a:noAutofit/>
          </a:bodyPr>
          <a:lstStyle>
            <a:lvl1pPr algn="l" defTabSz="913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86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Orange Tile"/>
          <p:cNvGrpSpPr/>
          <p:nvPr userDrawn="1"/>
        </p:nvGrpSpPr>
        <p:grpSpPr>
          <a:xfrm>
            <a:off x="1016123" y="3187483"/>
            <a:ext cx="2827988" cy="2827252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20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1" y="3187137"/>
            <a:ext cx="7164667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71" y="1514475"/>
            <a:ext cx="7164667" cy="149961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7"/>
            <a:ext cx="5551187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67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1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5" y="5181616"/>
            <a:ext cx="6612268" cy="461665"/>
          </a:xfrm>
        </p:spPr>
        <p:txBody>
          <a:bodyPr>
            <a:noAutofit/>
          </a:bodyPr>
          <a:lstStyle>
            <a:lvl1pPr marL="0" indent="0" algn="l" defTabSz="913960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6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39" y="1872947"/>
            <a:ext cx="841375" cy="84159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pPr defTabSz="913960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9" rIns="91396" bIns="45699" numCol="1" rtlCol="0" anchor="ctr" anchorCtr="0" compatLnSpc="1">
            <a:prstTxWarp prst="textNoShape">
              <a:avLst/>
            </a:prstTxWarp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5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50" y="1630819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2" y="3187150"/>
            <a:ext cx="6612268" cy="1523495"/>
          </a:xfrm>
        </p:spPr>
        <p:txBody>
          <a:bodyPr anchor="ctr" anchorCtr="0">
            <a:noAutofit/>
          </a:bodyPr>
          <a:lstStyle>
            <a:lvl1pPr algn="l" defTabSz="913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86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6" tIns="45699" rIns="91396" bIns="456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696"/>
            <a:endParaRPr lang="en-US" sz="2267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Teal Tile"/>
          <p:cNvGrpSpPr/>
          <p:nvPr userDrawn="1"/>
        </p:nvGrpSpPr>
        <p:grpSpPr>
          <a:xfrm>
            <a:off x="1016122" y="3187139"/>
            <a:ext cx="2827988" cy="2827252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96"/>
              <a:endParaRPr lang="en-US" sz="2267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60"/>
              <a:endParaRPr lang="en-US" sz="1867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096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6093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01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3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44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Relationship Id="rId4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14"/>
            <a:ext cx="11151917" cy="609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3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31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164" indent="-460164" algn="l" defTabSz="91396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40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281" indent="-395118" algn="l" defTabSz="91396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40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337" indent="-403055" algn="l" defTabSz="91396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40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255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40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0665" indent="-336402" algn="l" defTabSz="91396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40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396" indent="-228492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67" indent="-228492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49" indent="-228492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28" indent="-228492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6974" algn="l" defTabSz="91396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0938" algn="l" defTabSz="91396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1" algn="l" defTabSz="91396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4892" algn="l" defTabSz="91396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1877" algn="l" defTabSz="91396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8859" algn="l" defTabSz="91396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7668-3241-A549-B8E0-05B0C06B52C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A0324-6A52-D949-8C4F-EC368CE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19.emf"/><Relationship Id="rId7" Type="http://schemas.openxmlformats.org/officeDocument/2006/relationships/image" Target="../media/image20.png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microsoft.com/office/2007/relationships/hdphoto" Target="../media/hdphoto1.wdp"/><Relationship Id="rId13" Type="http://schemas.openxmlformats.org/officeDocument/2006/relationships/image" Target="../media/image26.png"/><Relationship Id="rId14" Type="http://schemas.microsoft.com/office/2007/relationships/hdphoto" Target="../media/hdphoto2.wdp"/><Relationship Id="rId15" Type="http://schemas.openxmlformats.org/officeDocument/2006/relationships/image" Target="../media/image27.png"/><Relationship Id="rId16" Type="http://schemas.microsoft.com/office/2007/relationships/hdphoto" Target="../media/hdphoto3.wdp"/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slideLayout" Target="../slideLayouts/slideLayout40.xml"/><Relationship Id="rId10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826237" y="2210776"/>
            <a:ext cx="8515460" cy="994616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21827" tIns="0" rIns="121827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r>
              <a:rPr lang="zh-CN" altLang="en-US" sz="6000" spc="-100" dirty="0">
                <a:ln w="3175">
                  <a:noFill/>
                </a:ln>
                <a:solidFill>
                  <a:schemeClr val="tx1"/>
                </a:solidFill>
                <a:cs typeface="Arial" charset="0"/>
              </a:rPr>
              <a:t>基于 </a:t>
            </a:r>
            <a:r>
              <a:rPr lang="en-US" altLang="zh-CN" sz="6000" spc="-100" dirty="0" smtClean="0">
                <a:ln w="3175">
                  <a:noFill/>
                </a:ln>
                <a:solidFill>
                  <a:schemeClr val="tx1"/>
                </a:solidFill>
                <a:cs typeface="Arial" charset="0"/>
              </a:rPr>
              <a:t>B</a:t>
            </a:r>
            <a:r>
              <a:rPr lang="en-US" altLang="zh-CN" sz="6000" spc="-100" dirty="0">
                <a:ln w="3175">
                  <a:noFill/>
                </a:ln>
                <a:solidFill>
                  <a:schemeClr val="tx1"/>
                </a:solidFill>
                <a:cs typeface="Arial" charset="0"/>
              </a:rPr>
              <a:t>/</a:t>
            </a:r>
            <a:r>
              <a:rPr lang="en-US" altLang="zh-CN" sz="6000" spc="-100" dirty="0" smtClean="0">
                <a:ln w="3175">
                  <a:noFill/>
                </a:ln>
                <a:solidFill>
                  <a:schemeClr val="tx1"/>
                </a:solidFill>
                <a:cs typeface="Arial" charset="0"/>
              </a:rPr>
              <a:t>C2C</a:t>
            </a:r>
            <a:r>
              <a:rPr lang="zh-CN" altLang="en-US" sz="6000" spc="-100" dirty="0" smtClean="0">
                <a:ln w="3175">
                  <a:noFill/>
                </a:ln>
                <a:solidFill>
                  <a:schemeClr val="tx1"/>
                </a:solidFill>
                <a:cs typeface="Arial" charset="0"/>
              </a:rPr>
              <a:t> 模式</a:t>
            </a:r>
            <a:r>
              <a:rPr lang="zh-CN" altLang="en-US" sz="6000" spc="-100" dirty="0">
                <a:ln w="3175">
                  <a:noFill/>
                </a:ln>
                <a:solidFill>
                  <a:schemeClr val="tx1"/>
                </a:solidFill>
                <a:cs typeface="Arial" charset="0"/>
              </a:rPr>
              <a:t>的电商网站</a:t>
            </a:r>
            <a:r>
              <a:rPr lang="zh-CN" altLang="en-US" sz="6000" spc="-100" dirty="0" smtClean="0">
                <a:ln w="3175">
                  <a:noFill/>
                </a:ln>
                <a:solidFill>
                  <a:schemeClr val="tx1"/>
                </a:solidFill>
                <a:cs typeface="Arial" charset="0"/>
              </a:rPr>
              <a:t>系统</a:t>
            </a:r>
            <a:r>
              <a:rPr lang="zh-CN" altLang="en-US" sz="6000" spc="-100" dirty="0" smtClean="0">
                <a:ln w="3175">
                  <a:noFill/>
                </a:ln>
                <a:solidFill>
                  <a:schemeClr val="tx1"/>
                </a:solidFill>
                <a:cs typeface="Arial" charset="0"/>
              </a:rPr>
              <a:t>的设计与实现</a:t>
            </a:r>
            <a:endParaRPr lang="en-US" altLang="zh-CN" sz="6000" spc="-100" dirty="0">
              <a:ln w="3175">
                <a:noFill/>
              </a:ln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26237" y="3192903"/>
            <a:ext cx="8515460" cy="5334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21827" tIns="0" rIns="121827" bIns="0" numCol="1" rtlCol="0" anchor="t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2400" spc="-100" dirty="0">
              <a:ln w="3175">
                <a:noFill/>
              </a:ln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3967" y="4708430"/>
            <a:ext cx="3833101" cy="627864"/>
          </a:xfrm>
          <a:prstGeom prst="rect">
            <a:avLst/>
          </a:prstGeom>
          <a:noFill/>
        </p:spPr>
        <p:txBody>
          <a:bodyPr wrap="non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3200" dirty="0" smtClean="0">
                <a:solidFill>
                  <a:schemeClr val="tx1">
                    <a:alpha val="99000"/>
                  </a:schemeClr>
                </a:solidFill>
              </a:rPr>
              <a:t>软件</a:t>
            </a:r>
            <a:r>
              <a:rPr lang="en-US" altLang="zh-CN" sz="3200" dirty="0" smtClean="0">
                <a:solidFill>
                  <a:schemeClr val="tx1">
                    <a:alpha val="99000"/>
                  </a:schemeClr>
                </a:solidFill>
              </a:rPr>
              <a:t>11</a:t>
            </a:r>
            <a:r>
              <a:rPr lang="zh-CN" altLang="en-US" sz="3200" dirty="0" smtClean="0">
                <a:solidFill>
                  <a:schemeClr val="tx1">
                    <a:alpha val="99000"/>
                  </a:schemeClr>
                </a:solidFill>
              </a:rPr>
              <a:t>级</a:t>
            </a:r>
            <a:r>
              <a:rPr lang="en-US" altLang="zh-CN" sz="3200" dirty="0" smtClean="0">
                <a:solidFill>
                  <a:schemeClr val="tx1">
                    <a:alpha val="99000"/>
                  </a:schemeClr>
                </a:solidFill>
              </a:rPr>
              <a:t>3</a:t>
            </a:r>
            <a:r>
              <a:rPr lang="zh-CN" altLang="en-US" sz="3200" dirty="0" smtClean="0">
                <a:solidFill>
                  <a:schemeClr val="tx1">
                    <a:alpha val="99000"/>
                  </a:schemeClr>
                </a:solidFill>
              </a:rPr>
              <a:t>班 叶科忠</a:t>
            </a:r>
            <a:endParaRPr lang="en-US" sz="3200" dirty="0" err="1" smtClean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11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063" y="-15300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选题背景</a:t>
            </a:r>
            <a:endParaRPr lang="en-US" sz="3200" dirty="0"/>
          </a:p>
        </p:txBody>
      </p:sp>
      <p:sp>
        <p:nvSpPr>
          <p:cNvPr id="10" name="Cloud Callout 9"/>
          <p:cNvSpPr/>
          <p:nvPr/>
        </p:nvSpPr>
        <p:spPr bwMode="auto">
          <a:xfrm>
            <a:off x="496098" y="2999675"/>
            <a:ext cx="4007695" cy="2017223"/>
          </a:xfrm>
          <a:prstGeom prst="cloudCallout">
            <a:avLst>
              <a:gd name="adj1" fmla="val 68799"/>
              <a:gd name="adj2" fmla="val 1719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8087" rIns="38087" bIns="7616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000" dirty="0"/>
              <a:t>送货周期</a:t>
            </a:r>
            <a:r>
              <a:rPr lang="zh-CN" altLang="en-US" sz="2000" dirty="0" smtClean="0"/>
              <a:t>长</a:t>
            </a:r>
          </a:p>
          <a:p>
            <a:r>
              <a:rPr lang="zh-CN" altLang="en-US" sz="2000" dirty="0" smtClean="0"/>
              <a:t>商品</a:t>
            </a:r>
            <a:r>
              <a:rPr lang="zh-CN" altLang="en-US" sz="2000" dirty="0"/>
              <a:t>质量难以</a:t>
            </a:r>
            <a:r>
              <a:rPr lang="zh-CN" altLang="en-US" sz="2000" dirty="0" smtClean="0"/>
              <a:t>保障</a:t>
            </a:r>
          </a:p>
          <a:p>
            <a:r>
              <a:rPr lang="zh-CN" altLang="en-US" sz="2000" dirty="0" smtClean="0"/>
              <a:t>售后困难</a:t>
            </a:r>
            <a:r>
              <a:rPr lang="en-US" altLang="zh-CN" sz="2000" dirty="0" smtClean="0"/>
              <a:t>…</a:t>
            </a:r>
            <a:endParaRPr lang="en-US" altLang="zh-CN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loud Callout 8"/>
          <p:cNvSpPr/>
          <p:nvPr/>
        </p:nvSpPr>
        <p:spPr bwMode="auto">
          <a:xfrm>
            <a:off x="6492768" y="654488"/>
            <a:ext cx="4007695" cy="2017223"/>
          </a:xfrm>
          <a:prstGeom prst="cloudCallout">
            <a:avLst>
              <a:gd name="adj1" fmla="val -66639"/>
              <a:gd name="adj2" fmla="val 117063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8087" rIns="38087" bIns="761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000" dirty="0" smtClean="0"/>
              <a:t>很多</a:t>
            </a:r>
            <a:r>
              <a:rPr lang="zh-CN" altLang="en-US" sz="2000" dirty="0"/>
              <a:t>学校都还</a:t>
            </a:r>
            <a:r>
              <a:rPr lang="zh-CN" altLang="en-US" sz="2000" dirty="0" smtClean="0"/>
              <a:t>没有</a:t>
            </a:r>
          </a:p>
          <a:p>
            <a:r>
              <a:rPr lang="zh-CN" altLang="en-US" sz="2000" dirty="0" smtClean="0"/>
              <a:t>类似</a:t>
            </a:r>
            <a:r>
              <a:rPr lang="zh-CN" altLang="en-US" sz="2000" dirty="0"/>
              <a:t>本系统的网站</a:t>
            </a:r>
            <a:r>
              <a:rPr lang="zh-CN" altLang="en-US" sz="2000" dirty="0" smtClean="0"/>
              <a:t>，</a:t>
            </a:r>
          </a:p>
          <a:p>
            <a:r>
              <a:rPr lang="zh-CN" altLang="en-US" sz="2000" dirty="0" smtClean="0"/>
              <a:t>或者</a:t>
            </a:r>
            <a:r>
              <a:rPr lang="zh-CN" altLang="en-US" sz="2000" dirty="0"/>
              <a:t>还没有像本</a:t>
            </a:r>
            <a:r>
              <a:rPr lang="zh-CN" altLang="en-US" sz="2000" dirty="0" smtClean="0"/>
              <a:t>项目所提供</a:t>
            </a:r>
          </a:p>
          <a:p>
            <a:r>
              <a:rPr lang="zh-CN" altLang="en-US" sz="2000" dirty="0" smtClean="0"/>
              <a:t>的</a:t>
            </a:r>
            <a:r>
              <a:rPr lang="zh-CN" altLang="en-US" sz="2000" dirty="0"/>
              <a:t>同校快速购物等服务</a:t>
            </a:r>
            <a:r>
              <a:rPr lang="en-US" sz="2000" dirty="0"/>
              <a:t> 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 53"/>
          <p:cNvSpPr>
            <a:spLocks noEditPoints="1"/>
          </p:cNvSpPr>
          <p:nvPr/>
        </p:nvSpPr>
        <p:spPr bwMode="black">
          <a:xfrm>
            <a:off x="4858206" y="4118065"/>
            <a:ext cx="2427869" cy="2739935"/>
          </a:xfrm>
          <a:custGeom>
            <a:avLst/>
            <a:gdLst>
              <a:gd name="T0" fmla="*/ 466 w 1443"/>
              <a:gd name="T1" fmla="*/ 0 h 1627"/>
              <a:gd name="T2" fmla="*/ 466 w 1443"/>
              <a:gd name="T3" fmla="*/ 294 h 1627"/>
              <a:gd name="T4" fmla="*/ 0 w 1443"/>
              <a:gd name="T5" fmla="*/ 1173 h 1627"/>
              <a:gd name="T6" fmla="*/ 48 w 1443"/>
              <a:gd name="T7" fmla="*/ 1230 h 1627"/>
              <a:gd name="T8" fmla="*/ 186 w 1443"/>
              <a:gd name="T9" fmla="*/ 1363 h 1627"/>
              <a:gd name="T10" fmla="*/ 210 w 1443"/>
              <a:gd name="T11" fmla="*/ 1455 h 1627"/>
              <a:gd name="T12" fmla="*/ 31 w 1443"/>
              <a:gd name="T13" fmla="*/ 1545 h 1627"/>
              <a:gd name="T14" fmla="*/ 49 w 1443"/>
              <a:gd name="T15" fmla="*/ 1554 h 1627"/>
              <a:gd name="T16" fmla="*/ 61 w 1443"/>
              <a:gd name="T17" fmla="*/ 1620 h 1627"/>
              <a:gd name="T18" fmla="*/ 73 w 1443"/>
              <a:gd name="T19" fmla="*/ 1553 h 1627"/>
              <a:gd name="T20" fmla="*/ 210 w 1443"/>
              <a:gd name="T21" fmla="*/ 1525 h 1627"/>
              <a:gd name="T22" fmla="*/ 215 w 1443"/>
              <a:gd name="T23" fmla="*/ 1537 h 1627"/>
              <a:gd name="T24" fmla="*/ 228 w 1443"/>
              <a:gd name="T25" fmla="*/ 1594 h 1627"/>
              <a:gd name="T26" fmla="*/ 258 w 1443"/>
              <a:gd name="T27" fmla="*/ 1627 h 1627"/>
              <a:gd name="T28" fmla="*/ 271 w 1443"/>
              <a:gd name="T29" fmla="*/ 1594 h 1627"/>
              <a:gd name="T30" fmla="*/ 276 w 1443"/>
              <a:gd name="T31" fmla="*/ 1537 h 1627"/>
              <a:gd name="T32" fmla="*/ 411 w 1443"/>
              <a:gd name="T33" fmla="*/ 1541 h 1627"/>
              <a:gd name="T34" fmla="*/ 388 w 1443"/>
              <a:gd name="T35" fmla="*/ 1586 h 1627"/>
              <a:gd name="T36" fmla="*/ 457 w 1443"/>
              <a:gd name="T37" fmla="*/ 1586 h 1627"/>
              <a:gd name="T38" fmla="*/ 435 w 1443"/>
              <a:gd name="T39" fmla="*/ 1543 h 1627"/>
              <a:gd name="T40" fmla="*/ 452 w 1443"/>
              <a:gd name="T41" fmla="*/ 1504 h 1627"/>
              <a:gd name="T42" fmla="*/ 276 w 1443"/>
              <a:gd name="T43" fmla="*/ 1363 h 1627"/>
              <a:gd name="T44" fmla="*/ 299 w 1443"/>
              <a:gd name="T45" fmla="*/ 1230 h 1627"/>
              <a:gd name="T46" fmla="*/ 514 w 1443"/>
              <a:gd name="T47" fmla="*/ 1182 h 1627"/>
              <a:gd name="T48" fmla="*/ 494 w 1443"/>
              <a:gd name="T49" fmla="*/ 1134 h 1627"/>
              <a:gd name="T50" fmla="*/ 538 w 1443"/>
              <a:gd name="T51" fmla="*/ 1491 h 1627"/>
              <a:gd name="T52" fmla="*/ 722 w 1443"/>
              <a:gd name="T53" fmla="*/ 1528 h 1627"/>
              <a:gd name="T54" fmla="*/ 816 w 1443"/>
              <a:gd name="T55" fmla="*/ 1053 h 1627"/>
              <a:gd name="T56" fmla="*/ 817 w 1443"/>
              <a:gd name="T57" fmla="*/ 1052 h 1627"/>
              <a:gd name="T58" fmla="*/ 818 w 1443"/>
              <a:gd name="T59" fmla="*/ 1027 h 1627"/>
              <a:gd name="T60" fmla="*/ 439 w 1443"/>
              <a:gd name="T61" fmla="*/ 938 h 1627"/>
              <a:gd name="T62" fmla="*/ 820 w 1443"/>
              <a:gd name="T63" fmla="*/ 772 h 1627"/>
              <a:gd name="T64" fmla="*/ 1231 w 1443"/>
              <a:gd name="T65" fmla="*/ 760 h 1627"/>
              <a:gd name="T66" fmla="*/ 1245 w 1443"/>
              <a:gd name="T67" fmla="*/ 707 h 1627"/>
              <a:gd name="T68" fmla="*/ 1428 w 1443"/>
              <a:gd name="T69" fmla="*/ 267 h 1627"/>
              <a:gd name="T70" fmla="*/ 1235 w 1443"/>
              <a:gd name="T71" fmla="*/ 687 h 1627"/>
              <a:gd name="T72" fmla="*/ 1215 w 1443"/>
              <a:gd name="T73" fmla="*/ 700 h 1627"/>
              <a:gd name="T74" fmla="*/ 898 w 1443"/>
              <a:gd name="T75" fmla="*/ 693 h 1627"/>
              <a:gd name="T76" fmla="*/ 507 w 1443"/>
              <a:gd name="T77" fmla="*/ 615 h 1627"/>
              <a:gd name="T78" fmla="*/ 415 w 1443"/>
              <a:gd name="T79" fmla="*/ 354 h 1627"/>
              <a:gd name="T80" fmla="*/ 196 w 1443"/>
              <a:gd name="T81" fmla="*/ 456 h 1627"/>
              <a:gd name="T82" fmla="*/ 138 w 1443"/>
              <a:gd name="T83" fmla="*/ 730 h 1627"/>
              <a:gd name="T84" fmla="*/ 90 w 1443"/>
              <a:gd name="T85" fmla="*/ 530 h 1627"/>
              <a:gd name="T86" fmla="*/ 6 w 1443"/>
              <a:gd name="T87" fmla="*/ 578 h 1627"/>
              <a:gd name="T88" fmla="*/ 49 w 1443"/>
              <a:gd name="T89" fmla="*/ 966 h 1627"/>
              <a:gd name="T90" fmla="*/ 48 w 1443"/>
              <a:gd name="T91" fmla="*/ 1125 h 1627"/>
              <a:gd name="T92" fmla="*/ 96 w 1443"/>
              <a:gd name="T93" fmla="*/ 1084 h 1627"/>
              <a:gd name="T94" fmla="*/ 96 w 1443"/>
              <a:gd name="T95" fmla="*/ 1125 h 1627"/>
              <a:gd name="T96" fmla="*/ 1084 w 1443"/>
              <a:gd name="T97" fmla="*/ 1519 h 1627"/>
              <a:gd name="T98" fmla="*/ 824 w 1443"/>
              <a:gd name="T99" fmla="*/ 1618 h 1627"/>
              <a:gd name="T100" fmla="*/ 1443 w 1443"/>
              <a:gd name="T101" fmla="*/ 1519 h 1627"/>
              <a:gd name="T102" fmla="*/ 1293 w 1443"/>
              <a:gd name="T103" fmla="*/ 870 h 1627"/>
              <a:gd name="T104" fmla="*/ 1443 w 1443"/>
              <a:gd name="T105" fmla="*/ 772 h 1627"/>
              <a:gd name="T106" fmla="*/ 586 w 1443"/>
              <a:gd name="T107" fmla="*/ 870 h 1627"/>
              <a:gd name="T108" fmla="*/ 1084 w 1443"/>
              <a:gd name="T109" fmla="*/ 151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43" h="1627">
                <a:moveTo>
                  <a:pt x="613" y="147"/>
                </a:moveTo>
                <a:cubicBezTo>
                  <a:pt x="613" y="65"/>
                  <a:pt x="547" y="0"/>
                  <a:pt x="466" y="0"/>
                </a:cubicBezTo>
                <a:cubicBezTo>
                  <a:pt x="385" y="0"/>
                  <a:pt x="319" y="65"/>
                  <a:pt x="319" y="147"/>
                </a:cubicBezTo>
                <a:cubicBezTo>
                  <a:pt x="319" y="228"/>
                  <a:pt x="385" y="294"/>
                  <a:pt x="466" y="294"/>
                </a:cubicBezTo>
                <a:cubicBezTo>
                  <a:pt x="547" y="294"/>
                  <a:pt x="613" y="228"/>
                  <a:pt x="613" y="147"/>
                </a:cubicBezTo>
                <a:close/>
                <a:moveTo>
                  <a:pt x="0" y="1173"/>
                </a:moveTo>
                <a:cubicBezTo>
                  <a:pt x="0" y="1182"/>
                  <a:pt x="0" y="1182"/>
                  <a:pt x="0" y="1182"/>
                </a:cubicBezTo>
                <a:cubicBezTo>
                  <a:pt x="0" y="1208"/>
                  <a:pt x="22" y="1230"/>
                  <a:pt x="48" y="1230"/>
                </a:cubicBezTo>
                <a:cubicBezTo>
                  <a:pt x="186" y="1230"/>
                  <a:pt x="186" y="1230"/>
                  <a:pt x="186" y="1230"/>
                </a:cubicBezTo>
                <a:cubicBezTo>
                  <a:pt x="186" y="1363"/>
                  <a:pt x="186" y="1363"/>
                  <a:pt x="186" y="1363"/>
                </a:cubicBezTo>
                <a:cubicBezTo>
                  <a:pt x="210" y="1363"/>
                  <a:pt x="210" y="1363"/>
                  <a:pt x="210" y="1363"/>
                </a:cubicBezTo>
                <a:cubicBezTo>
                  <a:pt x="210" y="1455"/>
                  <a:pt x="210" y="1455"/>
                  <a:pt x="210" y="1455"/>
                </a:cubicBezTo>
                <a:cubicBezTo>
                  <a:pt x="31" y="1504"/>
                  <a:pt x="31" y="1504"/>
                  <a:pt x="31" y="1504"/>
                </a:cubicBezTo>
                <a:cubicBezTo>
                  <a:pt x="31" y="1545"/>
                  <a:pt x="31" y="1545"/>
                  <a:pt x="31" y="1545"/>
                </a:cubicBezTo>
                <a:cubicBezTo>
                  <a:pt x="49" y="1543"/>
                  <a:pt x="49" y="1543"/>
                  <a:pt x="49" y="1543"/>
                </a:cubicBezTo>
                <a:cubicBezTo>
                  <a:pt x="49" y="1554"/>
                  <a:pt x="49" y="1554"/>
                  <a:pt x="49" y="1554"/>
                </a:cubicBezTo>
                <a:cubicBezTo>
                  <a:pt x="36" y="1558"/>
                  <a:pt x="26" y="1571"/>
                  <a:pt x="26" y="1586"/>
                </a:cubicBezTo>
                <a:cubicBezTo>
                  <a:pt x="26" y="1605"/>
                  <a:pt x="42" y="1620"/>
                  <a:pt x="61" y="1620"/>
                </a:cubicBezTo>
                <a:cubicBezTo>
                  <a:pt x="80" y="1620"/>
                  <a:pt x="95" y="1605"/>
                  <a:pt x="95" y="1586"/>
                </a:cubicBezTo>
                <a:cubicBezTo>
                  <a:pt x="95" y="1571"/>
                  <a:pt x="86" y="1558"/>
                  <a:pt x="73" y="1553"/>
                </a:cubicBezTo>
                <a:cubicBezTo>
                  <a:pt x="73" y="1541"/>
                  <a:pt x="73" y="1541"/>
                  <a:pt x="73" y="1541"/>
                </a:cubicBezTo>
                <a:cubicBezTo>
                  <a:pt x="210" y="1525"/>
                  <a:pt x="210" y="1525"/>
                  <a:pt x="210" y="1525"/>
                </a:cubicBezTo>
                <a:cubicBezTo>
                  <a:pt x="210" y="1537"/>
                  <a:pt x="210" y="1537"/>
                  <a:pt x="210" y="1537"/>
                </a:cubicBezTo>
                <a:cubicBezTo>
                  <a:pt x="215" y="1537"/>
                  <a:pt x="215" y="1537"/>
                  <a:pt x="215" y="1537"/>
                </a:cubicBezTo>
                <a:cubicBezTo>
                  <a:pt x="215" y="1594"/>
                  <a:pt x="215" y="1594"/>
                  <a:pt x="215" y="1594"/>
                </a:cubicBezTo>
                <a:cubicBezTo>
                  <a:pt x="228" y="1594"/>
                  <a:pt x="228" y="1594"/>
                  <a:pt x="228" y="1594"/>
                </a:cubicBezTo>
                <a:cubicBezTo>
                  <a:pt x="228" y="1627"/>
                  <a:pt x="228" y="1627"/>
                  <a:pt x="228" y="1627"/>
                </a:cubicBezTo>
                <a:cubicBezTo>
                  <a:pt x="258" y="1627"/>
                  <a:pt x="258" y="1627"/>
                  <a:pt x="258" y="1627"/>
                </a:cubicBezTo>
                <a:cubicBezTo>
                  <a:pt x="258" y="1594"/>
                  <a:pt x="258" y="1594"/>
                  <a:pt x="258" y="1594"/>
                </a:cubicBezTo>
                <a:cubicBezTo>
                  <a:pt x="271" y="1594"/>
                  <a:pt x="271" y="1594"/>
                  <a:pt x="271" y="1594"/>
                </a:cubicBezTo>
                <a:cubicBezTo>
                  <a:pt x="271" y="1537"/>
                  <a:pt x="271" y="1537"/>
                  <a:pt x="271" y="1537"/>
                </a:cubicBezTo>
                <a:cubicBezTo>
                  <a:pt x="276" y="1537"/>
                  <a:pt x="276" y="1537"/>
                  <a:pt x="276" y="1537"/>
                </a:cubicBezTo>
                <a:cubicBezTo>
                  <a:pt x="276" y="1525"/>
                  <a:pt x="276" y="1525"/>
                  <a:pt x="276" y="1525"/>
                </a:cubicBezTo>
                <a:cubicBezTo>
                  <a:pt x="411" y="1541"/>
                  <a:pt x="411" y="1541"/>
                  <a:pt x="411" y="1541"/>
                </a:cubicBezTo>
                <a:cubicBezTo>
                  <a:pt x="411" y="1553"/>
                  <a:pt x="411" y="1553"/>
                  <a:pt x="411" y="1553"/>
                </a:cubicBezTo>
                <a:cubicBezTo>
                  <a:pt x="398" y="1558"/>
                  <a:pt x="388" y="1571"/>
                  <a:pt x="388" y="1586"/>
                </a:cubicBezTo>
                <a:cubicBezTo>
                  <a:pt x="388" y="1605"/>
                  <a:pt x="404" y="1620"/>
                  <a:pt x="423" y="1620"/>
                </a:cubicBezTo>
                <a:cubicBezTo>
                  <a:pt x="442" y="1620"/>
                  <a:pt x="457" y="1605"/>
                  <a:pt x="457" y="1586"/>
                </a:cubicBezTo>
                <a:cubicBezTo>
                  <a:pt x="457" y="1571"/>
                  <a:pt x="448" y="1558"/>
                  <a:pt x="435" y="1554"/>
                </a:cubicBezTo>
                <a:cubicBezTo>
                  <a:pt x="435" y="1543"/>
                  <a:pt x="435" y="1543"/>
                  <a:pt x="435" y="1543"/>
                </a:cubicBezTo>
                <a:cubicBezTo>
                  <a:pt x="452" y="1545"/>
                  <a:pt x="452" y="1545"/>
                  <a:pt x="452" y="1545"/>
                </a:cubicBezTo>
                <a:cubicBezTo>
                  <a:pt x="452" y="1504"/>
                  <a:pt x="452" y="1504"/>
                  <a:pt x="452" y="1504"/>
                </a:cubicBezTo>
                <a:cubicBezTo>
                  <a:pt x="276" y="1456"/>
                  <a:pt x="276" y="1456"/>
                  <a:pt x="276" y="1456"/>
                </a:cubicBezTo>
                <a:cubicBezTo>
                  <a:pt x="276" y="1363"/>
                  <a:pt x="276" y="1363"/>
                  <a:pt x="276" y="1363"/>
                </a:cubicBezTo>
                <a:cubicBezTo>
                  <a:pt x="299" y="1363"/>
                  <a:pt x="299" y="1363"/>
                  <a:pt x="299" y="1363"/>
                </a:cubicBezTo>
                <a:cubicBezTo>
                  <a:pt x="299" y="1230"/>
                  <a:pt x="299" y="1230"/>
                  <a:pt x="299" y="1230"/>
                </a:cubicBezTo>
                <a:cubicBezTo>
                  <a:pt x="466" y="1230"/>
                  <a:pt x="466" y="1230"/>
                  <a:pt x="466" y="1230"/>
                </a:cubicBezTo>
                <a:cubicBezTo>
                  <a:pt x="493" y="1230"/>
                  <a:pt x="514" y="1208"/>
                  <a:pt x="514" y="1182"/>
                </a:cubicBezTo>
                <a:cubicBezTo>
                  <a:pt x="514" y="1173"/>
                  <a:pt x="514" y="1173"/>
                  <a:pt x="514" y="1173"/>
                </a:cubicBezTo>
                <a:cubicBezTo>
                  <a:pt x="514" y="1157"/>
                  <a:pt x="506" y="1143"/>
                  <a:pt x="494" y="1134"/>
                </a:cubicBezTo>
                <a:cubicBezTo>
                  <a:pt x="609" y="1134"/>
                  <a:pt x="609" y="1134"/>
                  <a:pt x="609" y="1134"/>
                </a:cubicBezTo>
                <a:cubicBezTo>
                  <a:pt x="538" y="1491"/>
                  <a:pt x="538" y="1491"/>
                  <a:pt x="538" y="1491"/>
                </a:cubicBezTo>
                <a:cubicBezTo>
                  <a:pt x="528" y="1539"/>
                  <a:pt x="562" y="1586"/>
                  <a:pt x="613" y="1596"/>
                </a:cubicBezTo>
                <a:cubicBezTo>
                  <a:pt x="664" y="1606"/>
                  <a:pt x="713" y="1576"/>
                  <a:pt x="722" y="1528"/>
                </a:cubicBezTo>
                <a:cubicBezTo>
                  <a:pt x="816" y="1057"/>
                  <a:pt x="816" y="1057"/>
                  <a:pt x="816" y="1057"/>
                </a:cubicBezTo>
                <a:cubicBezTo>
                  <a:pt x="816" y="1056"/>
                  <a:pt x="816" y="1054"/>
                  <a:pt x="816" y="1053"/>
                </a:cubicBezTo>
                <a:cubicBezTo>
                  <a:pt x="816" y="1053"/>
                  <a:pt x="816" y="1053"/>
                  <a:pt x="816" y="1053"/>
                </a:cubicBezTo>
                <a:cubicBezTo>
                  <a:pt x="817" y="1053"/>
                  <a:pt x="817" y="1052"/>
                  <a:pt x="817" y="1052"/>
                </a:cubicBezTo>
                <a:cubicBezTo>
                  <a:pt x="817" y="1051"/>
                  <a:pt x="817" y="1051"/>
                  <a:pt x="817" y="1051"/>
                </a:cubicBezTo>
                <a:cubicBezTo>
                  <a:pt x="818" y="1043"/>
                  <a:pt x="818" y="1035"/>
                  <a:pt x="818" y="1027"/>
                </a:cubicBezTo>
                <a:cubicBezTo>
                  <a:pt x="813" y="977"/>
                  <a:pt x="771" y="938"/>
                  <a:pt x="720" y="938"/>
                </a:cubicBezTo>
                <a:cubicBezTo>
                  <a:pt x="439" y="938"/>
                  <a:pt x="439" y="938"/>
                  <a:pt x="439" y="938"/>
                </a:cubicBezTo>
                <a:cubicBezTo>
                  <a:pt x="474" y="772"/>
                  <a:pt x="474" y="772"/>
                  <a:pt x="474" y="772"/>
                </a:cubicBezTo>
                <a:cubicBezTo>
                  <a:pt x="820" y="772"/>
                  <a:pt x="820" y="772"/>
                  <a:pt x="820" y="772"/>
                </a:cubicBezTo>
                <a:cubicBezTo>
                  <a:pt x="835" y="772"/>
                  <a:pt x="849" y="767"/>
                  <a:pt x="861" y="760"/>
                </a:cubicBezTo>
                <a:cubicBezTo>
                  <a:pt x="1231" y="760"/>
                  <a:pt x="1231" y="760"/>
                  <a:pt x="1231" y="760"/>
                </a:cubicBezTo>
                <a:cubicBezTo>
                  <a:pt x="1231" y="717"/>
                  <a:pt x="1231" y="717"/>
                  <a:pt x="1231" y="717"/>
                </a:cubicBezTo>
                <a:cubicBezTo>
                  <a:pt x="1238" y="717"/>
                  <a:pt x="1251" y="709"/>
                  <a:pt x="1245" y="707"/>
                </a:cubicBezTo>
                <a:cubicBezTo>
                  <a:pt x="1258" y="712"/>
                  <a:pt x="1258" y="712"/>
                  <a:pt x="1258" y="712"/>
                </a:cubicBezTo>
                <a:cubicBezTo>
                  <a:pt x="1427" y="272"/>
                  <a:pt x="1255" y="721"/>
                  <a:pt x="1428" y="267"/>
                </a:cubicBezTo>
                <a:cubicBezTo>
                  <a:pt x="1372" y="246"/>
                  <a:pt x="1400" y="256"/>
                  <a:pt x="1400" y="256"/>
                </a:cubicBezTo>
                <a:cubicBezTo>
                  <a:pt x="1235" y="687"/>
                  <a:pt x="1235" y="687"/>
                  <a:pt x="1235" y="687"/>
                </a:cubicBezTo>
                <a:cubicBezTo>
                  <a:pt x="1234" y="686"/>
                  <a:pt x="1232" y="686"/>
                  <a:pt x="1231" y="686"/>
                </a:cubicBezTo>
                <a:cubicBezTo>
                  <a:pt x="1223" y="686"/>
                  <a:pt x="1216" y="692"/>
                  <a:pt x="1215" y="700"/>
                </a:cubicBezTo>
                <a:cubicBezTo>
                  <a:pt x="898" y="700"/>
                  <a:pt x="898" y="700"/>
                  <a:pt x="898" y="700"/>
                </a:cubicBezTo>
                <a:cubicBezTo>
                  <a:pt x="898" y="698"/>
                  <a:pt x="898" y="695"/>
                  <a:pt x="898" y="693"/>
                </a:cubicBezTo>
                <a:cubicBezTo>
                  <a:pt x="898" y="650"/>
                  <a:pt x="863" y="615"/>
                  <a:pt x="820" y="615"/>
                </a:cubicBezTo>
                <a:cubicBezTo>
                  <a:pt x="507" y="615"/>
                  <a:pt x="507" y="615"/>
                  <a:pt x="507" y="615"/>
                </a:cubicBezTo>
                <a:cubicBezTo>
                  <a:pt x="526" y="525"/>
                  <a:pt x="526" y="525"/>
                  <a:pt x="526" y="525"/>
                </a:cubicBezTo>
                <a:cubicBezTo>
                  <a:pt x="542" y="447"/>
                  <a:pt x="492" y="371"/>
                  <a:pt x="415" y="354"/>
                </a:cubicBezTo>
                <a:cubicBezTo>
                  <a:pt x="367" y="344"/>
                  <a:pt x="367" y="344"/>
                  <a:pt x="367" y="344"/>
                </a:cubicBezTo>
                <a:cubicBezTo>
                  <a:pt x="289" y="328"/>
                  <a:pt x="213" y="378"/>
                  <a:pt x="196" y="456"/>
                </a:cubicBezTo>
                <a:cubicBezTo>
                  <a:pt x="151" y="670"/>
                  <a:pt x="151" y="670"/>
                  <a:pt x="151" y="670"/>
                </a:cubicBezTo>
                <a:cubicBezTo>
                  <a:pt x="138" y="730"/>
                  <a:pt x="138" y="730"/>
                  <a:pt x="138" y="730"/>
                </a:cubicBezTo>
                <a:cubicBezTo>
                  <a:pt x="138" y="578"/>
                  <a:pt x="138" y="578"/>
                  <a:pt x="138" y="578"/>
                </a:cubicBezTo>
                <a:cubicBezTo>
                  <a:pt x="138" y="552"/>
                  <a:pt x="117" y="530"/>
                  <a:pt x="90" y="530"/>
                </a:cubicBezTo>
                <a:cubicBezTo>
                  <a:pt x="54" y="530"/>
                  <a:pt x="54" y="530"/>
                  <a:pt x="54" y="530"/>
                </a:cubicBezTo>
                <a:cubicBezTo>
                  <a:pt x="28" y="530"/>
                  <a:pt x="6" y="552"/>
                  <a:pt x="6" y="578"/>
                </a:cubicBezTo>
                <a:cubicBezTo>
                  <a:pt x="6" y="918"/>
                  <a:pt x="6" y="918"/>
                  <a:pt x="6" y="918"/>
                </a:cubicBezTo>
                <a:cubicBezTo>
                  <a:pt x="6" y="943"/>
                  <a:pt x="25" y="964"/>
                  <a:pt x="49" y="966"/>
                </a:cubicBezTo>
                <a:cubicBezTo>
                  <a:pt x="49" y="1125"/>
                  <a:pt x="49" y="1125"/>
                  <a:pt x="49" y="1125"/>
                </a:cubicBezTo>
                <a:cubicBezTo>
                  <a:pt x="48" y="1125"/>
                  <a:pt x="48" y="1125"/>
                  <a:pt x="48" y="1125"/>
                </a:cubicBezTo>
                <a:cubicBezTo>
                  <a:pt x="22" y="1125"/>
                  <a:pt x="0" y="1146"/>
                  <a:pt x="0" y="1173"/>
                </a:cubicBezTo>
                <a:close/>
                <a:moveTo>
                  <a:pt x="96" y="1084"/>
                </a:moveTo>
                <a:cubicBezTo>
                  <a:pt x="106" y="1101"/>
                  <a:pt x="121" y="1116"/>
                  <a:pt x="140" y="1125"/>
                </a:cubicBezTo>
                <a:cubicBezTo>
                  <a:pt x="96" y="1125"/>
                  <a:pt x="96" y="1125"/>
                  <a:pt x="96" y="1125"/>
                </a:cubicBezTo>
                <a:lnTo>
                  <a:pt x="96" y="1084"/>
                </a:lnTo>
                <a:close/>
                <a:moveTo>
                  <a:pt x="1084" y="1519"/>
                </a:moveTo>
                <a:cubicBezTo>
                  <a:pt x="824" y="1519"/>
                  <a:pt x="824" y="1519"/>
                  <a:pt x="824" y="1519"/>
                </a:cubicBezTo>
                <a:cubicBezTo>
                  <a:pt x="824" y="1618"/>
                  <a:pt x="824" y="1618"/>
                  <a:pt x="824" y="1618"/>
                </a:cubicBezTo>
                <a:cubicBezTo>
                  <a:pt x="1443" y="1618"/>
                  <a:pt x="1443" y="1618"/>
                  <a:pt x="1443" y="1618"/>
                </a:cubicBezTo>
                <a:cubicBezTo>
                  <a:pt x="1443" y="1519"/>
                  <a:pt x="1443" y="1519"/>
                  <a:pt x="1443" y="1519"/>
                </a:cubicBezTo>
                <a:cubicBezTo>
                  <a:pt x="1293" y="1519"/>
                  <a:pt x="1293" y="1519"/>
                  <a:pt x="1293" y="1519"/>
                </a:cubicBezTo>
                <a:cubicBezTo>
                  <a:pt x="1293" y="870"/>
                  <a:pt x="1293" y="870"/>
                  <a:pt x="1293" y="870"/>
                </a:cubicBezTo>
                <a:cubicBezTo>
                  <a:pt x="1443" y="870"/>
                  <a:pt x="1443" y="870"/>
                  <a:pt x="1443" y="870"/>
                </a:cubicBezTo>
                <a:cubicBezTo>
                  <a:pt x="1443" y="772"/>
                  <a:pt x="1443" y="772"/>
                  <a:pt x="1443" y="772"/>
                </a:cubicBezTo>
                <a:cubicBezTo>
                  <a:pt x="586" y="772"/>
                  <a:pt x="586" y="772"/>
                  <a:pt x="586" y="772"/>
                </a:cubicBezTo>
                <a:cubicBezTo>
                  <a:pt x="586" y="870"/>
                  <a:pt x="586" y="870"/>
                  <a:pt x="586" y="870"/>
                </a:cubicBezTo>
                <a:cubicBezTo>
                  <a:pt x="1084" y="870"/>
                  <a:pt x="1084" y="870"/>
                  <a:pt x="1084" y="870"/>
                </a:cubicBezTo>
                <a:lnTo>
                  <a:pt x="1084" y="15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76167" tIns="38087" rIns="76167" bIns="38087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Cloud Callout 11"/>
          <p:cNvSpPr/>
          <p:nvPr/>
        </p:nvSpPr>
        <p:spPr bwMode="auto">
          <a:xfrm>
            <a:off x="7640333" y="2917521"/>
            <a:ext cx="4007695" cy="2017223"/>
          </a:xfrm>
          <a:prstGeom prst="cloudCallout">
            <a:avLst>
              <a:gd name="adj1" fmla="val -90339"/>
              <a:gd name="adj2" fmla="val 18228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8087" rIns="38087" bIns="7616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000" dirty="0"/>
              <a:t>所以本系统的主要</a:t>
            </a:r>
            <a:r>
              <a:rPr lang="zh-CN" altLang="en-US" sz="2000" dirty="0" smtClean="0"/>
              <a:t>目标</a:t>
            </a:r>
          </a:p>
          <a:p>
            <a:r>
              <a:rPr lang="zh-CN" altLang="en-US" sz="2000" dirty="0" smtClean="0"/>
              <a:t>是</a:t>
            </a:r>
            <a:r>
              <a:rPr lang="zh-CN" altLang="en-US" sz="2000" dirty="0"/>
              <a:t>建立一个全新的</a:t>
            </a:r>
            <a:r>
              <a:rPr lang="zh-CN" altLang="en-US" sz="2000" dirty="0" smtClean="0"/>
              <a:t>大学</a:t>
            </a:r>
          </a:p>
          <a:p>
            <a:r>
              <a:rPr lang="zh-CN" altLang="en-US" sz="2000" dirty="0" smtClean="0"/>
              <a:t>校园</a:t>
            </a:r>
            <a:r>
              <a:rPr lang="zh-CN" altLang="en-US" sz="2000" dirty="0"/>
              <a:t>综合性平台</a:t>
            </a:r>
            <a:r>
              <a:rPr lang="zh-CN" altLang="en-US" sz="2000" dirty="0" smtClean="0"/>
              <a:t>以及一个</a:t>
            </a:r>
          </a:p>
          <a:p>
            <a:r>
              <a:rPr lang="zh-CN" altLang="en-US" sz="2000" dirty="0" smtClean="0"/>
              <a:t>快速</a:t>
            </a:r>
            <a:r>
              <a:rPr lang="zh-CN" altLang="en-US" sz="2000" dirty="0"/>
              <a:t>、安全购物的新模式</a:t>
            </a:r>
            <a:r>
              <a:rPr lang="en-US" sz="2000" dirty="0"/>
              <a:t> 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loud Callout 12"/>
          <p:cNvSpPr/>
          <p:nvPr/>
        </p:nvSpPr>
        <p:spPr bwMode="auto">
          <a:xfrm>
            <a:off x="1703903" y="613411"/>
            <a:ext cx="4007695" cy="2017223"/>
          </a:xfrm>
          <a:prstGeom prst="cloudCallout">
            <a:avLst>
              <a:gd name="adj1" fmla="val 44578"/>
              <a:gd name="adj2" fmla="val 117581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8087" rIns="38087" bIns="7616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 smtClean="0"/>
          </a:p>
          <a:p>
            <a:pPr algn="just"/>
            <a:r>
              <a:rPr lang="zh-CN" altLang="en-US" sz="2000" dirty="0" smtClean="0"/>
              <a:t>大学生数量众多，</a:t>
            </a:r>
            <a:r>
              <a:rPr lang="zh-CN" altLang="en-US" sz="2000" dirty="0"/>
              <a:t>购买力集中</a:t>
            </a:r>
            <a:r>
              <a:rPr lang="zh-CN" altLang="en-US" sz="2000" dirty="0" smtClean="0"/>
              <a:t>，易</a:t>
            </a:r>
            <a:r>
              <a:rPr lang="zh-CN" altLang="en-US" sz="2000" dirty="0"/>
              <a:t>受广告影响，宣传途径广且</a:t>
            </a:r>
            <a:r>
              <a:rPr lang="zh-CN" altLang="en-US" sz="2000" dirty="0" smtClean="0"/>
              <a:t>投入小</a:t>
            </a:r>
            <a:r>
              <a:rPr lang="en-US" sz="2000" dirty="0" smtClean="0"/>
              <a:t> 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6060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2"/>
          <a:ext cx="211667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"/>
                        <a:ext cx="211667" cy="158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69" y="228601"/>
            <a:ext cx="11459633" cy="443198"/>
          </a:xfrm>
        </p:spPr>
        <p:txBody>
          <a:bodyPr>
            <a:normAutofit fontScale="90000"/>
          </a:bodyPr>
          <a:lstStyle/>
          <a:p>
            <a:r>
              <a:rPr lang="zh-CN" altLang="en-US" sz="3200" cap="all" dirty="0">
                <a:latin typeface="Segoe Light" pitchFamily="34" charset="0"/>
                <a:ea typeface="+mj-ea"/>
                <a:cs typeface="+mj-cs"/>
              </a:rPr>
              <a:t>需求</a:t>
            </a:r>
            <a:r>
              <a:rPr lang="zh-CN" altLang="en-US" sz="3200" cap="all" dirty="0" smtClean="0">
                <a:latin typeface="Segoe Light" pitchFamily="34" charset="0"/>
                <a:ea typeface="+mj-ea"/>
                <a:cs typeface="+mj-cs"/>
              </a:rPr>
              <a:t>分析：</a:t>
            </a:r>
            <a:r>
              <a:rPr lang="zh-CN" altLang="en-US" sz="3200" cap="all" dirty="0" smtClean="0">
                <a:latin typeface="Segoe Light" pitchFamily="34" charset="0"/>
                <a:ea typeface="+mj-ea"/>
                <a:cs typeface="+mj-cs"/>
              </a:rPr>
              <a:t>前台</a:t>
            </a:r>
            <a:endParaRPr lang="en-US" sz="3200" cap="all" dirty="0">
              <a:latin typeface="Segoe Light" pitchFamily="34" charset="0"/>
              <a:ea typeface="+mj-ea"/>
              <a:cs typeface="+mj-cs"/>
            </a:endParaRPr>
          </a:p>
        </p:txBody>
      </p:sp>
      <p:pic>
        <p:nvPicPr>
          <p:cNvPr id="9" name="Picture 8" descr="Sample Flowchart Template (3)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84" y="671799"/>
            <a:ext cx="7835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9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7754" y="251762"/>
            <a:ext cx="11151917" cy="443198"/>
          </a:xfrm>
        </p:spPr>
        <p:txBody>
          <a:bodyPr>
            <a:normAutofit fontScale="90000"/>
          </a:bodyPr>
          <a:lstStyle/>
          <a:p>
            <a:r>
              <a:rPr lang="zh-CN" altLang="en-US" sz="3200" cap="all" dirty="0">
                <a:latin typeface="Segoe Light" pitchFamily="34" charset="0"/>
                <a:ea typeface="+mj-ea"/>
                <a:cs typeface="+mj-cs"/>
              </a:rPr>
              <a:t>需求</a:t>
            </a:r>
            <a:r>
              <a:rPr lang="zh-CN" altLang="en-US" sz="3200" cap="all" dirty="0" smtClean="0">
                <a:latin typeface="Segoe Light" pitchFamily="34" charset="0"/>
                <a:ea typeface="+mj-ea"/>
                <a:cs typeface="+mj-cs"/>
              </a:rPr>
              <a:t>分析：</a:t>
            </a:r>
            <a:r>
              <a:rPr lang="zh-CN" altLang="en-US" sz="3200" cap="all" dirty="0" smtClean="0">
                <a:latin typeface="Segoe Light" pitchFamily="34" charset="0"/>
                <a:ea typeface="+mj-ea"/>
                <a:cs typeface="+mj-cs"/>
              </a:rPr>
              <a:t>后台</a:t>
            </a:r>
            <a:endParaRPr lang="en-US" sz="3200" cap="all" dirty="0">
              <a:latin typeface="Segoe Light" pitchFamily="34" charset="0"/>
              <a:ea typeface="+mj-ea"/>
              <a:cs typeface="+mj-cs"/>
            </a:endParaRPr>
          </a:p>
        </p:txBody>
      </p:sp>
      <p:pic>
        <p:nvPicPr>
          <p:cNvPr id="10" name="Picture 9" descr="Sample Flowchart Template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14" y="801386"/>
            <a:ext cx="9042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09" y="1270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数据流程图</a:t>
            </a:r>
            <a:endParaRPr lang="en-US" sz="3200" dirty="0"/>
          </a:p>
        </p:txBody>
      </p:sp>
      <p:pic>
        <p:nvPicPr>
          <p:cNvPr id="3" name="Picture 2" descr="Sample Flowchart Template (5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"/>
            <a:ext cx="965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mple Flowchart Template (6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2" y="-92728"/>
            <a:ext cx="7099923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66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购物流程图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59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6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二手</a:t>
            </a:r>
            <a:r>
              <a:rPr lang="zh-CN" altLang="en-US" sz="3200" smtClean="0"/>
              <a:t>商品发布流程图</a:t>
            </a:r>
            <a:endParaRPr lang="en-US" sz="3200" dirty="0"/>
          </a:p>
        </p:txBody>
      </p:sp>
      <p:pic>
        <p:nvPicPr>
          <p:cNvPr id="4" name="Content Placeholder 3" descr="Sample Flowchart Template (7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7" y="877435"/>
            <a:ext cx="4529746" cy="5422674"/>
          </a:xfrm>
        </p:spPr>
      </p:pic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1458" y="1449380"/>
            <a:ext cx="4688743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rtlCol="0" anchor="ctr"/>
          <a:lstStyle/>
          <a:p>
            <a:pPr algn="ctr"/>
            <a:endParaRPr lang="en-US" sz="2400" dirty="0">
              <a:solidFill>
                <a:prstClr val="white"/>
              </a:solidFill>
              <a:latin typeface="Segoe" charset="0"/>
              <a:cs typeface="Segoe" charset="0"/>
            </a:endParaRPr>
          </a:p>
        </p:txBody>
      </p:sp>
      <p:sp>
        <p:nvSpPr>
          <p:cNvPr id="27" name="Rectangle 26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8957927" y="4191001"/>
            <a:ext cx="2560320" cy="2103120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21904" tIns="182896" rIns="121904" bIns="609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Tx/>
              <a:buChar char="-"/>
            </a:pPr>
            <a:r>
              <a:rPr lang="zh-CN" altLang="en-US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功能测试</a:t>
            </a:r>
          </a:p>
          <a:p>
            <a:pPr marL="342900" indent="-342900"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Tx/>
              <a:buChar char="-"/>
            </a:pPr>
            <a:r>
              <a:rPr lang="zh-CN" altLang="en-US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安全测试</a:t>
            </a:r>
          </a:p>
          <a:p>
            <a:pPr marL="342900" indent="-342900"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Tx/>
              <a:buChar char="-"/>
            </a:pPr>
            <a:r>
              <a:rPr lang="zh-CN" altLang="en-US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性能优化</a:t>
            </a:r>
            <a:endParaRPr lang="en-US" sz="24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cs typeface="Segoe UI" pitchFamily="34" charset="0"/>
            </a:endParaRPr>
          </a:p>
        </p:txBody>
      </p:sp>
      <p:sp>
        <p:nvSpPr>
          <p:cNvPr id="26" name="Rectangle 25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203279" y="4191001"/>
            <a:ext cx="2560320" cy="2103120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21904" tIns="182896" rIns="121904" bIns="609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Tx/>
              <a:buChar char="-"/>
            </a:pPr>
            <a:r>
              <a:rPr lang="zh-CN" altLang="en-US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自营</a:t>
            </a:r>
          </a:p>
          <a:p>
            <a:pPr marL="342900" indent="-342900"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Tx/>
              <a:buChar char="-"/>
            </a:pPr>
            <a:r>
              <a:rPr lang="zh-CN" altLang="en-US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外卖等周边商铺接入</a:t>
            </a:r>
          </a:p>
          <a:p>
            <a:pPr marL="342900" indent="-342900"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Tx/>
              <a:buChar char="-"/>
            </a:pPr>
            <a:r>
              <a:rPr lang="zh-CN" altLang="en-US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其它店家、代理</a:t>
            </a:r>
            <a:endParaRPr lang="en-US" sz="24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cs typeface="Segoe UI" pitchFamily="34" charset="0"/>
            </a:endParaRPr>
          </a:p>
        </p:txBody>
      </p:sp>
      <p:sp>
        <p:nvSpPr>
          <p:cNvPr id="24" name="Rectangle 2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39975" y="4191001"/>
            <a:ext cx="2563707" cy="2103120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21904" tIns="182896" rIns="121904" bIns="6095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Tx/>
              <a:buChar char="-"/>
            </a:pPr>
            <a:r>
              <a:rPr lang="zh-CN" altLang="en-US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二手市场</a:t>
            </a:r>
          </a:p>
          <a:p>
            <a:pPr marL="342900" indent="-342900"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Tx/>
              <a:buChar char="-"/>
            </a:pPr>
            <a:r>
              <a:rPr lang="zh-CN" altLang="en-US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用户可申请更高的商品发布权限</a:t>
            </a:r>
            <a:endParaRPr lang="en-US" sz="24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cs typeface="Segoe UI" pitchFamily="34" charset="0"/>
            </a:endParaRPr>
          </a:p>
        </p:txBody>
      </p:sp>
      <p:sp>
        <p:nvSpPr>
          <p:cNvPr id="23" name="Rectangle 2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76060" y="4191001"/>
            <a:ext cx="2560320" cy="2103120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21904" tIns="182896" rIns="121904" bIns="6095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</a:pPr>
            <a:r>
              <a:rPr lang="zh-CN" altLang="en-US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 </a:t>
            </a:r>
            <a:r>
              <a:rPr lang="en-US" altLang="zh-CN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-</a:t>
            </a:r>
            <a:r>
              <a:rPr lang="zh-CN" altLang="en-US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 </a:t>
            </a:r>
            <a:r>
              <a:rPr lang="en-US" altLang="zh-CN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LNMP</a:t>
            </a:r>
            <a:endParaRPr lang="zh-CN" altLang="en-US" sz="240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cs typeface="Segoe UI" pitchFamily="34" charset="0"/>
            </a:endParaRPr>
          </a:p>
          <a:p>
            <a:pPr marL="342900" indent="-342900"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Tx/>
              <a:buChar char="-"/>
            </a:pPr>
            <a:r>
              <a:rPr lang="en-US" altLang="zh-CN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Ajax</a:t>
            </a:r>
            <a:endParaRPr lang="zh-CN" altLang="en-US" sz="2400" dirty="0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cs typeface="Segoe UI" pitchFamily="34" charset="0"/>
            </a:endParaRPr>
          </a:p>
          <a:p>
            <a:pPr marL="342900" indent="-342900" defTabSz="1218696" fontAlgn="base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100000"/>
              <a:buFontTx/>
              <a:buChar char="-"/>
            </a:pPr>
            <a:r>
              <a:rPr lang="en-US" altLang="zh-CN" sz="24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rPr>
              <a:t>Bootstrap</a:t>
            </a:r>
            <a:endParaRPr lang="en-US" sz="24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>
                  <a:alpha val="99000"/>
                </a:srgbClr>
              </a:solidFill>
              <a:cs typeface="Segoe UI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76060" y="1533758"/>
            <a:ext cx="2560320" cy="2556663"/>
            <a:chOff x="675882" y="1533756"/>
            <a:chExt cx="2559653" cy="2556662"/>
          </a:xfrm>
        </p:grpSpPr>
        <p:sp>
          <p:nvSpPr>
            <p:cNvPr id="32" name="Rectangle 31"/>
            <p:cNvSpPr/>
            <p:nvPr>
              <p:custDataLst>
                <p:tags r:id="rId8"/>
              </p:custDataLst>
            </p:nvPr>
          </p:nvSpPr>
          <p:spPr bwMode="auto">
            <a:xfrm>
              <a:off x="675882" y="1533756"/>
              <a:ext cx="2559653" cy="2556662"/>
            </a:xfrm>
            <a:prstGeom prst="rect">
              <a:avLst/>
            </a:prstGeom>
            <a:solidFill>
              <a:srgbClr val="FF8B00"/>
            </a:solidFill>
            <a:ln w="9525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121920" tIns="1828800" rIns="121920" bIns="609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8696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FFFF99"/>
                </a:buClr>
                <a:buSzPct val="120000"/>
                <a:defRPr/>
              </a:pPr>
              <a:r>
                <a:rPr lang="zh-CN" altLang="en-US" sz="2000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>
                      <a:alpha val="99000"/>
                    </a:srgbClr>
                  </a:solidFill>
                  <a:cs typeface="Segoe UI" pitchFamily="34" charset="0"/>
                </a:rPr>
                <a:t>技术特性</a:t>
              </a:r>
              <a:endPara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endParaRPr>
            </a:p>
          </p:txBody>
        </p:sp>
        <p:pic>
          <p:nvPicPr>
            <p:cNvPr id="40" name="Picture 7" descr="\\MAGNUM\Projects\Microsoft\Cloud Power FY12\Design\Icons\PNGs\Meterin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1064904" y="1654403"/>
              <a:ext cx="1781608" cy="1781608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/>
        </p:nvGrpSpPr>
        <p:grpSpPr>
          <a:xfrm>
            <a:off x="3439975" y="1533758"/>
            <a:ext cx="2560320" cy="2556663"/>
            <a:chOff x="3439078" y="1533756"/>
            <a:chExt cx="2559653" cy="2556662"/>
          </a:xfrm>
        </p:grpSpPr>
        <p:sp>
          <p:nvSpPr>
            <p:cNvPr id="38" name="Rectangle 37"/>
            <p:cNvSpPr/>
            <p:nvPr>
              <p:custDataLst>
                <p:tags r:id="rId7"/>
              </p:custDataLst>
            </p:nvPr>
          </p:nvSpPr>
          <p:spPr bwMode="auto">
            <a:xfrm>
              <a:off x="3439078" y="1533756"/>
              <a:ext cx="2559653" cy="2556662"/>
            </a:xfrm>
            <a:prstGeom prst="rect">
              <a:avLst/>
            </a:prstGeom>
            <a:solidFill>
              <a:srgbClr val="FF8B00"/>
            </a:solidFill>
            <a:ln w="9525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121920" tIns="1828800" rIns="121920" bIns="609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8696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FFFF99"/>
                </a:buClr>
                <a:buSzPct val="120000"/>
              </a:pPr>
              <a:r>
                <a:rPr lang="en-US" altLang="zh-CN" sz="2000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>
                      <a:alpha val="99000"/>
                    </a:srgbClr>
                  </a:solidFill>
                  <a:cs typeface="Segoe UI" pitchFamily="34" charset="0"/>
                </a:rPr>
                <a:t>C2C</a:t>
              </a:r>
              <a:endPara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endParaRPr>
            </a:p>
          </p:txBody>
        </p:sp>
        <p:sp>
          <p:nvSpPr>
            <p:cNvPr id="41" name="Left-Right Arrow 40"/>
            <p:cNvSpPr>
              <a:spLocks noChangeAspect="1"/>
            </p:cNvSpPr>
            <p:nvPr/>
          </p:nvSpPr>
          <p:spPr>
            <a:xfrm>
              <a:off x="4126920" y="2284777"/>
              <a:ext cx="1183969" cy="520860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u="sng" dirty="0">
                <a:solidFill>
                  <a:prstClr val="white"/>
                </a:solidFill>
                <a:latin typeface="Segoe" charset="0"/>
                <a:cs typeface="Segoe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14959" y="1533758"/>
            <a:ext cx="2560320" cy="2556663"/>
            <a:chOff x="6213340" y="1533756"/>
            <a:chExt cx="2559653" cy="2556662"/>
          </a:xfrm>
        </p:grpSpPr>
        <p:sp>
          <p:nvSpPr>
            <p:cNvPr id="35" name="Rectangle 34"/>
            <p:cNvSpPr/>
            <p:nvPr>
              <p:custDataLst>
                <p:tags r:id="rId6"/>
              </p:custDataLst>
            </p:nvPr>
          </p:nvSpPr>
          <p:spPr bwMode="auto">
            <a:xfrm>
              <a:off x="6213340" y="1533756"/>
              <a:ext cx="2559653" cy="2556662"/>
            </a:xfrm>
            <a:prstGeom prst="rect">
              <a:avLst/>
            </a:prstGeom>
            <a:solidFill>
              <a:srgbClr val="FF8B00"/>
            </a:solidFill>
            <a:ln w="9525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121920" tIns="1828800" rIns="121920" bIns="609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8696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FFFF99"/>
                </a:buClr>
                <a:buSzPct val="120000"/>
              </a:pPr>
              <a:r>
                <a:rPr lang="en-US" altLang="zh-CN" sz="2000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>
                      <a:alpha val="99000"/>
                    </a:srgbClr>
                  </a:solidFill>
                  <a:cs typeface="Segoe UI" pitchFamily="34" charset="0"/>
                </a:rPr>
                <a:t>B2C</a:t>
              </a:r>
              <a:endPara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endParaRPr>
            </a:p>
          </p:txBody>
        </p:sp>
        <p:pic>
          <p:nvPicPr>
            <p:cNvPr id="42" name="Picture 5" descr="\\MAGNUM\Projects\Microsoft\Cloud Power FY12\Design\Icons\PNGs\Self_Service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6748300" y="1812018"/>
              <a:ext cx="1466378" cy="1466378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957927" y="1533758"/>
            <a:ext cx="2560320" cy="2556663"/>
            <a:chOff x="8955592" y="1533756"/>
            <a:chExt cx="2559653" cy="2556662"/>
          </a:xfrm>
        </p:grpSpPr>
        <p:sp>
          <p:nvSpPr>
            <p:cNvPr id="29" name="Rectangle 28"/>
            <p:cNvSpPr/>
            <p:nvPr>
              <p:custDataLst>
                <p:tags r:id="rId5"/>
              </p:custDataLst>
            </p:nvPr>
          </p:nvSpPr>
          <p:spPr bwMode="auto">
            <a:xfrm>
              <a:off x="8955592" y="1533756"/>
              <a:ext cx="2559653" cy="2556662"/>
            </a:xfrm>
            <a:prstGeom prst="rect">
              <a:avLst/>
            </a:prstGeom>
            <a:solidFill>
              <a:srgbClr val="FF8B00"/>
            </a:solidFill>
            <a:ln w="9525"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chemeClr val="accent2">
                  <a:satMod val="30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121920" tIns="1828800" rIns="121920" bIns="609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8696" fontAlgn="base">
                <a:lnSpc>
                  <a:spcPct val="90000"/>
                </a:lnSpc>
                <a:spcBef>
                  <a:spcPts val="840"/>
                </a:spcBef>
                <a:spcAft>
                  <a:spcPct val="0"/>
                </a:spcAft>
                <a:buClr>
                  <a:srgbClr val="FFFF99"/>
                </a:buClr>
                <a:buSzPct val="120000"/>
              </a:pPr>
              <a:r>
                <a:rPr lang="zh-CN" altLang="en-US" sz="2000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>
                      <a:alpha val="99000"/>
                    </a:srgbClr>
                  </a:solidFill>
                  <a:cs typeface="Segoe UI" pitchFamily="34" charset="0"/>
                </a:rPr>
                <a:t>测试与优化</a:t>
              </a:r>
              <a:endParaRPr lang="en-US" sz="20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>
                    <a:alpha val="99000"/>
                  </a:srgbClr>
                </a:solidFill>
                <a:cs typeface="Segoe UI" pitchFamily="34" charset="0"/>
              </a:endParaRPr>
            </a:p>
          </p:txBody>
        </p:sp>
        <p:pic>
          <p:nvPicPr>
            <p:cNvPr id="43" name="Picture 4" descr="\\MAGNUM\Projects\Microsoft\Cloud Power FY12\Design\Icons\PNGs\Scalable_Elastic_4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9420218" y="1730007"/>
              <a:ext cx="1630401" cy="1630401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5" y="-2542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总结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4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5nK8I1BUmTH5Wq3vKe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U2AtS4n7US9rc067E70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BT.B8WO0qxVDFp4.CWw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nozGtbSEuSxX56hIBSm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FC86OXUUSPUYMxdDFZR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wNdl_Dlkiv.a9T4s.9p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hiHPoAgUCSFvfDntMV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bD8.dl6kOx0n0wdzie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avVgFYmz0CtTUWav_iBm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AkjR9OoEmWDjJpp4ws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Jldq5fNEal85JrzBzF7A"/>
</p:tagLst>
</file>

<file path=ppt/theme/theme1.xml><?xml version="1.0" encoding="utf-8"?>
<a:theme xmlns:a="http://schemas.openxmlformats.org/drawingml/2006/main" name="TechEd_2012_Template_16x9">
  <a:themeElements>
    <a:clrScheme name="自定义 2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FFFFFF"/>
      </a:hlink>
      <a:folHlink>
        <a:srgbClr val="FFFFF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161</Words>
  <Application>Microsoft Macintosh PowerPoint</Application>
  <PresentationFormat>Widescreen</PresentationFormat>
  <Paragraphs>41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 Black</vt:lpstr>
      <vt:lpstr>Calibri</vt:lpstr>
      <vt:lpstr>Calibri Light</vt:lpstr>
      <vt:lpstr>Segoe</vt:lpstr>
      <vt:lpstr>Segoe Light</vt:lpstr>
      <vt:lpstr>Segoe Semibold</vt:lpstr>
      <vt:lpstr>Segoe UI</vt:lpstr>
      <vt:lpstr>Segoe UI Light</vt:lpstr>
      <vt:lpstr>Wingdings</vt:lpstr>
      <vt:lpstr>宋体</vt:lpstr>
      <vt:lpstr>Arial</vt:lpstr>
      <vt:lpstr>TechEd_2012_Template_16x9</vt:lpstr>
      <vt:lpstr>Office Theme</vt:lpstr>
      <vt:lpstr>think-cell Slide</vt:lpstr>
      <vt:lpstr>PowerPoint Presentation</vt:lpstr>
      <vt:lpstr>选题背景</vt:lpstr>
      <vt:lpstr>需求分析：前台</vt:lpstr>
      <vt:lpstr>需求分析：后台</vt:lpstr>
      <vt:lpstr>数据流程图</vt:lpstr>
      <vt:lpstr>购物流程图</vt:lpstr>
      <vt:lpstr>二手商品发布流程图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Computing is the New Net Norm</dc:title>
  <dc:creator>叶科忠</dc:creator>
  <cp:lastModifiedBy>叶科忠</cp:lastModifiedBy>
  <cp:revision>26</cp:revision>
  <dcterms:created xsi:type="dcterms:W3CDTF">2012-12-11T05:49:13Z</dcterms:created>
  <dcterms:modified xsi:type="dcterms:W3CDTF">2015-06-11T07:01:12Z</dcterms:modified>
</cp:coreProperties>
</file>