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2" r:id="rId4"/>
    <p:sldId id="258" r:id="rId5"/>
    <p:sldId id="261" r:id="rId6"/>
    <p:sldId id="260" r:id="rId7"/>
    <p:sldId id="263" r:id="rId8"/>
    <p:sldId id="266" r:id="rId9"/>
    <p:sldId id="265" r:id="rId10"/>
    <p:sldId id="264" r:id="rId11"/>
    <p:sldId id="259" r:id="rId12"/>
    <p:sldId id="270" r:id="rId13"/>
    <p:sldId id="269" r:id="rId14"/>
    <p:sldId id="268" r:id="rId15"/>
    <p:sldId id="26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D4AB8EA-B3D5-4617-AFD6-4F07D034AB84}">
          <p14:sldIdLst>
            <p14:sldId id="256"/>
            <p14:sldId id="257"/>
            <p14:sldId id="262"/>
            <p14:sldId id="258"/>
            <p14:sldId id="261"/>
            <p14:sldId id="260"/>
            <p14:sldId id="263"/>
            <p14:sldId id="266"/>
            <p14:sldId id="265"/>
            <p14:sldId id="264"/>
            <p14:sldId id="259"/>
            <p14:sldId id="270"/>
            <p14:sldId id="269"/>
            <p14:sldId id="268"/>
            <p14:sldId id="267"/>
          </p14:sldIdLst>
        </p14:section>
        <p14:section name="Раздел без заголовка" id="{704C7EE8-8F2C-45CE-9D10-4E2A8C69CA3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0E05-FB46-4710-B8AC-79C38D41CE9B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F0608-EE23-4108-9D86-2CF9048DA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62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F0608-EE23-4108-9D86-2CF9048DA76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830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FAF7-83BC-4C5A-9371-ED935B3233B9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972-0BCF-4125-9A71-366AA3502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9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FAF7-83BC-4C5A-9371-ED935B3233B9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972-0BCF-4125-9A71-366AA3502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87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FAF7-83BC-4C5A-9371-ED935B3233B9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972-0BCF-4125-9A71-366AA3502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9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FAF7-83BC-4C5A-9371-ED935B3233B9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972-0BCF-4125-9A71-366AA3502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96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FAF7-83BC-4C5A-9371-ED935B3233B9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972-0BCF-4125-9A71-366AA3502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41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FAF7-83BC-4C5A-9371-ED935B3233B9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972-0BCF-4125-9A71-366AA3502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72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FAF7-83BC-4C5A-9371-ED935B3233B9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972-0BCF-4125-9A71-366AA3502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00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FAF7-83BC-4C5A-9371-ED935B3233B9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972-0BCF-4125-9A71-366AA3502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55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FAF7-83BC-4C5A-9371-ED935B3233B9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972-0BCF-4125-9A71-366AA3502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06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FAF7-83BC-4C5A-9371-ED935B3233B9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972-0BCF-4125-9A71-366AA3502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14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FAF7-83BC-4C5A-9371-ED935B3233B9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972-0BCF-4125-9A71-366AA3502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66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CFAF7-83BC-4C5A-9371-ED935B3233B9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EB972-0BCF-4125-9A71-366AA3502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36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026508"/>
            <a:ext cx="9144000" cy="1854158"/>
          </a:xfrm>
        </p:spPr>
        <p:txBody>
          <a:bodyPr/>
          <a:lstStyle/>
          <a:p>
            <a:r>
              <a:rPr lang="ru-RU" dirty="0" smtClean="0"/>
              <a:t>Паттерн стратегия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Strategy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68930" y="5545138"/>
            <a:ext cx="6454140" cy="798512"/>
          </a:xfrm>
        </p:spPr>
        <p:txBody>
          <a:bodyPr>
            <a:noAutofit/>
          </a:bodyPr>
          <a:lstStyle/>
          <a:p>
            <a:r>
              <a:rPr lang="ru-RU" sz="2800" dirty="0" smtClean="0"/>
              <a:t>Лавров Владимир</a:t>
            </a:r>
          </a:p>
          <a:p>
            <a:r>
              <a:rPr lang="ru-RU" sz="2800" dirty="0" smtClean="0"/>
              <a:t>2018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922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Ð¡ÑÑÑÐºÑÑÑÐ° ÐºÐ»Ð°ÑÑÐ¾Ð² Ð¿Ð°ÑÑÐµÑÐ½Ð° Ð¡ÑÑÐ°ÑÐµÐ³Ð¸Ñ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416" y="215933"/>
            <a:ext cx="7393089" cy="621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Объект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" y="1319086"/>
            <a:ext cx="2199128" cy="4010612"/>
          </a:xfrm>
        </p:spPr>
      </p:pic>
      <p:sp>
        <p:nvSpPr>
          <p:cNvPr id="5" name="Прямоугольник 4"/>
          <p:cNvSpPr/>
          <p:nvPr/>
        </p:nvSpPr>
        <p:spPr>
          <a:xfrm rot="21327942">
            <a:off x="2057174" y="1771310"/>
            <a:ext cx="3063240" cy="56975"/>
          </a:xfrm>
          <a:prstGeom prst="rect">
            <a:avLst/>
          </a:prstGeom>
          <a:solidFill>
            <a:srgbClr val="FF0000"/>
          </a:solidFill>
          <a:ln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3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Стратегия</a:t>
            </a:r>
            <a:r>
              <a:rPr lang="ru-RU" dirty="0"/>
              <a:t> — это поведенческий паттерн проектирования, который определяет семейство схожих алгоритмов и помещает каждый из них в собственный класс, после чего алгоритмы можно </a:t>
            </a:r>
            <a:r>
              <a:rPr lang="ru-RU" dirty="0" err="1" smtClean="0"/>
              <a:t>взаимозаменять</a:t>
            </a:r>
            <a:r>
              <a:rPr lang="ru-RU" dirty="0" smtClean="0"/>
              <a:t> </a:t>
            </a:r>
            <a:r>
              <a:rPr lang="ru-RU" dirty="0"/>
              <a:t>прямо во время исполнения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287301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 Strategy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 smtClean="0"/>
              <a:t>	virtual void ~Strategy(){}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virtual void </a:t>
            </a:r>
            <a:r>
              <a:rPr lang="en-US" dirty="0" err="1" smtClean="0"/>
              <a:t>build_route</a:t>
            </a:r>
            <a:r>
              <a:rPr lang="en-US" dirty="0" smtClean="0"/>
              <a:t> (</a:t>
            </a:r>
            <a:r>
              <a:rPr lang="en-US" dirty="0" err="1" smtClean="0"/>
              <a:t>coord</a:t>
            </a:r>
            <a:r>
              <a:rPr lang="en-US" dirty="0" smtClean="0"/>
              <a:t> A, </a:t>
            </a:r>
            <a:r>
              <a:rPr lang="en-US" dirty="0" err="1" smtClean="0"/>
              <a:t>coord</a:t>
            </a:r>
            <a:r>
              <a:rPr lang="en-US" dirty="0" smtClean="0"/>
              <a:t> B);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698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0378" y="852858"/>
            <a:ext cx="10515600" cy="55673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Strategy_by_car</a:t>
            </a:r>
            <a:r>
              <a:rPr lang="en-US" dirty="0" smtClean="0"/>
              <a:t> : public Strategy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build_route</a:t>
            </a:r>
            <a:r>
              <a:rPr lang="en-US" dirty="0" smtClean="0"/>
              <a:t> (</a:t>
            </a:r>
            <a:r>
              <a:rPr lang="en-US" dirty="0" err="1" smtClean="0"/>
              <a:t>coord</a:t>
            </a:r>
            <a:r>
              <a:rPr lang="en-US" dirty="0" smtClean="0"/>
              <a:t> A, </a:t>
            </a:r>
            <a:r>
              <a:rPr lang="en-US" dirty="0" err="1" smtClean="0"/>
              <a:t>coord</a:t>
            </a:r>
            <a:r>
              <a:rPr lang="en-US" dirty="0" smtClean="0"/>
              <a:t> B)</a:t>
            </a:r>
            <a:r>
              <a:rPr lang="en-US" dirty="0"/>
              <a:t> </a:t>
            </a:r>
            <a:r>
              <a:rPr lang="en-US" dirty="0" smtClean="0"/>
              <a:t>{…}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 smtClean="0"/>
              <a:t>Strategy_on_foot</a:t>
            </a:r>
            <a:r>
              <a:rPr lang="en-US" dirty="0" smtClean="0"/>
              <a:t> </a:t>
            </a:r>
            <a:r>
              <a:rPr lang="en-US" dirty="0"/>
              <a:t>: public Strategy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build_route</a:t>
            </a:r>
            <a:r>
              <a:rPr lang="en-US" dirty="0"/>
              <a:t> (</a:t>
            </a:r>
            <a:r>
              <a:rPr lang="en-US" dirty="0" err="1"/>
              <a:t>coord</a:t>
            </a:r>
            <a:r>
              <a:rPr lang="en-US" dirty="0"/>
              <a:t> A, </a:t>
            </a:r>
            <a:r>
              <a:rPr lang="en-US" dirty="0" err="1"/>
              <a:t>coord</a:t>
            </a:r>
            <a:r>
              <a:rPr lang="en-US" dirty="0"/>
              <a:t> B) {…}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34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9289" y="398834"/>
            <a:ext cx="10515600" cy="64591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class Context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 smtClean="0"/>
              <a:t>	Strategy* </a:t>
            </a:r>
            <a:r>
              <a:rPr lang="en-US" dirty="0" err="1" smtClean="0"/>
              <a:t>concrete_strategy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use_strategy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concrete_stretagy.build_route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void </a:t>
            </a:r>
            <a:r>
              <a:rPr lang="en-US" dirty="0" err="1" smtClean="0"/>
              <a:t>set_strategy</a:t>
            </a:r>
            <a:r>
              <a:rPr lang="en-US" dirty="0" smtClean="0"/>
              <a:t>(Strategy* </a:t>
            </a:r>
            <a:r>
              <a:rPr lang="en-US" dirty="0" err="1" smtClean="0"/>
              <a:t>new_strategy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concrete_strategy</a:t>
            </a:r>
            <a:r>
              <a:rPr lang="en-US" dirty="0" smtClean="0"/>
              <a:t> = </a:t>
            </a:r>
            <a:r>
              <a:rPr lang="en-US" dirty="0" err="1" smtClean="0"/>
              <a:t>new_strategy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41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1060" y="651510"/>
            <a:ext cx="10515600" cy="5891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800" dirty="0" smtClean="0"/>
              <a:t>Context app;</a:t>
            </a:r>
          </a:p>
          <a:p>
            <a:pPr marL="457200" lvl="1" indent="0">
              <a:buNone/>
            </a:pPr>
            <a:r>
              <a:rPr lang="en-US" sz="2800" dirty="0" err="1" smtClean="0"/>
              <a:t>Strategy_by_car</a:t>
            </a:r>
            <a:r>
              <a:rPr lang="en-US" sz="2800" dirty="0" smtClean="0"/>
              <a:t> str1;</a:t>
            </a:r>
          </a:p>
          <a:p>
            <a:pPr marL="457200" lvl="1" indent="0">
              <a:buNone/>
            </a:pPr>
            <a:r>
              <a:rPr lang="en-US" sz="2800" dirty="0" err="1" smtClean="0"/>
              <a:t>Strategy_on_foot</a:t>
            </a:r>
            <a:r>
              <a:rPr lang="en-US" sz="2800" dirty="0" smtClean="0"/>
              <a:t> str2;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err="1" smtClean="0"/>
              <a:t>app.set_strategy</a:t>
            </a:r>
            <a:r>
              <a:rPr lang="en-US" sz="2800" dirty="0" smtClean="0"/>
              <a:t>(&amp;str1);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dirty="0" err="1" smtClean="0"/>
              <a:t>app.use_strategy</a:t>
            </a:r>
            <a:r>
              <a:rPr lang="en-US" sz="2800" dirty="0" smtClean="0"/>
              <a:t>();</a:t>
            </a:r>
          </a:p>
          <a:p>
            <a:pPr marL="457200" lvl="1" indent="0">
              <a:buNone/>
            </a:pPr>
            <a:r>
              <a:rPr lang="en-US" sz="2800" dirty="0" err="1" smtClean="0"/>
              <a:t>app.set_strategy</a:t>
            </a:r>
            <a:r>
              <a:rPr lang="en-US" sz="2800" dirty="0" smtClean="0"/>
              <a:t>(&amp;str2);</a:t>
            </a:r>
          </a:p>
          <a:p>
            <a:pPr marL="457200" lvl="1" indent="0">
              <a:buNone/>
            </a:pPr>
            <a:r>
              <a:rPr lang="en-US" sz="2800" dirty="0" err="1" smtClean="0"/>
              <a:t>app.use_strategy</a:t>
            </a:r>
            <a:r>
              <a:rPr lang="en-US" sz="2800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74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786" y="0"/>
            <a:ext cx="3760428" cy="6858000"/>
          </a:xfrm>
        </p:spPr>
      </p:pic>
    </p:spTree>
    <p:extLst>
      <p:ext uri="{BB962C8B-B14F-4D97-AF65-F5344CB8AC3E}">
        <p14:creationId xmlns:p14="http://schemas.microsoft.com/office/powerpoint/2010/main" val="138690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8379" y="903064"/>
            <a:ext cx="6515910" cy="4809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Class Context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func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build_route</a:t>
            </a:r>
            <a:r>
              <a:rPr lang="en-US" dirty="0" smtClean="0"/>
              <a:t> (</a:t>
            </a:r>
            <a:r>
              <a:rPr lang="en-US" dirty="0" err="1" smtClean="0"/>
              <a:t>coord</a:t>
            </a:r>
            <a:r>
              <a:rPr lang="en-US" dirty="0" smtClean="0"/>
              <a:t> A, </a:t>
            </a:r>
            <a:r>
              <a:rPr lang="en-US" dirty="0" err="1" smtClean="0"/>
              <a:t>coord</a:t>
            </a:r>
            <a:r>
              <a:rPr lang="en-US" dirty="0" smtClean="0"/>
              <a:t> B)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body…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229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281" y="0"/>
            <a:ext cx="3753438" cy="6845252"/>
          </a:xfrm>
        </p:spPr>
      </p:pic>
    </p:spTree>
    <p:extLst>
      <p:ext uri="{BB962C8B-B14F-4D97-AF65-F5344CB8AC3E}">
        <p14:creationId xmlns:p14="http://schemas.microsoft.com/office/powerpoint/2010/main" val="132066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7949" y="515080"/>
            <a:ext cx="7235758" cy="57100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Context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func</a:t>
            </a: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build_route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/>
              <a:t>coord</a:t>
            </a:r>
            <a:r>
              <a:rPr lang="en-US" dirty="0"/>
              <a:t> A, </a:t>
            </a:r>
            <a:r>
              <a:rPr lang="en-US" dirty="0" err="1"/>
              <a:t>coord</a:t>
            </a:r>
            <a:r>
              <a:rPr lang="en-US" dirty="0"/>
              <a:t> B)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if(button1)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	body…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if(button2)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7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281" y="0"/>
            <a:ext cx="3753438" cy="6845252"/>
          </a:xfrm>
        </p:spPr>
      </p:pic>
    </p:spTree>
    <p:extLst>
      <p:ext uri="{BB962C8B-B14F-4D97-AF65-F5344CB8AC3E}">
        <p14:creationId xmlns:p14="http://schemas.microsoft.com/office/powerpoint/2010/main" val="22912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1530809" y="148833"/>
            <a:ext cx="7235758" cy="68871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Context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func</a:t>
            </a: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build_route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/>
              <a:t>coord</a:t>
            </a:r>
            <a:r>
              <a:rPr lang="en-US" dirty="0"/>
              <a:t> A, </a:t>
            </a:r>
            <a:r>
              <a:rPr lang="en-US" dirty="0" err="1"/>
              <a:t>coord</a:t>
            </a:r>
            <a:r>
              <a:rPr lang="en-US" dirty="0"/>
              <a:t> B)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if(button1)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	body…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if(button2)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if(button3)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855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0379" y="1319786"/>
            <a:ext cx="10515600" cy="4351338"/>
          </a:xfrm>
        </p:spPr>
        <p:txBody>
          <a:bodyPr/>
          <a:lstStyle/>
          <a:p>
            <a:r>
              <a:rPr lang="ru-RU" dirty="0"/>
              <a:t>С каждым новым алгоритмом код основного класса навигатора увеличивался вдвое. В таком большом классе стало довольно трудно ориентироваться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Любое </a:t>
            </a:r>
            <a:r>
              <a:rPr lang="ru-RU" dirty="0"/>
              <a:t>изменение алгоритмов поиска, будь то исправление багов или добавление нового алгоритма, </a:t>
            </a:r>
            <a:r>
              <a:rPr lang="ru-RU" dirty="0" smtClean="0"/>
              <a:t>затрагивает </a:t>
            </a:r>
            <a:r>
              <a:rPr lang="ru-RU" dirty="0"/>
              <a:t>основной класс. Это </a:t>
            </a:r>
            <a:r>
              <a:rPr lang="ru-RU" dirty="0" smtClean="0"/>
              <a:t>повышает </a:t>
            </a:r>
            <a:r>
              <a:rPr lang="ru-RU" dirty="0"/>
              <a:t>риск сделать ошибку, случайно задев остальной работающий </a:t>
            </a:r>
            <a:r>
              <a:rPr lang="ru-RU" dirty="0" smtClean="0"/>
              <a:t>код.</a:t>
            </a:r>
          </a:p>
        </p:txBody>
      </p:sp>
    </p:spTree>
    <p:extLst>
      <p:ext uri="{BB962C8B-B14F-4D97-AF65-F5344CB8AC3E}">
        <p14:creationId xmlns:p14="http://schemas.microsoft.com/office/powerpoint/2010/main" val="10430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Ð¡ÑÑÐ°ÑÐµÐ³Ð¸Ð¸ Ð¿Ð¾ÑÑÑÐ¾ÐµÐ½Ð¸Ñ Ð¿ÑÑ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33" y="782737"/>
            <a:ext cx="9931761" cy="487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53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109</Words>
  <Application>Microsoft Office PowerPoint</Application>
  <PresentationFormat>Широкоэкранный</PresentationFormat>
  <Paragraphs>88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Паттерн стратегия (Strategy)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2rapirkaProdaction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Лавров</dc:creator>
  <cp:lastModifiedBy>Владимир Лавров</cp:lastModifiedBy>
  <cp:revision>15</cp:revision>
  <dcterms:created xsi:type="dcterms:W3CDTF">2018-05-11T16:40:13Z</dcterms:created>
  <dcterms:modified xsi:type="dcterms:W3CDTF">2018-05-12T06:55:14Z</dcterms:modified>
</cp:coreProperties>
</file>