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8"/>
    <p:restoredTop sz="94671"/>
  </p:normalViewPr>
  <p:slideViewPr>
    <p:cSldViewPr snapToGrid="0" snapToObjects="1">
      <p:cViewPr varScale="1">
        <p:scale>
          <a:sx n="58" d="100"/>
          <a:sy n="58" d="100"/>
        </p:scale>
        <p:origin x="2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20E-82BA-9C40-AC0E-A4411A5D4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D2F98-A7DA-6348-B503-B0A010FFE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4B96-4AB4-434B-8DDA-32CC9118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6899-2C68-184C-AAED-A3B966C4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16C6-7707-BC46-AA2C-CE50E718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3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C4EA-2873-A84E-B30D-E631AD2D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ECE1-D2F4-CD48-A35E-3652763BE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4BA3-C31F-224F-A0CE-8CF9769A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3AB8-FC9C-7746-BDA8-BAF266AC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0574-9A57-6A4C-903D-10D748D4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11BAE-2761-4840-9690-E02E489E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0685-0DDD-AE42-BAD6-91F1F6B5E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30F5-7090-D646-BE83-77530E63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029B-8243-9043-9106-103E9569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6FB8-6EE9-1443-A443-0A810262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8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FF4-4260-3743-BE26-D4E65463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4B35-E3A5-E141-9BC5-C0C24A22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F4D6-DC91-154C-A94C-1162A957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47D3-FC94-9E48-87D8-965CD644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2CEC-6BC7-574B-912C-E2E57EF2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9A0F-7D9F-F343-83C6-0CE5B462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8B15-9CCF-D94F-88AC-9AECE43C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CC89-B12A-A344-B082-D7C463A1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C8A3-2AC3-0F47-B570-89930E7F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0001-D4AF-AB4B-803F-3D200B54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D4BE-30EC-2C4B-B9FB-6A6DD69E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A836-132C-DD42-99E6-3E6008E6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0DFB-6E00-DB44-B57B-17649B661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34B2-92C7-FC4C-BD18-0E59D351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70705-B053-F74C-9699-FE4CB413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C1A6D-9B75-9140-928C-1F1DBCE0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1ABB-E1A4-5C4C-9878-9399E3F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9AB55-5A5B-4E4A-BA91-2A649224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AB729-8C0D-294F-9B90-E216C6F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03AB6-5AD8-7B46-8144-38D7200C8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6C8C0-4C49-154B-9458-474ACA87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3853-2CF4-1D4F-A3DC-DBF7C1C5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0DD25-C9C8-1C4F-B43C-63E95B6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9243F-6273-514E-883B-1DF546A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7B12-5499-B444-9C89-5E9AD4C1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294A-9F8A-8442-BED9-760732BD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7BA1-7D89-CD4B-A2EF-34E17392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22343-DE00-BB45-86C6-1E5FE43C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C2AE-E076-8B43-B91D-39599EAD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3876A-BEFD-E445-8C0B-47D9D921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8212E-FD52-004A-A9A0-2E9919C4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F6D6-9F2E-FA41-8EEB-63621860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7018-31B7-F040-BF3D-6BAA656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6731C-EF84-3349-B2DC-42EC912C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1F59D-DA05-4F43-81E6-1FCAC89F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246F-71CC-584F-96EA-BE269ACE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3D3C-B529-1942-A206-7867522F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D4E0-0288-9F42-B243-C3EFACE2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66E76-BEBE-224F-960E-7100EB8F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FB6C1-1942-A34A-B553-8F08CE5AC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3520-71E1-8E4D-A562-873D90D3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E087-62C7-4249-A6D9-2C294567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115E-5FE1-5941-8559-04844312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BF097-BC96-3C4E-82D9-2C4D9AEA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8673-063A-B64B-B696-E09F07E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5C8B7-4769-2443-9023-35E626E8C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416B-E5A1-D646-94EF-3ECF0456AB4D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9BAE-7C5B-B741-9D7A-57B67118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3116-0DF2-0241-A7C1-72C071D1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BD7C-47E7-C845-B76E-B549C1E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CA11F-B244-EF4E-B4ED-CDFA4F51349A}"/>
              </a:ext>
            </a:extLst>
          </p:cNvPr>
          <p:cNvSpPr txBox="1"/>
          <p:nvPr/>
        </p:nvSpPr>
        <p:spPr>
          <a:xfrm>
            <a:off x="804672" y="640080"/>
            <a:ext cx="4443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XYZ_20180122_456_2 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pancreas </a:t>
            </a:r>
          </a:p>
        </p:txBody>
      </p:sp>
    </p:spTree>
    <p:extLst>
      <p:ext uri="{BB962C8B-B14F-4D97-AF65-F5344CB8AC3E}">
        <p14:creationId xmlns:p14="http://schemas.microsoft.com/office/powerpoint/2010/main" val="213136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DF735-6C48-3A48-88C7-ABBA418BA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4" t="31429" r="6029" b="39480"/>
          <a:stretch/>
        </p:blipFill>
        <p:spPr>
          <a:xfrm>
            <a:off x="525579" y="1859661"/>
            <a:ext cx="5482987" cy="32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D7065-6BAF-A04D-9EF8-FB421C28C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" t="60519" r="869" b="28303"/>
          <a:stretch/>
        </p:blipFill>
        <p:spPr>
          <a:xfrm rot="16200000">
            <a:off x="4720871" y="3032677"/>
            <a:ext cx="3466157" cy="741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E0ADE-A5D6-0748-AD50-C207A84E26D3}"/>
              </a:ext>
            </a:extLst>
          </p:cNvPr>
          <p:cNvSpPr txBox="1"/>
          <p:nvPr/>
        </p:nvSpPr>
        <p:spPr>
          <a:xfrm rot="5400000">
            <a:off x="5324430" y="3322048"/>
            <a:ext cx="331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Transcript counts/cell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E03A3-3701-074C-8C38-3CF03AFC3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4" t="17774" r="18466" b="10176"/>
          <a:stretch/>
        </p:blipFill>
        <p:spPr>
          <a:xfrm>
            <a:off x="7568282" y="2359151"/>
            <a:ext cx="4206240" cy="24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8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3D128-857C-4D44-8B55-5FE5E7F8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56" y="512064"/>
            <a:ext cx="7553941" cy="5614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2BA451-1220-3C4D-A74A-FA7F88160EE6}"/>
              </a:ext>
            </a:extLst>
          </p:cNvPr>
          <p:cNvSpPr txBox="1"/>
          <p:nvPr/>
        </p:nvSpPr>
        <p:spPr>
          <a:xfrm>
            <a:off x="3768504" y="6126480"/>
            <a:ext cx="170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PCR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11681-6C81-9D4A-8B21-CB74BE9BD443}"/>
              </a:ext>
            </a:extLst>
          </p:cNvPr>
          <p:cNvSpPr txBox="1"/>
          <p:nvPr/>
        </p:nvSpPr>
        <p:spPr>
          <a:xfrm rot="16200000">
            <a:off x="-307891" y="3088440"/>
            <a:ext cx="183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 Depth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E6207-B76B-084F-B823-0B07EE8B48E3}"/>
              </a:ext>
            </a:extLst>
          </p:cNvPr>
          <p:cNvSpPr txBox="1"/>
          <p:nvPr/>
        </p:nvSpPr>
        <p:spPr>
          <a:xfrm>
            <a:off x="8396297" y="512064"/>
            <a:ext cx="336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read depth: 121360 </a:t>
            </a:r>
          </a:p>
        </p:txBody>
      </p:sp>
    </p:spTree>
    <p:extLst>
      <p:ext uri="{BB962C8B-B14F-4D97-AF65-F5344CB8AC3E}">
        <p14:creationId xmlns:p14="http://schemas.microsoft.com/office/powerpoint/2010/main" val="22429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CAC22-C8CB-B642-A73B-A692FD9C6606}"/>
              </a:ext>
            </a:extLst>
          </p:cNvPr>
          <p:cNvSpPr txBox="1"/>
          <p:nvPr/>
        </p:nvSpPr>
        <p:spPr>
          <a:xfrm>
            <a:off x="3575432" y="6224831"/>
            <a:ext cx="170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PCR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C1BC-FBAB-E14D-8A2D-C7BAFE8D9050}"/>
              </a:ext>
            </a:extLst>
          </p:cNvPr>
          <p:cNvSpPr txBox="1"/>
          <p:nvPr/>
        </p:nvSpPr>
        <p:spPr>
          <a:xfrm rot="16200000">
            <a:off x="-1637231" y="2851582"/>
            <a:ext cx="409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Uniquely mapped reads (%)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050DB-A489-9743-8FB0-4B3C3598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" y="676656"/>
            <a:ext cx="7330490" cy="554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F005B-95EF-624A-B2B8-DC6E861F8558}"/>
              </a:ext>
            </a:extLst>
          </p:cNvPr>
          <p:cNvSpPr txBox="1"/>
          <p:nvPr/>
        </p:nvSpPr>
        <p:spPr>
          <a:xfrm>
            <a:off x="8430107" y="731520"/>
            <a:ext cx="336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Mapping: 66.09% </a:t>
            </a:r>
          </a:p>
        </p:txBody>
      </p:sp>
    </p:spTree>
    <p:extLst>
      <p:ext uri="{BB962C8B-B14F-4D97-AF65-F5344CB8AC3E}">
        <p14:creationId xmlns:p14="http://schemas.microsoft.com/office/powerpoint/2010/main" val="143982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844A47-9AF3-6442-A81F-78EB74B3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27" y="786384"/>
            <a:ext cx="7052958" cy="528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AAFB3F-51D4-C246-9C08-0D575FB05757}"/>
              </a:ext>
            </a:extLst>
          </p:cNvPr>
          <p:cNvSpPr txBox="1"/>
          <p:nvPr/>
        </p:nvSpPr>
        <p:spPr>
          <a:xfrm rot="16200000">
            <a:off x="-983877" y="3198168"/>
            <a:ext cx="278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Percent duplication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6A4A1-766D-5D48-BEF8-1B2F22F6D783}"/>
              </a:ext>
            </a:extLst>
          </p:cNvPr>
          <p:cNvSpPr txBox="1"/>
          <p:nvPr/>
        </p:nvSpPr>
        <p:spPr>
          <a:xfrm>
            <a:off x="3575432" y="6151679"/>
            <a:ext cx="170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PCR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12CA3-B7B8-454D-ABA9-DD7303C27A19}"/>
              </a:ext>
            </a:extLst>
          </p:cNvPr>
          <p:cNvSpPr txBox="1"/>
          <p:nvPr/>
        </p:nvSpPr>
        <p:spPr>
          <a:xfrm>
            <a:off x="8430107" y="731520"/>
            <a:ext cx="336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Percent duplication across PCR wells</a:t>
            </a:r>
          </a:p>
        </p:txBody>
      </p:sp>
    </p:spTree>
    <p:extLst>
      <p:ext uri="{BB962C8B-B14F-4D97-AF65-F5344CB8AC3E}">
        <p14:creationId xmlns:p14="http://schemas.microsoft.com/office/powerpoint/2010/main" val="174785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4F132-0B9E-2F45-B4DE-59D51E6E66B0}"/>
              </a:ext>
            </a:extLst>
          </p:cNvPr>
          <p:cNvSpPr txBox="1"/>
          <p:nvPr/>
        </p:nvSpPr>
        <p:spPr>
          <a:xfrm>
            <a:off x="8430107" y="731520"/>
            <a:ext cx="336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cell barcodes: 17680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4DBB9-721C-B34A-8E5A-22D0B47F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20" y="566928"/>
            <a:ext cx="7575350" cy="5559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415C2-E855-BC4E-A750-544729448DF5}"/>
              </a:ext>
            </a:extLst>
          </p:cNvPr>
          <p:cNvSpPr txBox="1"/>
          <p:nvPr/>
        </p:nvSpPr>
        <p:spPr>
          <a:xfrm>
            <a:off x="3575432" y="6151679"/>
            <a:ext cx="170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PCR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A947E-A2B9-B743-A93E-2D80C429F5FF}"/>
              </a:ext>
            </a:extLst>
          </p:cNvPr>
          <p:cNvSpPr txBox="1"/>
          <p:nvPr/>
        </p:nvSpPr>
        <p:spPr>
          <a:xfrm rot="16200000">
            <a:off x="-1307278" y="2752066"/>
            <a:ext cx="367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cell barcodes</a:t>
            </a:r>
          </a:p>
        </p:txBody>
      </p:sp>
    </p:spTree>
    <p:extLst>
      <p:ext uri="{BB962C8B-B14F-4D97-AF65-F5344CB8AC3E}">
        <p14:creationId xmlns:p14="http://schemas.microsoft.com/office/powerpoint/2010/main" val="3298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1</cp:revision>
  <dcterms:created xsi:type="dcterms:W3CDTF">2018-04-20T21:48:29Z</dcterms:created>
  <dcterms:modified xsi:type="dcterms:W3CDTF">2018-04-20T21:49:44Z</dcterms:modified>
</cp:coreProperties>
</file>