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7"/>
    <p:restoredTop sz="94671"/>
  </p:normalViewPr>
  <p:slideViewPr>
    <p:cSldViewPr snapToGrid="0" snapToObjects="1">
      <p:cViewPr varScale="1">
        <p:scale>
          <a:sx n="95" d="100"/>
          <a:sy n="95" d="100"/>
        </p:scale>
        <p:origin x="18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983E-2444-F34D-B90F-CC13732E9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E7A2F-28EE-9744-BBAB-D4ED3432D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29C80-6997-9D45-ABA2-ABED095F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E344-18AD-2040-86CC-EEBC1C86AFDF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5DEA3-861E-D647-B3B2-0D22BCF0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2E6D0-8BC1-D444-B411-E83B0CE2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C78-D41F-C642-A74A-6779E065C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2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906F-A57B-0E4F-B18C-0B7D87A0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75B71-3D7E-104B-8D56-330FCAB7B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2ABD5-1009-0C48-8F3F-1A3E95F3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E344-18AD-2040-86CC-EEBC1C86AFDF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AEAB-2829-6843-B2B1-825D114A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D359A-300E-EA4B-896D-7B156023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C78-D41F-C642-A74A-6779E065C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2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E952E-067E-A04C-A8E9-86BBED8AA9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F1465-AD1E-1044-9E82-DF938A075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08C8C-C84D-414E-B302-E6920374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E344-18AD-2040-86CC-EEBC1C86AFDF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6D1C-E899-2E40-A458-9656C3FF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562B4-A2C6-394E-946C-7F574FF8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C78-D41F-C642-A74A-6779E065C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1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DD77-9084-AC48-81D2-47818274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F8F07-D1A2-C34E-A8CC-726FB548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0EA49-FEF9-9B4D-B99D-90C0C0731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E344-18AD-2040-86CC-EEBC1C86AFDF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5F2A0-DE5F-604B-AF61-171A7B73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54054-5A05-5843-8FC4-D6283C6E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C78-D41F-C642-A74A-6779E065C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4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6FA5-6676-3143-A846-71B12B035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19E24-D7A5-2943-B967-11661F6DB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4FA0-56E0-AB4A-9138-2D3C5789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E344-18AD-2040-86CC-EEBC1C86AFDF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6E094-F5F6-844D-B225-DF7B2EE1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3E1D9-9B49-0742-B191-F72D9D35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C78-D41F-C642-A74A-6779E065C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1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58DF-0225-1549-B139-41838DD5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A1E60-A328-4E4A-9CD2-BA46C5D9C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63FB7-A800-4C44-B330-D96B02A35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C0D59-2B9E-644E-AB5B-12222DF0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E344-18AD-2040-86CC-EEBC1C86AFDF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7C87B-75C4-164C-86CE-D86068185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62879-89D4-4E4D-851A-509C0345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C78-D41F-C642-A74A-6779E065C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8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482E-DF52-D741-8325-2BA393C8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4C5F1-2F7D-F042-9915-BB0B53A9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96C33-9387-AF40-AC88-13AA6CE30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2264C-9862-5745-9A78-2422C8C56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57DEE-AB3F-E34E-88BC-7622A474A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9705A-C676-1B43-8A6F-D2BDA685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E344-18AD-2040-86CC-EEBC1C86AFDF}" type="datetimeFigureOut">
              <a:rPr lang="en-US" smtClean="0"/>
              <a:t>4/20/18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CB04B-113D-1D4D-A4CE-D1C5D3F1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EA445-831A-004A-8775-C21CD63F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C78-D41F-C642-A74A-6779E065C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6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73E1-6D94-2147-BEBA-1EBAEDC7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EA848-508A-3B4A-80CD-FCA8D22A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E344-18AD-2040-86CC-EEBC1C86AFDF}" type="datetimeFigureOut">
              <a:rPr lang="en-US" smtClean="0"/>
              <a:t>4/20/18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CBE93-DF80-494D-8606-6A10CED5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2C656-8F8A-0A4A-8ACD-6883CBAB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C78-D41F-C642-A74A-6779E065C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7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9741E-37F7-6749-AB11-1C6C51FA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E344-18AD-2040-86CC-EEBC1C86AFDF}" type="datetimeFigureOut">
              <a:rPr lang="en-US" smtClean="0"/>
              <a:t>4/20/18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DC853-893A-EF4B-B542-1F0C728A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656C0-3ED1-8A4D-9820-B83416BC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C78-D41F-C642-A74A-6779E065C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6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5D6A-4762-D84E-8000-FCE26F77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46C7-F952-C344-82F6-89E8356B6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CAD7C-5749-7446-A7FA-85AB2C61D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24ACE-18A3-ED48-AD96-E27923A7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E344-18AD-2040-86CC-EEBC1C86AFDF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86A8B-3304-3F44-93E9-CC3398CD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4D84B-2E26-AE4C-A311-BF940EA1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C78-D41F-C642-A74A-6779E065C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8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0C0E-28C5-6545-987C-C5101528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F7E90-220B-9643-B318-1FF8085C4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2DAD4-D885-6B42-8BD0-CF8916E53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3C1A1-DBA6-154E-9E06-6684145D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EE344-18AD-2040-86CC-EEBC1C86AFDF}" type="datetimeFigureOut">
              <a:rPr lang="en-US" smtClean="0"/>
              <a:t>4/20/18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97EAF-C687-1A44-B4F2-B73C3DF6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F6EEF-78CE-EF47-A99C-6B01836F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6C78-D41F-C642-A74A-6779E065C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D33C6-B5A8-5F4A-9A6E-33092B7C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5535D-60C2-AD4E-BE93-74F645AA6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BA-4F56-BA4E-A6EA-517F8235D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EE344-18AD-2040-86CC-EEBC1C86AFDF}" type="datetimeFigureOut">
              <a:rPr lang="en-US" smtClean="0"/>
              <a:t>4/20/18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7072B-88B3-1446-BE24-1149BC302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DBD06-2A04-E945-9C3B-5BF8E01A6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16C78-D41F-C642-A74A-6779E065C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9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AE7D-225F-404B-B72F-908C7F725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79611" y="282388"/>
            <a:ext cx="9144000" cy="69952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xyz_20180129_763_1 (pancreas)</a:t>
            </a:r>
          </a:p>
        </p:txBody>
      </p:sp>
    </p:spTree>
    <p:extLst>
      <p:ext uri="{BB962C8B-B14F-4D97-AF65-F5344CB8AC3E}">
        <p14:creationId xmlns:p14="http://schemas.microsoft.com/office/powerpoint/2010/main" val="3208411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E45EED-5DEB-444D-B730-6F5A5203D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43" t="2089" r="37649" b="2785"/>
          <a:stretch/>
        </p:blipFill>
        <p:spPr>
          <a:xfrm rot="16200000">
            <a:off x="1926337" y="85341"/>
            <a:ext cx="4340353" cy="6876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80B6F4-DC97-8A48-A709-C932E7114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07" t="2108" r="31745" b="2766"/>
          <a:stretch/>
        </p:blipFill>
        <p:spPr>
          <a:xfrm>
            <a:off x="7799735" y="1239010"/>
            <a:ext cx="531498" cy="41925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3FD78B-2C2A-244D-B4AD-95912A663082}"/>
              </a:ext>
            </a:extLst>
          </p:cNvPr>
          <p:cNvSpPr txBox="1"/>
          <p:nvPr/>
        </p:nvSpPr>
        <p:spPr>
          <a:xfrm rot="5400000">
            <a:off x="6937627" y="3104440"/>
            <a:ext cx="3317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Transcript counts/cell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A04219-9513-EB4A-90FD-000B255EB944}"/>
              </a:ext>
            </a:extLst>
          </p:cNvPr>
          <p:cNvSpPr/>
          <p:nvPr/>
        </p:nvSpPr>
        <p:spPr>
          <a:xfrm>
            <a:off x="973397" y="6005822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xyz_20180129_763_1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7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8D387E-B295-5D43-A928-E44365ECE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66" y="638810"/>
            <a:ext cx="6870700" cy="5397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7B60EA-08C7-9F44-AB1F-8458987EF35D}"/>
              </a:ext>
            </a:extLst>
          </p:cNvPr>
          <p:cNvSpPr txBox="1"/>
          <p:nvPr/>
        </p:nvSpPr>
        <p:spPr>
          <a:xfrm>
            <a:off x="3768504" y="6126480"/>
            <a:ext cx="1701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PCR Well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D00940-3483-B44E-9585-24417AB25901}"/>
              </a:ext>
            </a:extLst>
          </p:cNvPr>
          <p:cNvSpPr txBox="1"/>
          <p:nvPr/>
        </p:nvSpPr>
        <p:spPr>
          <a:xfrm rot="16200000">
            <a:off x="-307891" y="3088440"/>
            <a:ext cx="1838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Read Depth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91B26-7239-A94E-BD36-CE257DE80635}"/>
              </a:ext>
            </a:extLst>
          </p:cNvPr>
          <p:cNvSpPr txBox="1"/>
          <p:nvPr/>
        </p:nvSpPr>
        <p:spPr>
          <a:xfrm>
            <a:off x="8396297" y="512064"/>
            <a:ext cx="3365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Average read depth: 4775875 </a:t>
            </a:r>
          </a:p>
        </p:txBody>
      </p:sp>
    </p:spTree>
    <p:extLst>
      <p:ext uri="{BB962C8B-B14F-4D97-AF65-F5344CB8AC3E}">
        <p14:creationId xmlns:p14="http://schemas.microsoft.com/office/powerpoint/2010/main" val="225836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C78C4B-D1C9-7C43-A28B-F03ECFE3D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11" y="713232"/>
            <a:ext cx="7913347" cy="59253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4532C6-FCF6-3E4A-857E-88FBA6257D37}"/>
              </a:ext>
            </a:extLst>
          </p:cNvPr>
          <p:cNvSpPr txBox="1"/>
          <p:nvPr/>
        </p:nvSpPr>
        <p:spPr>
          <a:xfrm>
            <a:off x="3903486" y="6206543"/>
            <a:ext cx="1701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PCR Well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9AB57-63EE-C94E-8617-59FE52EEEB6C}"/>
              </a:ext>
            </a:extLst>
          </p:cNvPr>
          <p:cNvSpPr txBox="1"/>
          <p:nvPr/>
        </p:nvSpPr>
        <p:spPr>
          <a:xfrm rot="16200000">
            <a:off x="-1309177" y="2833294"/>
            <a:ext cx="4096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Uniquely mapped reads (%)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AF3FE-46F3-5649-A129-B5B45FD1A6F1}"/>
              </a:ext>
            </a:extLst>
          </p:cNvPr>
          <p:cNvSpPr txBox="1"/>
          <p:nvPr/>
        </p:nvSpPr>
        <p:spPr>
          <a:xfrm>
            <a:off x="8758161" y="713232"/>
            <a:ext cx="3365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Average Mapping to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mouse-human merged: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47.44% </a:t>
            </a:r>
          </a:p>
        </p:txBody>
      </p:sp>
    </p:spTree>
    <p:extLst>
      <p:ext uri="{BB962C8B-B14F-4D97-AF65-F5344CB8AC3E}">
        <p14:creationId xmlns:p14="http://schemas.microsoft.com/office/powerpoint/2010/main" val="83670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B6CBAF-6915-BC4B-93D2-E4894A071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98" y="1060196"/>
            <a:ext cx="6632384" cy="49016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269431-9196-5946-90C4-E535BB3EF7AA}"/>
              </a:ext>
            </a:extLst>
          </p:cNvPr>
          <p:cNvSpPr txBox="1"/>
          <p:nvPr/>
        </p:nvSpPr>
        <p:spPr>
          <a:xfrm rot="16200000">
            <a:off x="-983877" y="3198168"/>
            <a:ext cx="2789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Percent duplication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F5E59-51FE-4B4E-B1FD-D52FB5C5878B}"/>
              </a:ext>
            </a:extLst>
          </p:cNvPr>
          <p:cNvSpPr txBox="1"/>
          <p:nvPr/>
        </p:nvSpPr>
        <p:spPr>
          <a:xfrm>
            <a:off x="3575432" y="6151679"/>
            <a:ext cx="1701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PCR Well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1A99C-A17D-7143-9094-B1D9C48FE6FE}"/>
              </a:ext>
            </a:extLst>
          </p:cNvPr>
          <p:cNvSpPr txBox="1"/>
          <p:nvPr/>
        </p:nvSpPr>
        <p:spPr>
          <a:xfrm>
            <a:off x="8430107" y="731520"/>
            <a:ext cx="3365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Percent duplication across PCR wells</a:t>
            </a:r>
          </a:p>
        </p:txBody>
      </p:sp>
    </p:spTree>
    <p:extLst>
      <p:ext uri="{BB962C8B-B14F-4D97-AF65-F5344CB8AC3E}">
        <p14:creationId xmlns:p14="http://schemas.microsoft.com/office/powerpoint/2010/main" val="63049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xyz_20180129_763_1 (pancreas)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xyz_20180129_763_1 (pancreas)</dc:title>
  <dc:creator>Caggiano, Christa</dc:creator>
  <cp:lastModifiedBy>Caggiano, Christa</cp:lastModifiedBy>
  <cp:revision>1</cp:revision>
  <dcterms:created xsi:type="dcterms:W3CDTF">2018-04-20T23:34:23Z</dcterms:created>
  <dcterms:modified xsi:type="dcterms:W3CDTF">2018-04-20T23:35:40Z</dcterms:modified>
</cp:coreProperties>
</file>