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/>
    <p:restoredTop sz="78840"/>
  </p:normalViewPr>
  <p:slideViewPr>
    <p:cSldViewPr snapToGrid="0" snapToObjects="1">
      <p:cViewPr varScale="1">
        <p:scale>
          <a:sx n="85" d="100"/>
          <a:sy n="8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3148-C9AB-7045-8561-1B8075C7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96A8-6350-714E-83E2-EE2184EC2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DD8A-ACFF-6445-9055-AD2B7F8B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D837-5D06-BD4E-95A9-5E03321E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E948-A158-EE46-96F1-3C342022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7D35-2CE9-6F45-B546-7AE40E48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39C75-64D7-A140-9C9D-EE8B2B16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E292-7904-AC44-8778-6BFBE871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395D-09EB-FA48-A0BF-D391950F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F044-C56D-C841-830A-A3ECCF03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94B09-0CD0-364D-A3B5-7EA438FC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81A1-8689-B847-96FC-306EACB2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781E-556B-2148-8C02-CC28641C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F845-0A47-1C48-906E-0B0154D5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9102-215E-2C44-B50D-6B01B852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98E-558B-374A-A320-ED35876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04C8-D081-C44E-9BD6-11EF3563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594D-B381-D54B-88D2-8AC8EB1D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BF32-7202-1344-BA0C-02FAFC98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E746-9D79-E743-9908-0C92F4D9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2BB3-B144-CD4D-8794-53872FAF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59D9F-A92C-BF47-824A-ACA17B89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74DD-3102-0A4A-8FA8-B4B26A1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55B24-F1DE-954D-94EE-8ABC4EA7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3B39-70CF-A940-9D9F-57E98979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D3DD-614C-EC44-9EA1-6FB44F76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7B3C-E921-8D4A-A9F1-8A134AF25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BACF-6D6F-A24A-AEEE-DB788E9E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B33D-EAC2-6441-9EE1-651E350B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B9E8-775D-1E4E-8B9C-C94E41C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F760-FBE2-9442-8738-25192F0A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4E92-F2E6-D240-B157-03111132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B76B0-0CFA-CE4B-ADD0-A0226AAC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CAE6B-7060-C54B-AF61-4E676A9D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50D72-AEC9-A14B-9316-6B7455DE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370BC-6C27-8842-BAFA-EB2F1B6B4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47BE4-B81B-8E40-B789-09419844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92D39-C15A-3A48-A172-251FD63D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8D99F-5BE7-5B4C-8F6D-8A38FEBA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D0F8-5ACD-D34D-AA7A-427E77A3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92CB-6600-034B-BD7C-84915D4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6357-FBD8-F844-AF1C-4BA0D918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2D75C-713C-5A45-81BC-5871786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473B5-641F-564A-8467-53C6FFC9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5F666-63E5-C34C-8915-192505AB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906A6-00AE-E849-88A5-3BE88063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C86-8C90-E24D-B27C-D1BF5915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2BFE-1AD0-1946-86B6-A54AAA33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EDD9A-1709-7D4F-AD70-5E048654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0E70-E9E0-A145-B797-4BBFC973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48BC3-7019-7F41-BB29-955BC432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AF7A-1705-7A4F-A87A-C79D496D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6FA9-C3C8-0148-A27F-93A3E66A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4A7D7-6A13-C840-B05C-0B75DB1A6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4105C-FF28-BF47-938E-05BDF27D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6A2D-95C8-E04E-A01E-37702113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B711-D0CD-4840-B707-94FB8BE2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A18F-38A0-0D47-A72A-E836BFC5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4F04E-ACD5-4E4B-A591-77277866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B455-FE4C-9944-85B5-1D3BA796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C8F9-C9BF-C94D-9179-8CF8A88A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DEA5-51BC-C944-AE21-15F825452B7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4B70-963B-A24E-B937-698BC8C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E83C-C4E9-924F-9E69-C5CE1598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568A0-6B51-7B40-A0A0-86D61249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2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C0D99-4811-BF4E-AD88-9011DDB9A06B}"/>
              </a:ext>
            </a:extLst>
          </p:cNvPr>
          <p:cNvSpPr txBox="1"/>
          <p:nvPr/>
        </p:nvSpPr>
        <p:spPr>
          <a:xfrm>
            <a:off x="886373" y="788685"/>
            <a:ext cx="4358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XYZ_20180215_206_2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XYZ_20180215_206_3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(pancreas) </a:t>
            </a:r>
          </a:p>
        </p:txBody>
      </p:sp>
    </p:spTree>
    <p:extLst>
      <p:ext uri="{BB962C8B-B14F-4D97-AF65-F5344CB8AC3E}">
        <p14:creationId xmlns:p14="http://schemas.microsoft.com/office/powerpoint/2010/main" val="350617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E280A-F01E-8E41-820F-5E6B46B3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0" y="608012"/>
            <a:ext cx="5006975" cy="3677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DBFD5-0954-6B45-A92F-E6FA48F8ED54}"/>
              </a:ext>
            </a:extLst>
          </p:cNvPr>
          <p:cNvSpPr txBox="1"/>
          <p:nvPr/>
        </p:nvSpPr>
        <p:spPr>
          <a:xfrm>
            <a:off x="481638" y="5378525"/>
            <a:ext cx="312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mapping: 39.57% </a:t>
            </a:r>
          </a:p>
          <a:p>
            <a:r>
              <a:rPr lang="en-US" dirty="0"/>
              <a:t>Average read </a:t>
            </a:r>
            <a:r>
              <a:rPr lang="en-US" dirty="0" err="1"/>
              <a:t>num</a:t>
            </a:r>
            <a:r>
              <a:rPr lang="en-US" dirty="0"/>
              <a:t>: 3509246.30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6C1AC-7ABE-6140-83D6-5334C00BE90A}"/>
              </a:ext>
            </a:extLst>
          </p:cNvPr>
          <p:cNvSpPr txBox="1"/>
          <p:nvPr/>
        </p:nvSpPr>
        <p:spPr>
          <a:xfrm rot="16200000">
            <a:off x="5596662" y="2262191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BAD3A-A0EE-7D4A-A0BE-4374E15EA6B8}"/>
              </a:ext>
            </a:extLst>
          </p:cNvPr>
          <p:cNvSpPr txBox="1"/>
          <p:nvPr/>
        </p:nvSpPr>
        <p:spPr>
          <a:xfrm>
            <a:off x="7646237" y="428570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well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BDD70-C2E8-374D-ACEA-8BED7BB6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8" y="608012"/>
            <a:ext cx="5534667" cy="3905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19FE5-B9EB-7140-99F1-55379F5B9722}"/>
              </a:ext>
            </a:extLst>
          </p:cNvPr>
          <p:cNvSpPr txBox="1"/>
          <p:nvPr/>
        </p:nvSpPr>
        <p:spPr>
          <a:xfrm>
            <a:off x="2754508" y="435552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well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4B4AB-7339-9B45-BBE0-CE404B27B261}"/>
              </a:ext>
            </a:extLst>
          </p:cNvPr>
          <p:cNvSpPr txBox="1"/>
          <p:nvPr/>
        </p:nvSpPr>
        <p:spPr>
          <a:xfrm rot="16200000">
            <a:off x="-290654" y="2014541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of 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A5B35-5BDD-1B45-B996-112AAD6AAB75}"/>
              </a:ext>
            </a:extLst>
          </p:cNvPr>
          <p:cNvSpPr txBox="1"/>
          <p:nvPr/>
        </p:nvSpPr>
        <p:spPr>
          <a:xfrm>
            <a:off x="481638" y="6170154"/>
            <a:ext cx="227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XYZ_20180215_206_2</a:t>
            </a:r>
          </a:p>
        </p:txBody>
      </p:sp>
    </p:spTree>
    <p:extLst>
      <p:ext uri="{BB962C8B-B14F-4D97-AF65-F5344CB8AC3E}">
        <p14:creationId xmlns:p14="http://schemas.microsoft.com/office/powerpoint/2010/main" val="78567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7B93AC-A5CC-6C45-826A-092946F0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2" y="369888"/>
            <a:ext cx="7056796" cy="494506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20B322-FE55-B047-90AD-871996D66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15213" y="785815"/>
          <a:ext cx="4400550" cy="1771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399955786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54410644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907126076"/>
                    </a:ext>
                  </a:extLst>
                </a:gridCol>
              </a:tblGrid>
              <a:tr h="775920">
                <a:tc>
                  <a:txBody>
                    <a:bodyPr/>
                    <a:lstStyle/>
                    <a:p>
                      <a:endParaRPr lang="en-US" dirty="0">
                        <a:latin typeface="TradeGothic LT" panose="0200050302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Number of UMIs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Number of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38292"/>
                  </a:ext>
                </a:extLst>
              </a:tr>
              <a:tr h="497865"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Pancreas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94, 011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90310"/>
                  </a:ext>
                </a:extLst>
              </a:tr>
              <a:tr h="497865"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Pancreas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20,795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7,215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41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14F11F-4197-1D45-983D-4B26E5FF50C5}"/>
              </a:ext>
            </a:extLst>
          </p:cNvPr>
          <p:cNvSpPr txBox="1"/>
          <p:nvPr/>
        </p:nvSpPr>
        <p:spPr>
          <a:xfrm>
            <a:off x="4962012" y="4830217"/>
            <a:ext cx="20388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radeGothic LT" panose="02000503020000020004" pitchFamily="2" charset="77"/>
                <a:cs typeface="Arial" panose="020B0604020202020204" pitchFamily="34" charset="0"/>
              </a:rPr>
              <a:t>Pancreas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50953-1D4B-3049-B361-E499F196AFAB}"/>
              </a:ext>
            </a:extLst>
          </p:cNvPr>
          <p:cNvSpPr txBox="1"/>
          <p:nvPr/>
        </p:nvSpPr>
        <p:spPr>
          <a:xfrm>
            <a:off x="2099750" y="4830216"/>
            <a:ext cx="20388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radeGothic LT" panose="02000503020000020004" pitchFamily="2" charset="77"/>
                <a:cs typeface="Arial" panose="020B0604020202020204" pitchFamily="34" charset="0"/>
              </a:rPr>
              <a:t>Pancreas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238CF-DFE6-9A48-9DE7-11F14274DB29}"/>
              </a:ext>
            </a:extLst>
          </p:cNvPr>
          <p:cNvSpPr txBox="1"/>
          <p:nvPr/>
        </p:nvSpPr>
        <p:spPr>
          <a:xfrm rot="16200000">
            <a:off x="-535700" y="2195453"/>
            <a:ext cx="20388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radeGothic LT" panose="02000503020000020004" pitchFamily="2" charset="77"/>
                <a:cs typeface="Arial" panose="020B0604020202020204" pitchFamily="34" charset="0"/>
              </a:rPr>
              <a:t>UMI/cell</a:t>
            </a:r>
          </a:p>
        </p:txBody>
      </p:sp>
    </p:spTree>
    <p:extLst>
      <p:ext uri="{BB962C8B-B14F-4D97-AF65-F5344CB8AC3E}">
        <p14:creationId xmlns:p14="http://schemas.microsoft.com/office/powerpoint/2010/main" val="8605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BC3FFB-A623-2D49-8A50-38E4F0BD59A3}"/>
              </a:ext>
            </a:extLst>
          </p:cNvPr>
          <p:cNvSpPr txBox="1"/>
          <p:nvPr/>
        </p:nvSpPr>
        <p:spPr>
          <a:xfrm>
            <a:off x="1982266" y="6235471"/>
            <a:ext cx="227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XYZ_20180215_206_2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040D20-F94B-454E-916C-79675F28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2382" y="25955"/>
            <a:ext cx="4541838" cy="5538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740163-21AE-CA44-AC1F-02802F3A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2" y="697468"/>
            <a:ext cx="5127658" cy="3531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9D01C1-B49F-C54B-9FAF-CAD71673E8DA}"/>
              </a:ext>
            </a:extLst>
          </p:cNvPr>
          <p:cNvSpPr txBox="1"/>
          <p:nvPr/>
        </p:nvSpPr>
        <p:spPr>
          <a:xfrm>
            <a:off x="8100413" y="4270481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well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350F8-9D86-BB47-84A6-2236A58BBA63}"/>
              </a:ext>
            </a:extLst>
          </p:cNvPr>
          <p:cNvSpPr txBox="1"/>
          <p:nvPr/>
        </p:nvSpPr>
        <p:spPr>
          <a:xfrm rot="16200000">
            <a:off x="4955505" y="21087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UMIs</a:t>
            </a:r>
          </a:p>
        </p:txBody>
      </p:sp>
    </p:spTree>
    <p:extLst>
      <p:ext uri="{BB962C8B-B14F-4D97-AF65-F5344CB8AC3E}">
        <p14:creationId xmlns:p14="http://schemas.microsoft.com/office/powerpoint/2010/main" val="362633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1E7011-ABAF-744C-A5DE-48A3F9150C32}"/>
              </a:ext>
            </a:extLst>
          </p:cNvPr>
          <p:cNvSpPr txBox="1"/>
          <p:nvPr/>
        </p:nvSpPr>
        <p:spPr>
          <a:xfrm>
            <a:off x="439216" y="6270167"/>
            <a:ext cx="227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XYZ_20180215_206_3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4584D-E68D-0441-9991-DFB75595B867}"/>
              </a:ext>
            </a:extLst>
          </p:cNvPr>
          <p:cNvSpPr/>
          <p:nvPr/>
        </p:nvSpPr>
        <p:spPr>
          <a:xfrm>
            <a:off x="439216" y="5373151"/>
            <a:ext cx="3337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mapping: 15.77</a:t>
            </a:r>
          </a:p>
          <a:p>
            <a:r>
              <a:rPr lang="en-US" dirty="0"/>
              <a:t>Average total reads: 3469756.65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EC60B-00EF-1648-B0EE-18D195E1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22" y="239567"/>
            <a:ext cx="4174824" cy="3053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593EB6-DDBC-464E-8129-4DA01698B077}"/>
              </a:ext>
            </a:extLst>
          </p:cNvPr>
          <p:cNvSpPr txBox="1"/>
          <p:nvPr/>
        </p:nvSpPr>
        <p:spPr>
          <a:xfrm>
            <a:off x="7353066" y="32925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well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1078E-ABBE-AE43-9E62-2B50B6A03065}"/>
              </a:ext>
            </a:extLst>
          </p:cNvPr>
          <p:cNvSpPr txBox="1"/>
          <p:nvPr/>
        </p:nvSpPr>
        <p:spPr>
          <a:xfrm rot="16200000">
            <a:off x="5007661" y="15109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52135-B7EA-184F-B05D-2BADCBB01195}"/>
              </a:ext>
            </a:extLst>
          </p:cNvPr>
          <p:cNvSpPr txBox="1"/>
          <p:nvPr/>
        </p:nvSpPr>
        <p:spPr>
          <a:xfrm>
            <a:off x="2107878" y="3333301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well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56448-7A4F-1449-96BA-B3FAC59F5EEE}"/>
              </a:ext>
            </a:extLst>
          </p:cNvPr>
          <p:cNvSpPr txBox="1"/>
          <p:nvPr/>
        </p:nvSpPr>
        <p:spPr>
          <a:xfrm rot="16200000">
            <a:off x="-28584" y="1908734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of reads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D22621-216A-7648-A155-713090DA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77" y="287684"/>
            <a:ext cx="4161262" cy="29596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505497-6CB8-0240-A87D-B2F313EF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09" y="3826598"/>
            <a:ext cx="3628082" cy="25469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4D5EC3-CD6B-5A4E-99BD-BDEBA391D9C2}"/>
              </a:ext>
            </a:extLst>
          </p:cNvPr>
          <p:cNvSpPr txBox="1"/>
          <p:nvPr/>
        </p:nvSpPr>
        <p:spPr>
          <a:xfrm>
            <a:off x="6033487" y="62820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well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B6261-DAE9-3F4E-860B-18F906D2D4B4}"/>
              </a:ext>
            </a:extLst>
          </p:cNvPr>
          <p:cNvSpPr txBox="1"/>
          <p:nvPr/>
        </p:nvSpPr>
        <p:spPr>
          <a:xfrm rot="16200000">
            <a:off x="3910324" y="491542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 %</a:t>
            </a:r>
          </a:p>
        </p:txBody>
      </p:sp>
    </p:spTree>
    <p:extLst>
      <p:ext uri="{BB962C8B-B14F-4D97-AF65-F5344CB8AC3E}">
        <p14:creationId xmlns:p14="http://schemas.microsoft.com/office/powerpoint/2010/main" val="194958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2CEDF-86C5-BB4C-9709-A37C7E098486}"/>
              </a:ext>
            </a:extLst>
          </p:cNvPr>
          <p:cNvSpPr txBox="1"/>
          <p:nvPr/>
        </p:nvSpPr>
        <p:spPr>
          <a:xfrm>
            <a:off x="1982266" y="6235471"/>
            <a:ext cx="227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XYZ_20180215_206_3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7DF44-26C9-9241-95F0-3A09CA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81" y="422274"/>
            <a:ext cx="4733925" cy="5635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9E3F7-A44D-7C42-9471-CD2E82D1CC86}"/>
              </a:ext>
            </a:extLst>
          </p:cNvPr>
          <p:cNvSpPr txBox="1"/>
          <p:nvPr/>
        </p:nvSpPr>
        <p:spPr>
          <a:xfrm>
            <a:off x="8321449" y="422761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well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E0C76-7BE6-CC40-B741-1EB52C23ACBE}"/>
              </a:ext>
            </a:extLst>
          </p:cNvPr>
          <p:cNvSpPr txBox="1"/>
          <p:nvPr/>
        </p:nvSpPr>
        <p:spPr>
          <a:xfrm rot="16200000">
            <a:off x="4994131" y="17658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UMIs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3F599-7C61-6743-9AF7-9A0B26F8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94" y="287315"/>
            <a:ext cx="5526636" cy="38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1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95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TradeGothic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13</cp:revision>
  <dcterms:created xsi:type="dcterms:W3CDTF">2018-03-14T16:16:46Z</dcterms:created>
  <dcterms:modified xsi:type="dcterms:W3CDTF">2018-04-23T19:57:07Z</dcterms:modified>
</cp:coreProperties>
</file>