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62" r:id="rId5"/>
    <p:sldId id="263" r:id="rId6"/>
    <p:sldId id="259"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7/19/18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7/19/18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7/19/18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7/19/18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7/19/18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davidjlouie.co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hyperlink" Target="http://www.chinatownpartnership.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hyperlink" Target="http://www.ltkimlau.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7B3D-8AA1-B648-BA1A-FF0909601B88}"/>
              </a:ext>
            </a:extLst>
          </p:cNvPr>
          <p:cNvSpPr>
            <a:spLocks noGrp="1"/>
          </p:cNvSpPr>
          <p:nvPr>
            <p:ph type="ctrTitle"/>
          </p:nvPr>
        </p:nvSpPr>
        <p:spPr>
          <a:xfrm>
            <a:off x="1841555" y="2944592"/>
            <a:ext cx="8361229" cy="2098226"/>
          </a:xfrm>
        </p:spPr>
        <p:txBody>
          <a:bodyPr/>
          <a:lstStyle/>
          <a:p>
            <a:r>
              <a:rPr lang="en-US" dirty="0"/>
              <a:t>Welcome to </a:t>
            </a:r>
            <a:br>
              <a:rPr lang="en-US" dirty="0"/>
            </a:br>
            <a:r>
              <a:rPr lang="en-US" dirty="0"/>
              <a:t>new York mini 2018</a:t>
            </a:r>
          </a:p>
        </p:txBody>
      </p:sp>
    </p:spTree>
    <p:extLst>
      <p:ext uri="{BB962C8B-B14F-4D97-AF65-F5344CB8AC3E}">
        <p14:creationId xmlns:p14="http://schemas.microsoft.com/office/powerpoint/2010/main" val="134975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631473E-C26D-FB4C-BFA7-DF1A1701BBF2}"/>
              </a:ext>
            </a:extLst>
          </p:cNvPr>
          <p:cNvSpPr>
            <a:spLocks noGrp="1"/>
          </p:cNvSpPr>
          <p:nvPr>
            <p:ph type="ctrTitle"/>
          </p:nvPr>
        </p:nvSpPr>
        <p:spPr>
          <a:xfrm>
            <a:off x="1915128" y="1250731"/>
            <a:ext cx="8361229" cy="4120055"/>
          </a:xfrm>
        </p:spPr>
        <p:txBody>
          <a:bodyPr/>
          <a:lstStyle/>
          <a:p>
            <a:r>
              <a:rPr lang="en-US" sz="4000" b="1" dirty="0"/>
              <a:t>Announcement</a:t>
            </a:r>
            <a:r>
              <a:rPr lang="en-US" sz="4000" dirty="0"/>
              <a:t>: </a:t>
            </a:r>
            <a:br>
              <a:rPr lang="en-US" sz="4000" dirty="0"/>
            </a:br>
            <a:r>
              <a:rPr lang="en-US" sz="4000" b="1" i="1" u="sng" cap="none" dirty="0"/>
              <a:t>Tents</a:t>
            </a:r>
            <a:r>
              <a:rPr lang="en-US" sz="4000" cap="none" dirty="0"/>
              <a:t> at </a:t>
            </a:r>
            <a:r>
              <a:rPr lang="en-US" sz="4000" b="1" i="1" cap="none" dirty="0"/>
              <a:t>Seward Park volleyball and basketball courts</a:t>
            </a:r>
            <a:r>
              <a:rPr lang="en-US" sz="4000" cap="none" dirty="0"/>
              <a:t> are </a:t>
            </a:r>
            <a:r>
              <a:rPr lang="en-US" sz="4000" b="1" cap="none" dirty="0"/>
              <a:t>NOT ALLOWED</a:t>
            </a:r>
            <a:r>
              <a:rPr lang="en-US" sz="4000" cap="none" dirty="0"/>
              <a:t>. Any team that fails to do so will be asked to take down their tent. </a:t>
            </a:r>
            <a:br>
              <a:rPr lang="en-US" sz="4000" cap="none" dirty="0"/>
            </a:br>
            <a:r>
              <a:rPr lang="en-US" sz="4000" i="1" cap="none" dirty="0"/>
              <a:t>A penalty will occur from your team’s security deposit.</a:t>
            </a:r>
            <a:endParaRPr lang="en-US" sz="4000" i="1" dirty="0"/>
          </a:p>
        </p:txBody>
      </p:sp>
    </p:spTree>
    <p:extLst>
      <p:ext uri="{BB962C8B-B14F-4D97-AF65-F5344CB8AC3E}">
        <p14:creationId xmlns:p14="http://schemas.microsoft.com/office/powerpoint/2010/main" val="257286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09C917-426A-AA44-968C-F1D7F56BCC57}"/>
              </a:ext>
            </a:extLst>
          </p:cNvPr>
          <p:cNvPicPr>
            <a:picLocks noChangeAspect="1"/>
          </p:cNvPicPr>
          <p:nvPr/>
        </p:nvPicPr>
        <p:blipFill rotWithShape="1">
          <a:blip r:embed="rId2"/>
          <a:srcRect t="2617" b="9960"/>
          <a:stretch/>
        </p:blipFill>
        <p:spPr>
          <a:xfrm>
            <a:off x="1082306" y="325819"/>
            <a:ext cx="7168313" cy="6253735"/>
          </a:xfrm>
          <a:prstGeom prst="rect">
            <a:avLst/>
          </a:prstGeom>
        </p:spPr>
      </p:pic>
      <p:sp>
        <p:nvSpPr>
          <p:cNvPr id="8" name="Text Placeholder 7">
            <a:extLst>
              <a:ext uri="{FF2B5EF4-FFF2-40B4-BE49-F238E27FC236}">
                <a16:creationId xmlns:a16="http://schemas.microsoft.com/office/drawing/2014/main" id="{A8E54C39-0EA0-B14C-8021-3A4C2F365DCB}"/>
              </a:ext>
            </a:extLst>
          </p:cNvPr>
          <p:cNvSpPr txBox="1">
            <a:spLocks/>
          </p:cNvSpPr>
          <p:nvPr/>
        </p:nvSpPr>
        <p:spPr>
          <a:xfrm>
            <a:off x="8250618" y="464134"/>
            <a:ext cx="3647091" cy="611542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Pre-ordered tournament fundraiser tanks are available at the main command center in Seward Park Tennis Courts from _______________. </a:t>
            </a:r>
          </a:p>
          <a:p>
            <a:pPr marL="0" indent="0">
              <a:buNone/>
            </a:pPr>
            <a:endParaRPr lang="en-US" dirty="0"/>
          </a:p>
          <a:p>
            <a:pPr marL="0" indent="0">
              <a:buNone/>
            </a:pPr>
            <a:r>
              <a:rPr lang="en-US" dirty="0"/>
              <a:t>Come pick up </a:t>
            </a:r>
          </a:p>
        </p:txBody>
      </p:sp>
    </p:spTree>
    <p:extLst>
      <p:ext uri="{BB962C8B-B14F-4D97-AF65-F5344CB8AC3E}">
        <p14:creationId xmlns:p14="http://schemas.microsoft.com/office/powerpoint/2010/main" val="242078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D1A86EF-30E7-7648-9281-5BEAE0F0D089}"/>
              </a:ext>
            </a:extLst>
          </p:cNvPr>
          <p:cNvSpPr>
            <a:spLocks noGrp="1"/>
          </p:cNvSpPr>
          <p:nvPr>
            <p:ph type="body" idx="1"/>
          </p:nvPr>
        </p:nvSpPr>
        <p:spPr>
          <a:xfrm>
            <a:off x="775533" y="4216327"/>
            <a:ext cx="9430009" cy="1469769"/>
          </a:xfrm>
        </p:spPr>
        <p:txBody>
          <a:bodyPr>
            <a:normAutofit fontScale="77500" lnSpcReduction="20000"/>
          </a:bodyPr>
          <a:lstStyle/>
          <a:p>
            <a:r>
              <a:rPr lang="en-US" dirty="0"/>
              <a:t>We are happy to announce that we will be partnering with </a:t>
            </a:r>
            <a:r>
              <a:rPr lang="en-US" b="1" i="1" dirty="0"/>
              <a:t>Bruce Cost Ginger Ale </a:t>
            </a:r>
            <a:r>
              <a:rPr lang="en-US" dirty="0"/>
              <a:t>this weekend to bring you a </a:t>
            </a:r>
            <a:r>
              <a:rPr lang="en-US" b="1" dirty="0"/>
              <a:t>NEW FLAVOR</a:t>
            </a:r>
            <a:r>
              <a:rPr lang="en-US" dirty="0"/>
              <a:t>! Come by and visit their tent located next to the main command center at Seward Park Tennis Courts.</a:t>
            </a:r>
          </a:p>
          <a:p>
            <a:r>
              <a:rPr lang="en-US" dirty="0"/>
              <a:t>Bring your phones! We want to know what you think – post your thoughts on Instagram and tag #</a:t>
            </a:r>
            <a:r>
              <a:rPr lang="en-US" dirty="0" err="1"/>
              <a:t>NYMini</a:t>
            </a:r>
            <a:r>
              <a:rPr lang="en-US" dirty="0"/>
              <a:t> and #</a:t>
            </a:r>
            <a:r>
              <a:rPr lang="en-US" dirty="0" err="1"/>
              <a:t>BruceCostGingerAle</a:t>
            </a:r>
            <a:r>
              <a:rPr lang="en-US" dirty="0"/>
              <a:t>!</a:t>
            </a:r>
          </a:p>
        </p:txBody>
      </p:sp>
      <p:pic>
        <p:nvPicPr>
          <p:cNvPr id="3" name="Picture 2">
            <a:extLst>
              <a:ext uri="{FF2B5EF4-FFF2-40B4-BE49-F238E27FC236}">
                <a16:creationId xmlns:a16="http://schemas.microsoft.com/office/drawing/2014/main" id="{0D33E616-0DB5-144B-8745-77BD5FD1940E}"/>
              </a:ext>
            </a:extLst>
          </p:cNvPr>
          <p:cNvPicPr>
            <a:picLocks noChangeAspect="1"/>
          </p:cNvPicPr>
          <p:nvPr/>
        </p:nvPicPr>
        <p:blipFill>
          <a:blip r:embed="rId2"/>
          <a:stretch>
            <a:fillRect/>
          </a:stretch>
        </p:blipFill>
        <p:spPr>
          <a:xfrm>
            <a:off x="2658437" y="152327"/>
            <a:ext cx="5664200" cy="4064000"/>
          </a:xfrm>
          <a:prstGeom prst="rect">
            <a:avLst/>
          </a:prstGeom>
        </p:spPr>
      </p:pic>
    </p:spTree>
    <p:extLst>
      <p:ext uri="{BB962C8B-B14F-4D97-AF65-F5344CB8AC3E}">
        <p14:creationId xmlns:p14="http://schemas.microsoft.com/office/powerpoint/2010/main" val="21107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A688C2-684C-CC49-8327-EA1CDCD9FCCE}"/>
              </a:ext>
            </a:extLst>
          </p:cNvPr>
          <p:cNvPicPr>
            <a:picLocks noChangeAspect="1"/>
          </p:cNvPicPr>
          <p:nvPr/>
        </p:nvPicPr>
        <p:blipFill>
          <a:blip r:embed="rId2"/>
          <a:stretch>
            <a:fillRect/>
          </a:stretch>
        </p:blipFill>
        <p:spPr>
          <a:xfrm>
            <a:off x="775533" y="-309600"/>
            <a:ext cx="10193701" cy="5148219"/>
          </a:xfrm>
          <a:prstGeom prst="rect">
            <a:avLst/>
          </a:prstGeom>
        </p:spPr>
      </p:pic>
      <p:sp>
        <p:nvSpPr>
          <p:cNvPr id="8" name="Text Placeholder 7">
            <a:extLst>
              <a:ext uri="{FF2B5EF4-FFF2-40B4-BE49-F238E27FC236}">
                <a16:creationId xmlns:a16="http://schemas.microsoft.com/office/drawing/2014/main" id="{9D1A86EF-30E7-7648-9281-5BEAE0F0D089}"/>
              </a:ext>
            </a:extLst>
          </p:cNvPr>
          <p:cNvSpPr>
            <a:spLocks noGrp="1"/>
          </p:cNvSpPr>
          <p:nvPr>
            <p:ph type="body" idx="1"/>
          </p:nvPr>
        </p:nvSpPr>
        <p:spPr>
          <a:xfrm>
            <a:off x="775533" y="4216327"/>
            <a:ext cx="9430009" cy="1469769"/>
          </a:xfrm>
        </p:spPr>
        <p:txBody>
          <a:bodyPr>
            <a:normAutofit fontScale="92500" lnSpcReduction="10000"/>
          </a:bodyPr>
          <a:lstStyle/>
          <a:p>
            <a:r>
              <a:rPr lang="en-US" dirty="0"/>
              <a:t>We are happy to announce that </a:t>
            </a:r>
            <a:r>
              <a:rPr lang="en-US" b="1" i="1" dirty="0"/>
              <a:t>New York Chiropractic College </a:t>
            </a:r>
            <a:r>
              <a:rPr lang="en-US" dirty="0"/>
              <a:t>will be here for the whole weekend (9am - 5pm, Sat &amp; Sun)! Feeling sore after your match? Come by and visit their tent located next to the main command center at Seward Park Tennis Courts.</a:t>
            </a:r>
          </a:p>
        </p:txBody>
      </p:sp>
    </p:spTree>
    <p:extLst>
      <p:ext uri="{BB962C8B-B14F-4D97-AF65-F5344CB8AC3E}">
        <p14:creationId xmlns:p14="http://schemas.microsoft.com/office/powerpoint/2010/main" val="101426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A29580-C63C-8247-BFDD-E3F93338277A}"/>
              </a:ext>
            </a:extLst>
          </p:cNvPr>
          <p:cNvSpPr>
            <a:spLocks noGrp="1"/>
          </p:cNvSpPr>
          <p:nvPr>
            <p:ph type="title"/>
          </p:nvPr>
        </p:nvSpPr>
        <p:spPr>
          <a:xfrm>
            <a:off x="1371600" y="685800"/>
            <a:ext cx="9601200" cy="1485900"/>
          </a:xfrm>
        </p:spPr>
        <p:txBody>
          <a:bodyPr/>
          <a:lstStyle/>
          <a:p>
            <a:pPr algn="ctr"/>
            <a:r>
              <a:rPr lang="en-US" i="1" dirty="0"/>
              <a:t>Thank you to our sponsor: </a:t>
            </a:r>
            <a:br>
              <a:rPr lang="en-US" dirty="0"/>
            </a:br>
            <a:r>
              <a:rPr lang="en-US" dirty="0"/>
              <a:t>David J. Louie, Inc.</a:t>
            </a:r>
          </a:p>
        </p:txBody>
      </p:sp>
      <p:pic>
        <p:nvPicPr>
          <p:cNvPr id="8" name="Content Placeholder 7">
            <a:extLst>
              <a:ext uri="{FF2B5EF4-FFF2-40B4-BE49-F238E27FC236}">
                <a16:creationId xmlns:a16="http://schemas.microsoft.com/office/drawing/2014/main" id="{709CD9E7-FCBE-0B4D-AC5B-4DE3E6DE7C9D}"/>
              </a:ext>
            </a:extLst>
          </p:cNvPr>
          <p:cNvPicPr>
            <a:picLocks noGrp="1" noChangeAspect="1"/>
          </p:cNvPicPr>
          <p:nvPr>
            <p:ph idx="1"/>
          </p:nvPr>
        </p:nvPicPr>
        <p:blipFill>
          <a:blip r:embed="rId2"/>
          <a:stretch>
            <a:fillRect/>
          </a:stretch>
        </p:blipFill>
        <p:spPr>
          <a:xfrm>
            <a:off x="4673600" y="2823104"/>
            <a:ext cx="2997200" cy="609600"/>
          </a:xfrm>
        </p:spPr>
      </p:pic>
      <p:sp>
        <p:nvSpPr>
          <p:cNvPr id="12" name="Text Placeholder 7">
            <a:extLst>
              <a:ext uri="{FF2B5EF4-FFF2-40B4-BE49-F238E27FC236}">
                <a16:creationId xmlns:a16="http://schemas.microsoft.com/office/drawing/2014/main" id="{3A029019-F9D1-FE4C-BDB4-9CCEB46F1D11}"/>
              </a:ext>
            </a:extLst>
          </p:cNvPr>
          <p:cNvSpPr txBox="1">
            <a:spLocks/>
          </p:cNvSpPr>
          <p:nvPr/>
        </p:nvSpPr>
        <p:spPr>
          <a:xfrm>
            <a:off x="1457195" y="4084107"/>
            <a:ext cx="9430009" cy="2190569"/>
          </a:xfrm>
          <a:prstGeom prst="rect">
            <a:avLst/>
          </a:prstGeom>
        </p:spPr>
        <p:txBody>
          <a:bodyPr vert="horz" lIns="91440" tIns="45720" rIns="91440" bIns="45720" rtlCol="0">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dirty="0"/>
              <a:t>David J. Louie, Inc. is a general agency serving producers as well as personal and commercial insurance customers. We are proud to be one of the largest Asian-owned independent insurance agencies in New York. David J. Louie, Inc. was founded in 1976 with the goal of providing individuals and businesses in the Asian community with expert insurance counseling and prompt, respectful service. In 1992, DJL extended its services to smaller insurance producers who come to us for assistance in fulfilling their clients’ needs.</a:t>
            </a:r>
          </a:p>
          <a:p>
            <a:pPr marL="0" indent="0" algn="ctr">
              <a:buNone/>
            </a:pPr>
            <a:r>
              <a:rPr lang="en-US" dirty="0"/>
              <a:t>Visit </a:t>
            </a:r>
            <a:r>
              <a:rPr lang="en-US" dirty="0">
                <a:hlinkClick r:id="rId3"/>
              </a:rPr>
              <a:t>http://davidjlouie.com/</a:t>
            </a:r>
            <a:r>
              <a:rPr lang="en-US" dirty="0"/>
              <a:t> for more information!</a:t>
            </a:r>
          </a:p>
        </p:txBody>
      </p:sp>
    </p:spTree>
    <p:extLst>
      <p:ext uri="{BB962C8B-B14F-4D97-AF65-F5344CB8AC3E}">
        <p14:creationId xmlns:p14="http://schemas.microsoft.com/office/powerpoint/2010/main" val="176055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A29580-C63C-8247-BFDD-E3F93338277A}"/>
              </a:ext>
            </a:extLst>
          </p:cNvPr>
          <p:cNvSpPr>
            <a:spLocks noGrp="1"/>
          </p:cNvSpPr>
          <p:nvPr>
            <p:ph type="title"/>
          </p:nvPr>
        </p:nvSpPr>
        <p:spPr>
          <a:xfrm>
            <a:off x="1371600" y="685800"/>
            <a:ext cx="9601200" cy="1485900"/>
          </a:xfrm>
        </p:spPr>
        <p:txBody>
          <a:bodyPr/>
          <a:lstStyle/>
          <a:p>
            <a:pPr algn="ctr"/>
            <a:r>
              <a:rPr lang="en-US" i="1" dirty="0"/>
              <a:t>Thank you to our sponsor: </a:t>
            </a:r>
            <a:br>
              <a:rPr lang="en-US" dirty="0"/>
            </a:br>
            <a:r>
              <a:rPr lang="en-US" dirty="0"/>
              <a:t>Chinatown Partnership</a:t>
            </a:r>
          </a:p>
        </p:txBody>
      </p:sp>
      <p:sp>
        <p:nvSpPr>
          <p:cNvPr id="12" name="Text Placeholder 7">
            <a:extLst>
              <a:ext uri="{FF2B5EF4-FFF2-40B4-BE49-F238E27FC236}">
                <a16:creationId xmlns:a16="http://schemas.microsoft.com/office/drawing/2014/main" id="{3A029019-F9D1-FE4C-BDB4-9CCEB46F1D11}"/>
              </a:ext>
            </a:extLst>
          </p:cNvPr>
          <p:cNvSpPr txBox="1">
            <a:spLocks/>
          </p:cNvSpPr>
          <p:nvPr/>
        </p:nvSpPr>
        <p:spPr>
          <a:xfrm>
            <a:off x="1457195" y="4084106"/>
            <a:ext cx="9430009" cy="2579453"/>
          </a:xfrm>
          <a:prstGeom prst="rect">
            <a:avLst/>
          </a:prstGeom>
        </p:spPr>
        <p:txBody>
          <a:bodyPr vert="horz" lIns="91440" tIns="45720" rIns="91440" bIns="45720" rtlCol="0">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dirty="0"/>
              <a:t>Chinatown Partnership, led by Wellington Chen, was formed in 2006 as a new start-up from grounds up to bring residents, business owners, and community groups together to rebuild Chinatown following 9/11, and to preserve the neighborhood's unique culture while ensuring its vitality in the future through strategic positioning. With the highly popular Weekend Walks street festive series, Mid-Autumn Festival, One Day in NYC, annual Beautification/Earth Day, East-West Parade with Little Italy, Double Valentine’s Day to promote the softer side of Chinatown and the Jewelry District and all the cafes, eateries in the area. Explore Chinatown marketing initiative, Lunar Stages outdoor film screenings, and Taste of Chinatown street events, Chinatown Partnership helps promote the area as a special destination to live, work, and visit.</a:t>
            </a:r>
          </a:p>
          <a:p>
            <a:pPr marL="0" indent="0" algn="ctr">
              <a:buNone/>
            </a:pPr>
            <a:endParaRPr lang="en-US" dirty="0"/>
          </a:p>
          <a:p>
            <a:pPr marL="0" indent="0" algn="ctr">
              <a:buNone/>
            </a:pPr>
            <a:r>
              <a:rPr lang="en-US" dirty="0"/>
              <a:t>Visit </a:t>
            </a:r>
            <a:r>
              <a:rPr lang="en-US" dirty="0">
                <a:hlinkClick r:id="rId2"/>
              </a:rPr>
              <a:t>http://www.chinatownpartnership.org/</a:t>
            </a:r>
            <a:r>
              <a:rPr lang="en-US" dirty="0"/>
              <a:t> for more information!</a:t>
            </a:r>
          </a:p>
        </p:txBody>
      </p:sp>
      <p:pic>
        <p:nvPicPr>
          <p:cNvPr id="2" name="Picture 1">
            <a:extLst>
              <a:ext uri="{FF2B5EF4-FFF2-40B4-BE49-F238E27FC236}">
                <a16:creationId xmlns:a16="http://schemas.microsoft.com/office/drawing/2014/main" id="{708532BB-2E43-5647-AE38-81116A88E2C2}"/>
              </a:ext>
            </a:extLst>
          </p:cNvPr>
          <p:cNvPicPr>
            <a:picLocks noChangeAspect="1"/>
          </p:cNvPicPr>
          <p:nvPr/>
        </p:nvPicPr>
        <p:blipFill>
          <a:blip r:embed="rId3"/>
          <a:stretch>
            <a:fillRect/>
          </a:stretch>
        </p:blipFill>
        <p:spPr>
          <a:xfrm>
            <a:off x="5067299" y="2575453"/>
            <a:ext cx="2209800" cy="1104900"/>
          </a:xfrm>
          <a:prstGeom prst="rect">
            <a:avLst/>
          </a:prstGeom>
        </p:spPr>
      </p:pic>
    </p:spTree>
    <p:extLst>
      <p:ext uri="{BB962C8B-B14F-4D97-AF65-F5344CB8AC3E}">
        <p14:creationId xmlns:p14="http://schemas.microsoft.com/office/powerpoint/2010/main" val="358892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A29580-C63C-8247-BFDD-E3F93338277A}"/>
              </a:ext>
            </a:extLst>
          </p:cNvPr>
          <p:cNvSpPr>
            <a:spLocks noGrp="1"/>
          </p:cNvSpPr>
          <p:nvPr>
            <p:ph type="title"/>
          </p:nvPr>
        </p:nvSpPr>
        <p:spPr>
          <a:xfrm>
            <a:off x="1371600" y="685799"/>
            <a:ext cx="9601200" cy="1710559"/>
          </a:xfrm>
        </p:spPr>
        <p:txBody>
          <a:bodyPr>
            <a:normAutofit fontScale="90000"/>
          </a:bodyPr>
          <a:lstStyle/>
          <a:p>
            <a:pPr algn="ctr"/>
            <a:r>
              <a:rPr lang="en-US" i="1" dirty="0"/>
              <a:t>Thank you to our sponsor: </a:t>
            </a:r>
            <a:br>
              <a:rPr lang="en-US" dirty="0"/>
            </a:br>
            <a:r>
              <a:rPr lang="en-US" dirty="0"/>
              <a:t>American Legion Lt. B. R. </a:t>
            </a:r>
            <a:r>
              <a:rPr lang="en-US" dirty="0" err="1"/>
              <a:t>Kimlau</a:t>
            </a:r>
            <a:r>
              <a:rPr lang="en-US" dirty="0"/>
              <a:t> </a:t>
            </a:r>
            <a:br>
              <a:rPr lang="en-US" dirty="0"/>
            </a:br>
            <a:r>
              <a:rPr lang="en-US" dirty="0"/>
              <a:t>Chinese Memorial Post 1291</a:t>
            </a:r>
          </a:p>
        </p:txBody>
      </p:sp>
      <p:sp>
        <p:nvSpPr>
          <p:cNvPr id="12" name="Text Placeholder 7">
            <a:extLst>
              <a:ext uri="{FF2B5EF4-FFF2-40B4-BE49-F238E27FC236}">
                <a16:creationId xmlns:a16="http://schemas.microsoft.com/office/drawing/2014/main" id="{3A029019-F9D1-FE4C-BDB4-9CCEB46F1D11}"/>
              </a:ext>
            </a:extLst>
          </p:cNvPr>
          <p:cNvSpPr txBox="1">
            <a:spLocks/>
          </p:cNvSpPr>
          <p:nvPr/>
        </p:nvSpPr>
        <p:spPr>
          <a:xfrm>
            <a:off x="1457194" y="4620135"/>
            <a:ext cx="9430009" cy="1812196"/>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dirty="0"/>
              <a:t>American Legion Lt. B. R. </a:t>
            </a:r>
            <a:r>
              <a:rPr lang="en-US" dirty="0" err="1"/>
              <a:t>Kimlau</a:t>
            </a:r>
            <a:r>
              <a:rPr lang="en-US" dirty="0"/>
              <a:t> Chinese Memorial Post 1291 is also another long supporter of our annual volleyball tournament. We thank you for your support and services!</a:t>
            </a:r>
          </a:p>
          <a:p>
            <a:pPr marL="0" indent="0" algn="ctr">
              <a:buNone/>
            </a:pPr>
            <a:endParaRPr lang="en-US" dirty="0"/>
          </a:p>
          <a:p>
            <a:pPr marL="0" indent="0" algn="ctr">
              <a:buNone/>
            </a:pPr>
            <a:r>
              <a:rPr lang="en-US" dirty="0"/>
              <a:t>Visit </a:t>
            </a:r>
            <a:r>
              <a:rPr lang="en-US" dirty="0">
                <a:hlinkClick r:id="rId2"/>
              </a:rPr>
              <a:t>http://www.ltkimlau.com/</a:t>
            </a:r>
            <a:r>
              <a:rPr lang="en-US" dirty="0"/>
              <a:t> for more information!</a:t>
            </a:r>
          </a:p>
          <a:p>
            <a:pPr marL="0" indent="0" algn="ctr">
              <a:buNone/>
            </a:pPr>
            <a:endParaRPr lang="en-US" dirty="0"/>
          </a:p>
        </p:txBody>
      </p:sp>
      <p:pic>
        <p:nvPicPr>
          <p:cNvPr id="2" name="Picture 1">
            <a:extLst>
              <a:ext uri="{FF2B5EF4-FFF2-40B4-BE49-F238E27FC236}">
                <a16:creationId xmlns:a16="http://schemas.microsoft.com/office/drawing/2014/main" id="{30D5FDA4-1956-354C-9B19-B3F8CC244585}"/>
              </a:ext>
            </a:extLst>
          </p:cNvPr>
          <p:cNvPicPr>
            <a:picLocks noChangeAspect="1"/>
          </p:cNvPicPr>
          <p:nvPr/>
        </p:nvPicPr>
        <p:blipFill>
          <a:blip r:embed="rId3"/>
          <a:stretch>
            <a:fillRect/>
          </a:stretch>
        </p:blipFill>
        <p:spPr>
          <a:xfrm>
            <a:off x="5285388" y="2626926"/>
            <a:ext cx="1773621" cy="1668048"/>
          </a:xfrm>
          <a:prstGeom prst="rect">
            <a:avLst/>
          </a:prstGeom>
        </p:spPr>
      </p:pic>
    </p:spTree>
    <p:extLst>
      <p:ext uri="{BB962C8B-B14F-4D97-AF65-F5344CB8AC3E}">
        <p14:creationId xmlns:p14="http://schemas.microsoft.com/office/powerpoint/2010/main" val="2454687129"/>
      </p:ext>
    </p:extLst>
  </p:cSld>
  <p:clrMapOvr>
    <a:masterClrMapping/>
  </p:clrMapOvr>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38</TotalTime>
  <Words>472</Words>
  <Application>Microsoft Macintosh PowerPoint</Application>
  <PresentationFormat>Widescreen</PresentationFormat>
  <Paragraphs>19</Paragraphs>
  <Slides>8</Slides>
  <Notes>0</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Welcome to  new York mini 2018</vt:lpstr>
      <vt:lpstr>Announcement:  Tents at Seward Park volleyball and basketball courts are NOT ALLOWED. Any team that fails to do so will be asked to take down their tent.  A penalty will occur from your team’s security deposit.</vt:lpstr>
      <vt:lpstr>PowerPoint Presentation</vt:lpstr>
      <vt:lpstr>PowerPoint Presentation</vt:lpstr>
      <vt:lpstr>PowerPoint Presentation</vt:lpstr>
      <vt:lpstr>Thank you to our sponsor:  David J. Louie, Inc.</vt:lpstr>
      <vt:lpstr>Thank you to our sponsor:  Chinatown Partnership</vt:lpstr>
      <vt:lpstr>Thank you to our sponsor:  American Legion Lt. B. R. Kimlau  Chinese Memorial Post 1291</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new York mini 2018</dc:title>
  <dc:creator>Laura Ye</dc:creator>
  <cp:lastModifiedBy>Laura Ye</cp:lastModifiedBy>
  <cp:revision>10</cp:revision>
  <dcterms:created xsi:type="dcterms:W3CDTF">2018-07-19T20:54:51Z</dcterms:created>
  <dcterms:modified xsi:type="dcterms:W3CDTF">2018-07-19T21:33:26Z</dcterms:modified>
</cp:coreProperties>
</file>