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363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8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64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04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08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039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80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4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8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831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162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AF2FCBC-F2F4-4468-9634-A7882408459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/>
              <a:t>Visualizing the</a:t>
            </a:r>
          </a:p>
          <a:p>
            <a:pPr lvl="0"/>
            <a:r>
              <a:rPr lang="en"/>
              <a:t>Boston Marathon 2017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/>
              <a:t>Aarti Sharma and Laura 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Data set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Name: “Boston Marathon Results 2017”</a:t>
            </a:r>
          </a:p>
          <a:p>
            <a:pPr lvl="0"/>
            <a:r>
              <a:rPr lang="en" dirty="0"/>
              <a:t>Obtained from Kaggle</a:t>
            </a:r>
          </a:p>
          <a:p>
            <a:pPr lvl="0"/>
            <a:r>
              <a:rPr lang="en" dirty="0"/>
              <a:t>Contains the following information on each runner: </a:t>
            </a:r>
          </a:p>
          <a:p>
            <a:pPr lvl="1"/>
            <a:r>
              <a:rPr lang="en" dirty="0"/>
              <a:t>Name, Age, Gender, Address, Country</a:t>
            </a:r>
          </a:p>
          <a:p>
            <a:pPr lvl="1"/>
            <a:r>
              <a:rPr lang="en" dirty="0"/>
              <a:t>Bib number, Finish position, Pace</a:t>
            </a:r>
          </a:p>
          <a:p>
            <a:pPr lvl="1"/>
            <a:r>
              <a:rPr lang="en" dirty="0"/>
              <a:t>Finishing times at every 5 km</a:t>
            </a:r>
          </a:p>
          <a:p>
            <a:pPr lvl="1"/>
            <a:r>
              <a:rPr lang="en" dirty="0"/>
              <a:t>Division finish position, overall finish position, gender finish position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Project Objectives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Visualize data in an animated chart to show how many people reached each km marker proportional to their real time. </a:t>
            </a:r>
          </a:p>
          <a:p>
            <a:pPr lvl="0"/>
            <a:r>
              <a:rPr lang="en" dirty="0"/>
              <a:t>User has an option to specify parameters to filter the data</a:t>
            </a:r>
          </a:p>
          <a:p>
            <a:pPr lvl="0"/>
            <a:r>
              <a:rPr lang="en" dirty="0"/>
              <a:t>User has an option to input their own data to visualize their progress against actual participants.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Project Purpose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Intended audience: People who are training for marathons and people who participated in the marathons</a:t>
            </a:r>
          </a:p>
          <a:p>
            <a:pPr lvl="0"/>
            <a:r>
              <a:rPr lang="en" dirty="0"/>
              <a:t>Training: Compare their progress with that of the actual participants. </a:t>
            </a:r>
          </a:p>
          <a:p>
            <a:pPr lvl="0"/>
            <a:r>
              <a:rPr lang="en" dirty="0"/>
              <a:t>Participants: Visualize how they did in comparison to the other participants.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B924-157D-473E-A441-6E99DDC17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1578250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Import CSV</a:t>
            </a:r>
          </a:p>
        </p:txBody>
      </p:sp>
      <p:sp>
        <p:nvSpPr>
          <p:cNvPr id="81" name="Shape 81"/>
          <p:cNvSpPr/>
          <p:nvPr/>
        </p:nvSpPr>
        <p:spPr>
          <a:xfrm>
            <a:off x="4111375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filtered data</a:t>
            </a:r>
          </a:p>
        </p:txBody>
      </p:sp>
      <p:sp>
        <p:nvSpPr>
          <p:cNvPr id="82" name="Shape 82"/>
          <p:cNvSpPr/>
          <p:nvPr/>
        </p:nvSpPr>
        <p:spPr>
          <a:xfrm>
            <a:off x="2850250" y="1479848"/>
            <a:ext cx="1272000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83" name="Shape 83"/>
          <p:cNvSpPr/>
          <p:nvPr/>
        </p:nvSpPr>
        <p:spPr>
          <a:xfrm>
            <a:off x="4111375" y="367614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Interpolate user’s times</a:t>
            </a:r>
          </a:p>
        </p:txBody>
      </p:sp>
      <p:sp>
        <p:nvSpPr>
          <p:cNvPr id="84" name="Shape 84"/>
          <p:cNvSpPr/>
          <p:nvPr/>
        </p:nvSpPr>
        <p:spPr>
          <a:xfrm>
            <a:off x="2893337" y="3136298"/>
            <a:ext cx="1271999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cxnSp>
        <p:nvCxnSpPr>
          <p:cNvPr id="85" name="Shape 85"/>
          <p:cNvCxnSpPr>
            <a:stCxn id="84" idx="2"/>
            <a:endCxn id="83" idx="1"/>
          </p:cNvCxnSpPr>
          <p:nvPr/>
        </p:nvCxnSpPr>
        <p:spPr>
          <a:xfrm rot="-5400000" flipH="1">
            <a:off x="3592487" y="3524048"/>
            <a:ext cx="455700" cy="582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/>
          <p:nvPr/>
        </p:nvSpPr>
        <p:spPr>
          <a:xfrm>
            <a:off x="7418147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“Dynamic” Chart</a:t>
            </a:r>
          </a:p>
        </p:txBody>
      </p:sp>
      <p:sp>
        <p:nvSpPr>
          <p:cNvPr id="87" name="Shape 87"/>
          <p:cNvSpPr/>
          <p:nvPr/>
        </p:nvSpPr>
        <p:spPr>
          <a:xfrm>
            <a:off x="7464572" y="367614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“Cumulative” Chart</a:t>
            </a:r>
          </a:p>
        </p:txBody>
      </p:sp>
      <p:sp>
        <p:nvSpPr>
          <p:cNvPr id="88" name="Shape 88"/>
          <p:cNvSpPr/>
          <p:nvPr/>
        </p:nvSpPr>
        <p:spPr>
          <a:xfrm>
            <a:off x="5554224" y="2516372"/>
            <a:ext cx="1466975" cy="107082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For loop + array manipulation</a:t>
            </a:r>
          </a:p>
        </p:txBody>
      </p:sp>
      <p:cxnSp>
        <p:nvCxnSpPr>
          <p:cNvPr id="89" name="Shape 89"/>
          <p:cNvCxnSpPr>
            <a:cxnSpLocks/>
            <a:stCxn id="81" idx="3"/>
            <a:endCxn id="88" idx="1"/>
          </p:cNvCxnSpPr>
          <p:nvPr/>
        </p:nvCxnSpPr>
        <p:spPr>
          <a:xfrm>
            <a:off x="5383375" y="2386448"/>
            <a:ext cx="170849" cy="6653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>
            <a:cxnSpLocks/>
            <a:stCxn id="83" idx="3"/>
            <a:endCxn id="88" idx="1"/>
          </p:cNvCxnSpPr>
          <p:nvPr/>
        </p:nvCxnSpPr>
        <p:spPr>
          <a:xfrm flipV="1">
            <a:off x="5383375" y="3051785"/>
            <a:ext cx="170849" cy="99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>
            <a:cxnSpLocks/>
            <a:stCxn id="88" idx="3"/>
            <a:endCxn id="86" idx="1"/>
          </p:cNvCxnSpPr>
          <p:nvPr/>
        </p:nvCxnSpPr>
        <p:spPr>
          <a:xfrm flipV="1">
            <a:off x="7021199" y="2386448"/>
            <a:ext cx="396948" cy="6653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>
            <a:cxnSpLocks/>
            <a:stCxn id="88" idx="3"/>
            <a:endCxn id="87" idx="1"/>
          </p:cNvCxnSpPr>
          <p:nvPr/>
        </p:nvCxnSpPr>
        <p:spPr>
          <a:xfrm>
            <a:off x="7021199" y="3051785"/>
            <a:ext cx="443373" cy="99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>
            <a:stCxn id="82" idx="2"/>
          </p:cNvCxnSpPr>
          <p:nvPr/>
        </p:nvCxnSpPr>
        <p:spPr>
          <a:xfrm>
            <a:off x="3486250" y="1930748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endCxn id="83" idx="1"/>
          </p:cNvCxnSpPr>
          <p:nvPr/>
        </p:nvCxnSpPr>
        <p:spPr>
          <a:xfrm>
            <a:off x="3713575" y="4034498"/>
            <a:ext cx="3978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>
            <a:stCxn id="80" idx="3"/>
            <a:endCxn id="81" idx="1"/>
          </p:cNvCxnSpPr>
          <p:nvPr/>
        </p:nvCxnSpPr>
        <p:spPr>
          <a:xfrm>
            <a:off x="2850250" y="2386448"/>
            <a:ext cx="126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Visualizing the Boston Marathon 2017</vt:lpstr>
      <vt:lpstr>Data set</vt:lpstr>
      <vt:lpstr>Project Objectives</vt:lpstr>
      <vt:lpstr>Project Purpose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Boston Marathon 2017</dc:title>
  <cp:lastModifiedBy>Laura Ye</cp:lastModifiedBy>
  <cp:revision>1</cp:revision>
  <dcterms:modified xsi:type="dcterms:W3CDTF">2017-10-30T05:17:06Z</dcterms:modified>
</cp:coreProperties>
</file>