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56" r:id="rId5"/>
    <p:sldId id="257" r:id="rId6"/>
    <p:sldId id="265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9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2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7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6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2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4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2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4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6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2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802C1-5DD7-4CB6-A806-DCEE926BD65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9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Face Recognition using PCA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3290" y="5140038"/>
            <a:ext cx="3658986" cy="146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Team Cortes</a:t>
            </a:r>
          </a:p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August 2017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182783" y="2037798"/>
            <a:ext cx="8053643" cy="1145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Design a classifier to recognize face image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868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5236" y="1690688"/>
            <a:ext cx="93102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Abstract </a:t>
            </a:r>
            <a:r>
              <a:rPr lang="en-US" dirty="0" smtClean="0"/>
              <a:t>– 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we collected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Linear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8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/>
              <a:t>Approach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47255" y="1219633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Data Preparation: Collect face images using </a:t>
            </a:r>
            <a:r>
              <a:rPr lang="en-US" sz="3200" dirty="0" err="1" smtClean="0"/>
              <a:t>opencv</a:t>
            </a:r>
            <a:r>
              <a:rPr lang="en-US" sz="3200" dirty="0" smtClean="0"/>
              <a:t>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Applied PCA </a:t>
            </a:r>
            <a:r>
              <a:rPr lang="en-US" sz="3200" dirty="0"/>
              <a:t>– to reduce the dimensionality of the data while retaining as much </a:t>
            </a:r>
            <a:r>
              <a:rPr lang="en-US" sz="3200" dirty="0" smtClean="0"/>
              <a:t>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Split the data into training and test data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Build classifier using training data set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Guassian</a:t>
            </a:r>
            <a:r>
              <a:rPr lang="en-US" sz="3200" dirty="0" smtClean="0"/>
              <a:t>, Linear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Test classifier using test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Measure classifier performance using Confusion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7457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42716" y="2826329"/>
            <a:ext cx="8153400" cy="2009775"/>
            <a:chOff x="302635" y="991985"/>
            <a:chExt cx="8153400" cy="20097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635" y="991985"/>
              <a:ext cx="4105275" cy="19812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7910" y="991985"/>
              <a:ext cx="4048125" cy="200977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1094511" y="2396841"/>
            <a:ext cx="264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 of Face database</a:t>
            </a:r>
            <a:endParaRPr lang="en-US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998817" y="229484"/>
            <a:ext cx="6976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+mj-lt"/>
                <a:ea typeface="+mj-ea"/>
                <a:cs typeface="+mj-cs"/>
              </a:rPr>
              <a:t>We created our own database!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205345"/>
            <a:ext cx="1057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took 100 pictures of each one </a:t>
            </a:r>
            <a:r>
              <a:rPr lang="en-US" dirty="0" smtClean="0"/>
              <a:t>of us using </a:t>
            </a:r>
            <a:r>
              <a:rPr lang="en-US" dirty="0" err="1" smtClean="0"/>
              <a:t>opencv</a:t>
            </a:r>
            <a:r>
              <a:rPr lang="en-US" dirty="0" smtClean="0"/>
              <a:t> to create our own face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890" y="1981198"/>
            <a:ext cx="7595454" cy="48075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43" y="1974701"/>
            <a:ext cx="3857625" cy="2409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8868" y="1523997"/>
            <a:ext cx="246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Eigen Values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</a:t>
            </a:r>
            <a:endParaRPr 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97656" y="1025233"/>
            <a:ext cx="6483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 shows class are very well separated – Linear Classifier a good fit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78868" y="4544291"/>
            <a:ext cx="3186550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Nicolas/</a:t>
            </a:r>
            <a:r>
              <a:rPr lang="en-US" dirty="0" err="1" smtClean="0"/>
              <a:t>Weiya</a:t>
            </a:r>
            <a:r>
              <a:rPr lang="en-US" dirty="0" smtClean="0"/>
              <a:t> – Can you please replace this graph with higher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12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 Faces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9272"/>
            <a:ext cx="3905250" cy="18764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8867" y="4544291"/>
            <a:ext cx="4211787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Nicolas/</a:t>
            </a:r>
            <a:r>
              <a:rPr lang="en-US" dirty="0" err="1" smtClean="0"/>
              <a:t>Weiya</a:t>
            </a:r>
            <a:r>
              <a:rPr lang="en-US" dirty="0" smtClean="0"/>
              <a:t> – Can we add more Eigen faces here, may be one for each of us?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3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/>
              <a:t>Linear Classifier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39" y="3882736"/>
            <a:ext cx="2381250" cy="1752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6358" y="3513404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991" y="3882736"/>
            <a:ext cx="2667000" cy="962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662" y="3739635"/>
            <a:ext cx="4374138" cy="26024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03624" y="3527255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70278" y="3471830"/>
            <a:ext cx="291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Classifier Performance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38200" y="1288472"/>
                <a:ext cx="106333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Re-class using </a:t>
                </a:r>
                <a:r>
                  <a:rPr lang="en-US" dirty="0" err="1" smtClean="0"/>
                  <a:t>Kesler’s</a:t>
                </a:r>
                <a:r>
                  <a:rPr lang="en-US" dirty="0" smtClean="0"/>
                  <a:t> </a:t>
                </a:r>
                <a:r>
                  <a:rPr lang="en-US" dirty="0"/>
                  <a:t>construction</a:t>
                </a: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</a:rPr>
                  <a:t>Find </a:t>
                </a:r>
                <a:r>
                  <a:rPr lang="en-US" dirty="0">
                    <a:solidFill>
                      <a:prstClr val="black"/>
                    </a:solidFill>
                  </a:rPr>
                  <a:t>optimal set of weights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𝑢𝑠𝑖𝑛𝑔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𝑿𝒂</m:t>
                        </m:r>
                      </m:e>
                      <m:sup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n-US" b="1" dirty="0" smtClean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</a:rPr>
                  <a:t>For the input form </a:t>
                </a:r>
                <a:r>
                  <a:rPr lang="en-US" b="1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𝒙𝒂</m:t>
                    </m:r>
                    <m:r>
                      <a:rPr lang="en-US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and assign class based on the position of the maximum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88472"/>
                <a:ext cx="10633364" cy="954107"/>
              </a:xfrm>
              <a:prstGeom prst="rect">
                <a:avLst/>
              </a:prstGeom>
              <a:blipFill>
                <a:blip r:embed="rId5"/>
                <a:stretch>
                  <a:fillRect l="-401" t="-3185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06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49796" y="2060848"/>
            <a:ext cx="11126522" cy="2121023"/>
          </a:xfrm>
        </p:spPr>
        <p:txBody>
          <a:bodyPr/>
          <a:lstStyle/>
          <a:p>
            <a:pPr algn="ctr">
              <a:buNone/>
            </a:pPr>
            <a:r>
              <a:rPr lang="en-US" sz="4400" dirty="0" smtClean="0"/>
              <a:t>Appendix A 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2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177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Face Recognition using PCA</vt:lpstr>
      <vt:lpstr>Agenda</vt:lpstr>
      <vt:lpstr>Approach</vt:lpstr>
      <vt:lpstr>PowerPoint Presentation</vt:lpstr>
      <vt:lpstr>PowerPoint Presentation</vt:lpstr>
      <vt:lpstr>Eigen Faces</vt:lpstr>
      <vt:lpstr>Linear Classifier</vt:lpstr>
      <vt:lpstr>PowerPoint Presentation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Mukul Sharma</dc:creator>
  <cp:lastModifiedBy>Mukul Sharma</cp:lastModifiedBy>
  <cp:revision>77</cp:revision>
  <dcterms:created xsi:type="dcterms:W3CDTF">2017-07-30T23:58:13Z</dcterms:created>
  <dcterms:modified xsi:type="dcterms:W3CDTF">2017-08-02T06:02:22Z</dcterms:modified>
</cp:coreProperties>
</file>