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7" r:id="rId3"/>
    <p:sldId id="266" r:id="rId4"/>
    <p:sldId id="268" r:id="rId5"/>
    <p:sldId id="269" r:id="rId6"/>
    <p:sldId id="270" r:id="rId7"/>
    <p:sldId id="272" r:id="rId8"/>
    <p:sldId id="271" r:id="rId9"/>
    <p:sldId id="273" r:id="rId10"/>
    <p:sldId id="279" r:id="rId11"/>
    <p:sldId id="278" r:id="rId12"/>
    <p:sldId id="280" r:id="rId13"/>
    <p:sldId id="276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41F0B-E738-43D5-BFCC-E297B9E2A91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9F9-3962-4B8C-A2FB-5B581613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9F9-3962-4B8C-A2FB-5B58161343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2C1-5DD7-4CB6-A806-DCEE926BD65E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Face Recognition using PCA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3290" y="5140038"/>
            <a:ext cx="3658986" cy="146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Cortes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2017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82783" y="2037798"/>
            <a:ext cx="8053643" cy="11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 classifier to recognize face image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</a:t>
            </a:r>
            <a:r>
              <a:rPr lang="en-US" dirty="0"/>
              <a:t>3</a:t>
            </a:r>
            <a:r>
              <a:rPr lang="en-US" dirty="0" smtClean="0"/>
              <a:t>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67" y="2915083"/>
            <a:ext cx="10394545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6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49" y="2977356"/>
            <a:ext cx="9521969" cy="28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 using 3PC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8" y="2845810"/>
            <a:ext cx="10288262" cy="26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17" y="2494251"/>
            <a:ext cx="8578128" cy="32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7" y="760827"/>
            <a:ext cx="8140213" cy="651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24311" cy="4351338"/>
          </a:xfrm>
        </p:spPr>
        <p:txBody>
          <a:bodyPr/>
          <a:lstStyle/>
          <a:p>
            <a:r>
              <a:rPr lang="en-US" dirty="0" smtClean="0"/>
              <a:t>Decision boundary (2D Gaussian)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40677"/>
            <a:ext cx="857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44" y="1819227"/>
            <a:ext cx="3902613" cy="4351338"/>
          </a:xfrm>
        </p:spPr>
        <p:txBody>
          <a:bodyPr/>
          <a:lstStyle/>
          <a:p>
            <a:r>
              <a:rPr lang="en-US" dirty="0" smtClean="0"/>
              <a:t>Factors affect model performance: the effect of lighting on prediction</a:t>
            </a:r>
          </a:p>
          <a:p>
            <a:endParaRPr lang="en-US" dirty="0"/>
          </a:p>
          <a:p>
            <a:r>
              <a:rPr lang="en-US" dirty="0" smtClean="0"/>
              <a:t>Caveats: unexpected male and female separation.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Team of Cortes</a:t>
            </a:r>
          </a:p>
          <a:p>
            <a:r>
              <a:rPr lang="en-US" dirty="0" smtClean="0"/>
              <a:t>Priyanka </a:t>
            </a:r>
            <a:r>
              <a:rPr lang="en-US" dirty="0" err="1"/>
              <a:t>Deo</a:t>
            </a:r>
            <a:r>
              <a:rPr lang="en-US" dirty="0"/>
              <a:t> </a:t>
            </a:r>
          </a:p>
          <a:p>
            <a:r>
              <a:rPr lang="en-US" dirty="0"/>
              <a:t>Weiya Jiang </a:t>
            </a:r>
          </a:p>
          <a:p>
            <a:r>
              <a:rPr lang="en-US" dirty="0" smtClean="0"/>
              <a:t>Nicolas </a:t>
            </a:r>
            <a:r>
              <a:rPr lang="en-US" dirty="0" err="1"/>
              <a:t>Loffreda</a:t>
            </a:r>
            <a:r>
              <a:rPr lang="en-US" dirty="0"/>
              <a:t> 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</a:t>
            </a:r>
          </a:p>
          <a:p>
            <a:r>
              <a:rPr lang="en-US" dirty="0" err="1"/>
              <a:t>Mukul</a:t>
            </a:r>
            <a:r>
              <a:rPr lang="en-US" dirty="0"/>
              <a:t> Sharma </a:t>
            </a:r>
          </a:p>
          <a:p>
            <a:r>
              <a:rPr lang="en-US" dirty="0"/>
              <a:t>Laura Ye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thanks to our teacher: </a:t>
            </a:r>
          </a:p>
          <a:p>
            <a:r>
              <a:rPr lang="en-US" dirty="0" err="1" smtClean="0"/>
              <a:t>Shashidhar</a:t>
            </a:r>
            <a:r>
              <a:rPr lang="en-US" dirty="0" smtClean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58" y="2497138"/>
            <a:ext cx="914400" cy="91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67" y="4284625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1" y="4711651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5" y="2797016"/>
            <a:ext cx="822960" cy="822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80" y="2202656"/>
            <a:ext cx="1005840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35" y="4722495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95" y="3949150"/>
            <a:ext cx="1005840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1994218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650385"/>
            <a:ext cx="109728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28" y="3949150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806065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4132030"/>
            <a:ext cx="640080" cy="640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77847" y="785065"/>
            <a:ext cx="3780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WHO is this?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692" y="464234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problem: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7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115573" y="628228"/>
            <a:ext cx="5464353" cy="5282929"/>
            <a:chOff x="4072175" y="304671"/>
            <a:chExt cx="5464353" cy="5282929"/>
          </a:xfrm>
        </p:grpSpPr>
        <p:sp>
          <p:nvSpPr>
            <p:cNvPr id="5" name="Rounded Rectangle 4"/>
            <p:cNvSpPr/>
            <p:nvPr/>
          </p:nvSpPr>
          <p:spPr>
            <a:xfrm>
              <a:off x="4339988" y="304671"/>
              <a:ext cx="2238233" cy="80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Collection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72175" y="1337480"/>
              <a:ext cx="298885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 and training data split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84874" y="2451335"/>
              <a:ext cx="1476160" cy="685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PCA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5384038" y="1039440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6237026" y="2112142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37026" y="3418447"/>
              <a:ext cx="328680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Modeling</a:t>
              </a:r>
            </a:p>
            <a:p>
              <a:pPr algn="ctr"/>
              <a:r>
                <a:rPr lang="en-US" dirty="0" smtClean="0"/>
                <a:t>Linear, </a:t>
              </a:r>
              <a:r>
                <a:rPr lang="en-US" dirty="0" err="1" smtClean="0"/>
                <a:t>Guassian</a:t>
              </a:r>
              <a:r>
                <a:rPr lang="en-US" dirty="0" smtClean="0"/>
                <a:t>, Ensemble etc.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6523628" y="3078094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737231" y="4673200"/>
              <a:ext cx="1786597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Evaluation matrix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59931" y="4336254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endCxn id="9" idx="1"/>
            </p:cNvCxnSpPr>
            <p:nvPr/>
          </p:nvCxnSpPr>
          <p:spPr>
            <a:xfrm>
              <a:off x="4459458" y="2251880"/>
              <a:ext cx="1125416" cy="542280"/>
            </a:xfrm>
            <a:prstGeom prst="bentConnector3">
              <a:avLst>
                <a:gd name="adj1" fmla="val 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1"/>
            </p:cNvCxnSpPr>
            <p:nvPr/>
          </p:nvCxnSpPr>
          <p:spPr>
            <a:xfrm rot="16200000" flipH="1">
              <a:off x="5611800" y="3250420"/>
              <a:ext cx="738661" cy="51179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6523628" y="4332847"/>
              <a:ext cx="1213603" cy="858133"/>
            </a:xfrm>
            <a:prstGeom prst="bentConnector3">
              <a:avLst>
                <a:gd name="adj1" fmla="val -332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flipV="1">
              <a:off x="9523828" y="3903783"/>
              <a:ext cx="12700" cy="1254753"/>
            </a:xfrm>
            <a:prstGeom prst="bentConnector3">
              <a:avLst>
                <a:gd name="adj1" fmla="val 479077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Callout 64"/>
          <p:cNvSpPr/>
          <p:nvPr/>
        </p:nvSpPr>
        <p:spPr>
          <a:xfrm>
            <a:off x="8853827" y="2575437"/>
            <a:ext cx="1998661" cy="1429290"/>
          </a:xfrm>
          <a:prstGeom prst="wedgeEllipseCallout">
            <a:avLst>
              <a:gd name="adj1" fmla="val -51114"/>
              <a:gd name="adj2" fmla="val 6002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Pick the winning model 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7371" y="507617"/>
            <a:ext cx="2645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flow of data: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83142" y="5264826"/>
            <a:ext cx="329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arrow: flow of training data</a:t>
            </a:r>
          </a:p>
          <a:p>
            <a:r>
              <a:rPr lang="en-US" dirty="0" smtClean="0"/>
              <a:t>Red arrow: flow of 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collection: </a:t>
            </a:r>
          </a:p>
          <a:p>
            <a:r>
              <a:rPr lang="en-US" dirty="0" smtClean="0"/>
              <a:t>Collect </a:t>
            </a:r>
            <a:r>
              <a:rPr lang="en-US" dirty="0"/>
              <a:t>face images using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100 images per class, 6 classes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and Training data split</a:t>
            </a:r>
          </a:p>
          <a:p>
            <a:r>
              <a:rPr lang="en-US" dirty="0" smtClean="0"/>
              <a:t>Training data: 75% data (444 samples)</a:t>
            </a:r>
          </a:p>
          <a:p>
            <a:r>
              <a:rPr lang="en-US" dirty="0" smtClean="0"/>
              <a:t>Testing data: 25% data (147 samples)</a:t>
            </a:r>
          </a:p>
          <a:p>
            <a:r>
              <a:rPr lang="en-US" dirty="0" smtClean="0"/>
              <a:t>Randomized samples</a:t>
            </a:r>
          </a:p>
          <a:p>
            <a:r>
              <a:rPr lang="en-US" dirty="0" smtClean="0"/>
              <a:t>Sample counts in each class of training data: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class_id</a:t>
            </a:r>
            <a:r>
              <a:rPr lang="en-US" dirty="0" smtClean="0"/>
              <a:t>: sample counts)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: 68, 1: 74, 2: 73, 3: 79, 4: 80, 5: 70</a:t>
            </a:r>
          </a:p>
        </p:txBody>
      </p:sp>
    </p:spTree>
    <p:extLst>
      <p:ext uri="{BB962C8B-B14F-4D97-AF65-F5344CB8AC3E}">
        <p14:creationId xmlns:p14="http://schemas.microsoft.com/office/powerpoint/2010/main" val="1360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44" y="1675337"/>
            <a:ext cx="6459140" cy="516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108"/>
            <a:ext cx="6954714" cy="5563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2 dims)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860" y="1322360"/>
            <a:ext cx="7751300" cy="620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3 dims)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2032546"/>
            <a:ext cx="6260416" cy="50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72"/>
          <a:stretch/>
        </p:blipFill>
        <p:spPr>
          <a:xfrm>
            <a:off x="1612802" y="2025748"/>
            <a:ext cx="8572500" cy="3643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3040639"/>
            <a:ext cx="8737493" cy="24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277</Words>
  <Application>Microsoft Office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Face Recognition using PCA</vt:lpstr>
      <vt:lpstr>PowerPoint Presentation</vt:lpstr>
      <vt:lpstr>PowerPoint Presentation</vt:lpstr>
      <vt:lpstr>Method and Results</vt:lpstr>
      <vt:lpstr>Method and Results</vt:lpstr>
      <vt:lpstr>Method and Results</vt:lpstr>
      <vt:lpstr>Method and Results</vt:lpstr>
      <vt:lpstr>Method and Results</vt:lpstr>
      <vt:lpstr>Method and Results</vt:lpstr>
      <vt:lpstr>Method and Results</vt:lpstr>
      <vt:lpstr>Method and Results</vt:lpstr>
      <vt:lpstr>Method and Results</vt:lpstr>
      <vt:lpstr>Method and Results</vt:lpstr>
      <vt:lpstr>Method and Results</vt:lpstr>
      <vt:lpstr>Discussion</vt:lpstr>
      <vt:lpstr>Acknowledgements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Sharma</dc:creator>
  <cp:lastModifiedBy>Mukul Sharma</cp:lastModifiedBy>
  <cp:revision>99</cp:revision>
  <dcterms:created xsi:type="dcterms:W3CDTF">2017-07-30T23:58:13Z</dcterms:created>
  <dcterms:modified xsi:type="dcterms:W3CDTF">2017-08-06T02:16:15Z</dcterms:modified>
</cp:coreProperties>
</file>