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sldIdLst>
    <p:sldId id="258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85" r:id="rId10"/>
    <p:sldId id="273" r:id="rId11"/>
    <p:sldId id="281" r:id="rId12"/>
    <p:sldId id="282" r:id="rId13"/>
    <p:sldId id="283" r:id="rId14"/>
    <p:sldId id="276" r:id="rId15"/>
    <p:sldId id="274" r:id="rId16"/>
    <p:sldId id="28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41F0B-E738-43D5-BFCC-E297B9E2A91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9F9-3962-4B8C-A2FB-5B581613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9F9-3962-4B8C-A2FB-5B5816134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4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8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Recognition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78803" y="3749780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37084" y="2270339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2PC</a:t>
            </a:r>
          </a:p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5549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36248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</a:t>
            </a:r>
            <a:r>
              <a:rPr lang="en-US" dirty="0" smtClean="0"/>
              <a:t>3PC</a:t>
            </a:r>
            <a:endParaRPr lang="en-US" dirty="0" smtClean="0"/>
          </a:p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80767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5983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26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1759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smtClean="0"/>
              <a:t>3PC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6924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1526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63571"/>
              </p:ext>
            </p:extLst>
          </p:nvPr>
        </p:nvGraphicFramePr>
        <p:xfrm>
          <a:off x="1581624" y="273953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74337" y="0"/>
            <a:ext cx="8856482" cy="6858000"/>
            <a:chOff x="3374337" y="0"/>
            <a:chExt cx="8856482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0" t="11053" r="8971" b="11648"/>
            <a:stretch/>
          </p:blipFill>
          <p:spPr>
            <a:xfrm>
              <a:off x="3374337" y="0"/>
              <a:ext cx="8856482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48085" y="2394038"/>
              <a:ext cx="1589765" cy="270630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56" y="296773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4" y="1825625"/>
            <a:ext cx="3424311" cy="4351338"/>
          </a:xfrm>
        </p:spPr>
        <p:txBody>
          <a:bodyPr/>
          <a:lstStyle/>
          <a:p>
            <a:r>
              <a:rPr lang="en-US" dirty="0" smtClean="0"/>
              <a:t>Decision boundary (2D Gaussian)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0 is not well separated (non-linear model may yield better separation)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0" y="39711"/>
            <a:ext cx="10515600" cy="1325563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899" y="637487"/>
            <a:ext cx="10515600" cy="4351338"/>
          </a:xfrm>
        </p:spPr>
        <p:txBody>
          <a:bodyPr/>
          <a:lstStyle/>
          <a:p>
            <a:r>
              <a:rPr lang="en-US" dirty="0" smtClean="0"/>
              <a:t>Ensemble model</a:t>
            </a:r>
          </a:p>
          <a:p>
            <a:pPr marL="0" indent="0">
              <a:buNone/>
            </a:pPr>
            <a:r>
              <a:rPr lang="en-US" dirty="0" smtClean="0"/>
              <a:t>(60 linear classifiers)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11065" r="8705" b="11020"/>
          <a:stretch/>
        </p:blipFill>
        <p:spPr>
          <a:xfrm>
            <a:off x="3615396" y="-4470"/>
            <a:ext cx="8798769" cy="686246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3117"/>
              </p:ext>
            </p:extLst>
          </p:nvPr>
        </p:nvGraphicFramePr>
        <p:xfrm>
          <a:off x="359899" y="1937248"/>
          <a:ext cx="29007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96"/>
                <a:gridCol w="414396"/>
                <a:gridCol w="414396"/>
                <a:gridCol w="414396"/>
                <a:gridCol w="414396"/>
                <a:gridCol w="414396"/>
                <a:gridCol w="414396"/>
              </a:tblGrid>
              <a:tr h="2725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9615"/>
              </p:ext>
            </p:extLst>
          </p:nvPr>
        </p:nvGraphicFramePr>
        <p:xfrm>
          <a:off x="359899" y="4642313"/>
          <a:ext cx="29007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96"/>
                <a:gridCol w="414396"/>
                <a:gridCol w="414396"/>
                <a:gridCol w="414396"/>
                <a:gridCol w="414396"/>
                <a:gridCol w="414396"/>
                <a:gridCol w="414396"/>
              </a:tblGrid>
              <a:tr h="2725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4291" y="1485430"/>
            <a:ext cx="24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Training accuracy: 0.962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75" y="4176492"/>
            <a:ext cx="23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Testing accuracy: 0.932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40677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5" y="609600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1" y="1819227"/>
            <a:ext cx="3902613" cy="4351338"/>
          </a:xfrm>
        </p:spPr>
        <p:txBody>
          <a:bodyPr/>
          <a:lstStyle/>
          <a:p>
            <a:r>
              <a:rPr lang="en-US" dirty="0" smtClean="0"/>
              <a:t>Factors affect model performance: the effect of lighting on prediction</a:t>
            </a:r>
          </a:p>
          <a:p>
            <a:endParaRPr lang="en-US" dirty="0"/>
          </a:p>
          <a:p>
            <a:r>
              <a:rPr lang="en-US" dirty="0" smtClean="0"/>
              <a:t>Caveats: unexpected male and female separation.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 of Cortes</a:t>
            </a:r>
          </a:p>
          <a:p>
            <a:r>
              <a:rPr lang="en-US" dirty="0" smtClean="0"/>
              <a:t>Priyanka </a:t>
            </a:r>
            <a:r>
              <a:rPr lang="en-US" dirty="0" err="1"/>
              <a:t>Deo</a:t>
            </a:r>
            <a:r>
              <a:rPr lang="en-US" dirty="0"/>
              <a:t> </a:t>
            </a:r>
          </a:p>
          <a:p>
            <a:r>
              <a:rPr lang="en-US" dirty="0"/>
              <a:t>Weiya Jiang 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Loffreda</a:t>
            </a:r>
            <a:r>
              <a:rPr lang="en-US" dirty="0"/>
              <a:t> 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</a:t>
            </a:r>
          </a:p>
          <a:p>
            <a:r>
              <a:rPr lang="en-US" dirty="0" err="1"/>
              <a:t>Mukul</a:t>
            </a:r>
            <a:r>
              <a:rPr lang="en-US" dirty="0"/>
              <a:t> Sharma </a:t>
            </a:r>
          </a:p>
          <a:p>
            <a:r>
              <a:rPr lang="en-US" dirty="0"/>
              <a:t>Laura Ye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thanks to our teacher: </a:t>
            </a:r>
          </a:p>
          <a:p>
            <a:r>
              <a:rPr lang="en-US" dirty="0" err="1" smtClean="0"/>
              <a:t>Shashidhar</a:t>
            </a:r>
            <a:r>
              <a:rPr lang="en-US" dirty="0" smtClean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7" y="2587232"/>
            <a:ext cx="9144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7" y="4284625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1" y="471165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2797016"/>
            <a:ext cx="822960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0" y="2202656"/>
            <a:ext cx="100584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4722495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95" y="3949150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1994218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650385"/>
            <a:ext cx="10972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8" y="3949150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806065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4132030"/>
            <a:ext cx="640080" cy="640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77847" y="785065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WHO is this?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692" y="464234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problem: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44738" y="6003429"/>
            <a:ext cx="774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Objective: design a classifier to recognize these face images.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3160" y="628228"/>
            <a:ext cx="7939328" cy="5282929"/>
            <a:chOff x="2913160" y="628228"/>
            <a:chExt cx="7939328" cy="5282929"/>
          </a:xfrm>
        </p:grpSpPr>
        <p:sp>
          <p:nvSpPr>
            <p:cNvPr id="5" name="Rounded Rectangle 4"/>
            <p:cNvSpPr/>
            <p:nvPr/>
          </p:nvSpPr>
          <p:spPr>
            <a:xfrm>
              <a:off x="3383386" y="628228"/>
              <a:ext cx="2238233" cy="80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Collection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13160" y="1661037"/>
              <a:ext cx="342748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 </a:t>
              </a:r>
              <a:r>
                <a:rPr lang="en-US" dirty="0" smtClean="0"/>
                <a:t>and training data split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28272" y="2774892"/>
              <a:ext cx="1476160" cy="685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PCA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27436" y="1362997"/>
              <a:ext cx="341195" cy="36848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280424" y="2435699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80424" y="3742004"/>
              <a:ext cx="328680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Modeling</a:t>
              </a:r>
            </a:p>
            <a:p>
              <a:pPr algn="ctr"/>
              <a:r>
                <a:rPr lang="en-US" dirty="0" smtClean="0"/>
                <a:t>Linear, </a:t>
              </a:r>
              <a:r>
                <a:rPr lang="en-US" dirty="0" smtClean="0"/>
                <a:t>Gaussian</a:t>
              </a:r>
              <a:r>
                <a:rPr lang="en-US" dirty="0" smtClean="0"/>
                <a:t>, Ensemble etc.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567026" y="340165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629" y="4996757"/>
              <a:ext cx="178659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 matrix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503329" y="465981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endCxn id="9" idx="1"/>
            </p:cNvCxnSpPr>
            <p:nvPr/>
          </p:nvCxnSpPr>
          <p:spPr>
            <a:xfrm>
              <a:off x="3502856" y="2575437"/>
              <a:ext cx="1125416" cy="542280"/>
            </a:xfrm>
            <a:prstGeom prst="bentConnector3">
              <a:avLst>
                <a:gd name="adj1" fmla="val 0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1"/>
            </p:cNvCxnSpPr>
            <p:nvPr/>
          </p:nvCxnSpPr>
          <p:spPr>
            <a:xfrm rot="16200000" flipH="1">
              <a:off x="4655198" y="3573977"/>
              <a:ext cx="738661" cy="511791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5567026" y="4656404"/>
              <a:ext cx="1213603" cy="858133"/>
            </a:xfrm>
            <a:prstGeom prst="bentConnector3">
              <a:avLst>
                <a:gd name="adj1" fmla="val -332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8567226" y="4227340"/>
              <a:ext cx="12700" cy="1254753"/>
            </a:xfrm>
            <a:prstGeom prst="bentConnector3">
              <a:avLst>
                <a:gd name="adj1" fmla="val 479077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Callout 64"/>
            <p:cNvSpPr/>
            <p:nvPr/>
          </p:nvSpPr>
          <p:spPr>
            <a:xfrm>
              <a:off x="8853827" y="2575437"/>
              <a:ext cx="1998661" cy="1429290"/>
            </a:xfrm>
            <a:prstGeom prst="wedgeEllipseCallout">
              <a:avLst>
                <a:gd name="adj1" fmla="val -51114"/>
                <a:gd name="adj2" fmla="val 6002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</a:rPr>
                <a:t>Pick the winning model !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67371" y="507617"/>
            <a:ext cx="2645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flow of data: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842" y="4439139"/>
            <a:ext cx="3805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</a:t>
            </a:r>
            <a:r>
              <a:rPr lang="en-US" b="1" dirty="0" smtClean="0"/>
              <a:t> </a:t>
            </a:r>
            <a:r>
              <a:rPr lang="en-US" b="1" dirty="0" smtClean="0"/>
              <a:t>arrow: flow of training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arrow: flow of testing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326"/>
            <a:ext cx="10353762" cy="414287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face images using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100 images per class, 6 classes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labels:</a:t>
            </a:r>
          </a:p>
          <a:p>
            <a:r>
              <a:rPr lang="en-US" dirty="0"/>
              <a:t>Priyanka </a:t>
            </a:r>
            <a:r>
              <a:rPr lang="en-US" dirty="0" err="1"/>
              <a:t>Deo</a:t>
            </a:r>
            <a:r>
              <a:rPr lang="en-US" dirty="0"/>
              <a:t> 0</a:t>
            </a:r>
          </a:p>
          <a:p>
            <a:r>
              <a:rPr lang="en-US" dirty="0"/>
              <a:t>Weiya Jiang 1</a:t>
            </a:r>
          </a:p>
          <a:p>
            <a:r>
              <a:rPr lang="en-US" dirty="0"/>
              <a:t>Nicolas </a:t>
            </a:r>
            <a:r>
              <a:rPr lang="en-US" dirty="0" err="1"/>
              <a:t>Loffreda</a:t>
            </a:r>
            <a:r>
              <a:rPr lang="en-US" dirty="0"/>
              <a:t> 2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3</a:t>
            </a:r>
          </a:p>
          <a:p>
            <a:r>
              <a:rPr lang="en-US" dirty="0" err="1"/>
              <a:t>Mukul</a:t>
            </a:r>
            <a:r>
              <a:rPr lang="en-US" dirty="0"/>
              <a:t> Sharma 4</a:t>
            </a:r>
          </a:p>
          <a:p>
            <a:r>
              <a:rPr lang="en-US" dirty="0"/>
              <a:t>Laura Ye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testing and training data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data: 75% data (444 samples)</a:t>
            </a:r>
          </a:p>
          <a:p>
            <a:r>
              <a:rPr lang="en-US" dirty="0" smtClean="0"/>
              <a:t>Testing data: 25% data (147 samples)</a:t>
            </a:r>
          </a:p>
          <a:p>
            <a:r>
              <a:rPr lang="en-US" dirty="0" smtClean="0"/>
              <a:t>Randomized </a:t>
            </a:r>
            <a:r>
              <a:rPr lang="en-US" dirty="0" smtClean="0"/>
              <a:t>samples</a:t>
            </a:r>
            <a:endParaRPr lang="en-US" dirty="0" smtClean="0"/>
          </a:p>
          <a:p>
            <a:r>
              <a:rPr lang="en-US" dirty="0" smtClean="0"/>
              <a:t>Sample counts in each class of training data: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class_id</a:t>
            </a:r>
            <a:r>
              <a:rPr lang="en-US" dirty="0" smtClean="0"/>
              <a:t>: sample counts)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 68, 1: 74, 2: 73, 3: 79, 4: 80, 5: 70</a:t>
            </a:r>
          </a:p>
        </p:txBody>
      </p:sp>
    </p:spTree>
    <p:extLst>
      <p:ext uri="{BB962C8B-B14F-4D97-AF65-F5344CB8AC3E}">
        <p14:creationId xmlns:p14="http://schemas.microsoft.com/office/powerpoint/2010/main" val="1360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8325" r="6985" b="4359"/>
          <a:stretch/>
        </p:blipFill>
        <p:spPr>
          <a:xfrm>
            <a:off x="6100004" y="2009277"/>
            <a:ext cx="5702968" cy="4511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9349" r="8656" b="9341"/>
          <a:stretch/>
        </p:blipFill>
        <p:spPr>
          <a:xfrm>
            <a:off x="108282" y="1997241"/>
            <a:ext cx="5775158" cy="452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060"/>
            <a:ext cx="10353761" cy="1326321"/>
          </a:xfrm>
        </p:spPr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80" y="1308666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2 dims)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272" r="8320" b="12089"/>
          <a:stretch/>
        </p:blipFill>
        <p:spPr>
          <a:xfrm>
            <a:off x="252664" y="1935921"/>
            <a:ext cx="5618747" cy="475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3 dims)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8423" r="7589" b="6055"/>
          <a:stretch/>
        </p:blipFill>
        <p:spPr>
          <a:xfrm>
            <a:off x="6090675" y="2149438"/>
            <a:ext cx="5474369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11866" r="8077" b="52169"/>
          <a:stretch/>
        </p:blipFill>
        <p:spPr>
          <a:xfrm>
            <a:off x="2334126" y="2839453"/>
            <a:ext cx="7158790" cy="2466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three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model using 2PC</a:t>
            </a:r>
          </a:p>
          <a:p>
            <a:r>
              <a:rPr lang="en-US" dirty="0" smtClean="0"/>
              <a:t>Gaussian model using 3PC</a:t>
            </a:r>
          </a:p>
          <a:p>
            <a:r>
              <a:rPr lang="en-US" dirty="0" smtClean="0"/>
              <a:t>Linear model using 2PC</a:t>
            </a:r>
          </a:p>
          <a:p>
            <a:r>
              <a:rPr lang="en-US" dirty="0" smtClean="0"/>
              <a:t>Linear model using 3PC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761</TotalTime>
  <Words>954</Words>
  <Application>Microsoft Office PowerPoint</Application>
  <PresentationFormat>Widescreen</PresentationFormat>
  <Paragraphs>591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Face Recognition</vt:lpstr>
      <vt:lpstr>PowerPoint Presentation</vt:lpstr>
      <vt:lpstr>PowerPoint Presentation</vt:lpstr>
      <vt:lpstr>Data Collection Results</vt:lpstr>
      <vt:lpstr>Statistics of testing and training data splits</vt:lpstr>
      <vt:lpstr>PCA Results</vt:lpstr>
      <vt:lpstr>PCA Results</vt:lpstr>
      <vt:lpstr>PCA Results</vt:lpstr>
      <vt:lpstr>Models applied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Acknowledgements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Weiya Jiang</cp:lastModifiedBy>
  <cp:revision>114</cp:revision>
  <dcterms:created xsi:type="dcterms:W3CDTF">2017-07-30T23:58:13Z</dcterms:created>
  <dcterms:modified xsi:type="dcterms:W3CDTF">2017-08-06T22:50:33Z</dcterms:modified>
</cp:coreProperties>
</file>