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85" r:id="rId10"/>
    <p:sldId id="273" r:id="rId11"/>
    <p:sldId id="281" r:id="rId12"/>
    <p:sldId id="282" r:id="rId13"/>
    <p:sldId id="283" r:id="rId14"/>
    <p:sldId id="286" r:id="rId15"/>
    <p:sldId id="276" r:id="rId16"/>
    <p:sldId id="274" r:id="rId17"/>
    <p:sldId id="28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8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Recognition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8803" y="3749780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7084" y="2270339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images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5549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6248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3PC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80767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5983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26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759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smtClean="0"/>
              <a:t>3PC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6924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1526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Model, 60 linear classifiers, 2PC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3631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3540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58167"/>
              </p:ext>
            </p:extLst>
          </p:nvPr>
        </p:nvGraphicFramePr>
        <p:xfrm>
          <a:off x="805769" y="2739536"/>
          <a:ext cx="9418885" cy="303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0-6 (PPV)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0-6 (PPV)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0.471-1.000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0.387-1.000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0.632-1.000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0.323-1.000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Ensemble model (60)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0.941-1.000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0.839-1.000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74337" y="0"/>
            <a:ext cx="8856482" cy="6858000"/>
            <a:chOff x="3374337" y="0"/>
            <a:chExt cx="885648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1053" r="8971" b="11648"/>
            <a:stretch/>
          </p:blipFill>
          <p:spPr>
            <a:xfrm>
              <a:off x="3374337" y="0"/>
              <a:ext cx="885648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48085" y="2394038"/>
              <a:ext cx="1589765" cy="27063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56" y="296773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4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0 is not well separated (non-linear model may yield better separation)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16" y="299019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435" y="1606477"/>
            <a:ext cx="10515600" cy="4351338"/>
          </a:xfrm>
        </p:spPr>
        <p:txBody>
          <a:bodyPr/>
          <a:lstStyle/>
          <a:p>
            <a:r>
              <a:rPr lang="en-US" dirty="0" smtClean="0"/>
              <a:t>Decision boundary </a:t>
            </a:r>
          </a:p>
          <a:p>
            <a:r>
              <a:rPr lang="en-US" dirty="0" smtClean="0"/>
              <a:t>Ensemble model</a:t>
            </a:r>
          </a:p>
          <a:p>
            <a:pPr marL="0" indent="0">
              <a:buNone/>
            </a:pPr>
            <a:r>
              <a:rPr lang="en-US" dirty="0" smtClean="0"/>
              <a:t>(60 linear classifiers)</a:t>
            </a:r>
          </a:p>
          <a:p>
            <a:pPr marL="0" indent="0">
              <a:buNone/>
            </a:pPr>
            <a:r>
              <a:rPr lang="en-US" dirty="0" smtClean="0"/>
              <a:t>2PC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1065" r="8705" b="11020"/>
          <a:stretch/>
        </p:blipFill>
        <p:spPr>
          <a:xfrm>
            <a:off x="3615396" y="-4470"/>
            <a:ext cx="8798769" cy="6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1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45390" y="140677"/>
            <a:ext cx="7746609" cy="6858000"/>
            <a:chOff x="4445390" y="140677"/>
            <a:chExt cx="774660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/>
            <a:stretch/>
          </p:blipFill>
          <p:spPr>
            <a:xfrm>
              <a:off x="4445390" y="140677"/>
              <a:ext cx="7746609" cy="6858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708478" y="805218"/>
              <a:ext cx="6897368" cy="5254388"/>
              <a:chOff x="4708478" y="805218"/>
              <a:chExt cx="6897368" cy="52543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08478" y="805218"/>
                <a:ext cx="2975212" cy="5254388"/>
              </a:xfrm>
              <a:prstGeom prst="rect">
                <a:avLst/>
              </a:prstGeom>
              <a:noFill/>
              <a:ln w="635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07570" y="1617785"/>
                <a:ext cx="3798276" cy="3981158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95557" y="903428"/>
                <a:ext cx="7649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male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48245" y="1738973"/>
                <a:ext cx="1049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Female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7" y="2587232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44738" y="6003429"/>
            <a:ext cx="77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design a classifier to recognize these face images.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3160" y="628228"/>
            <a:ext cx="7939328" cy="5282929"/>
            <a:chOff x="2913160" y="628228"/>
            <a:chExt cx="7939328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3383386" y="628228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13160" y="1661037"/>
              <a:ext cx="342748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 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8272" y="2774892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27436" y="1362997"/>
              <a:ext cx="341195" cy="36848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280424" y="2435699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0424" y="3742004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Gaussian,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67026" y="340165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629" y="4996757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503329" y="465981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3502856" y="2575437"/>
              <a:ext cx="1125416" cy="542280"/>
            </a:xfrm>
            <a:prstGeom prst="bentConnector3">
              <a:avLst>
                <a:gd name="adj1" fmla="val 0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4655198" y="3573977"/>
              <a:ext cx="738661" cy="511791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567026" y="4656404"/>
              <a:ext cx="1213603" cy="858133"/>
            </a:xfrm>
            <a:prstGeom prst="bentConnector3">
              <a:avLst>
                <a:gd name="adj1" fmla="val -332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8567226" y="4227340"/>
              <a:ext cx="12700" cy="1254753"/>
            </a:xfrm>
            <a:prstGeom prst="bentConnector3">
              <a:avLst>
                <a:gd name="adj1" fmla="val 47907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Callout 64"/>
            <p:cNvSpPr/>
            <p:nvPr/>
          </p:nvSpPr>
          <p:spPr>
            <a:xfrm>
              <a:off x="8853827" y="2575437"/>
              <a:ext cx="1998661" cy="1429290"/>
            </a:xfrm>
            <a:prstGeom prst="wedgeEllipseCallout">
              <a:avLst>
                <a:gd name="adj1" fmla="val -51114"/>
                <a:gd name="adj2" fmla="val 600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</a:rPr>
                <a:t>Pick the winning model !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842" y="4439139"/>
            <a:ext cx="3805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 arrow: flow of training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arrow: flow of testing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326"/>
            <a:ext cx="10353762" cy="414287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labels:</a:t>
            </a:r>
          </a:p>
          <a:p>
            <a:r>
              <a:rPr lang="en-US" dirty="0"/>
              <a:t>Priyanka </a:t>
            </a:r>
            <a:r>
              <a:rPr lang="en-US" dirty="0" err="1"/>
              <a:t>Deo</a:t>
            </a:r>
            <a:r>
              <a:rPr lang="en-US" dirty="0"/>
              <a:t> 0</a:t>
            </a:r>
          </a:p>
          <a:p>
            <a:r>
              <a:rPr lang="en-US" dirty="0"/>
              <a:t>Weiya Jiang 1</a:t>
            </a:r>
          </a:p>
          <a:p>
            <a:r>
              <a:rPr lang="en-US" dirty="0"/>
              <a:t>Nicolas </a:t>
            </a:r>
            <a:r>
              <a:rPr lang="en-US" dirty="0" err="1"/>
              <a:t>Loffreda</a:t>
            </a:r>
            <a:r>
              <a:rPr lang="en-US" dirty="0"/>
              <a:t> 2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3</a:t>
            </a:r>
          </a:p>
          <a:p>
            <a:r>
              <a:rPr lang="en-US" dirty="0" err="1"/>
              <a:t>Mukul</a:t>
            </a:r>
            <a:r>
              <a:rPr lang="en-US" dirty="0"/>
              <a:t> Sharma 4</a:t>
            </a:r>
          </a:p>
          <a:p>
            <a:r>
              <a:rPr lang="en-US" dirty="0"/>
              <a:t>Laura Ye 5</a:t>
            </a:r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testing and training data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samples</a:t>
            </a:r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8325" r="6985" b="4359"/>
          <a:stretch/>
        </p:blipFill>
        <p:spPr>
          <a:xfrm>
            <a:off x="6100004" y="2009277"/>
            <a:ext cx="5702968" cy="451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9349" r="8656" b="9341"/>
          <a:stretch/>
        </p:blipFill>
        <p:spPr>
          <a:xfrm>
            <a:off x="108282" y="1997241"/>
            <a:ext cx="5775158" cy="4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60"/>
            <a:ext cx="10353761" cy="1326321"/>
          </a:xfrm>
        </p:spPr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80" y="1308666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272" r="8320" b="12089"/>
          <a:stretch/>
        </p:blipFill>
        <p:spPr>
          <a:xfrm>
            <a:off x="252664" y="1935921"/>
            <a:ext cx="5618747" cy="47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423" r="7589" b="6055"/>
          <a:stretch/>
        </p:blipFill>
        <p:spPr>
          <a:xfrm>
            <a:off x="6090675" y="2149438"/>
            <a:ext cx="5474369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1866" r="8077" b="52169"/>
          <a:stretch/>
        </p:blipFill>
        <p:spPr>
          <a:xfrm>
            <a:off x="2334126" y="2839453"/>
            <a:ext cx="7158790" cy="2466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three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model using 2PC</a:t>
            </a:r>
          </a:p>
          <a:p>
            <a:r>
              <a:rPr lang="en-US" dirty="0" smtClean="0"/>
              <a:t>Gaussian model using 3PC</a:t>
            </a:r>
          </a:p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Linear model using 3PC</a:t>
            </a:r>
          </a:p>
          <a:p>
            <a:r>
              <a:rPr lang="en-US" dirty="0" smtClean="0"/>
              <a:t>Ensemble model 2PC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1024</Words>
  <Application>Microsoft Office PowerPoint</Application>
  <PresentationFormat>Widescreen</PresentationFormat>
  <Paragraphs>617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Face Recognition</vt:lpstr>
      <vt:lpstr>PowerPoint Presentation</vt:lpstr>
      <vt:lpstr>PowerPoint Presentation</vt:lpstr>
      <vt:lpstr>Data Collection Results</vt:lpstr>
      <vt:lpstr>Statistics of testing and training data splits</vt:lpstr>
      <vt:lpstr>PCA Results</vt:lpstr>
      <vt:lpstr>PCA Results</vt:lpstr>
      <vt:lpstr>PCA Results</vt:lpstr>
      <vt:lpstr>Models applied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Mukul Sharma</cp:lastModifiedBy>
  <cp:revision>119</cp:revision>
  <dcterms:created xsi:type="dcterms:W3CDTF">2017-07-30T23:58:13Z</dcterms:created>
  <dcterms:modified xsi:type="dcterms:W3CDTF">2017-08-07T19:15:40Z</dcterms:modified>
</cp:coreProperties>
</file>