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8136A-99BB-1528-0DBE-B29D460F6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0AAB65-2304-610F-B459-4B943C296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B315B0-F40C-E35C-9773-D59F9D82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1BDA-1827-3E44-986A-ACBABD6E779C}" type="datetimeFigureOut">
              <a:rPr lang="ru-KZ" smtClean="0"/>
              <a:t>25.03.2024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AB45F-C6C4-CE54-9E9A-0A915C6D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54CEC2-12E2-C10A-CEDB-A1436C10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E58-37E4-1E4D-9894-7914913858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9473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54EDF-D60E-B364-7C17-5C1D7A01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967203-3BFA-7BDB-E72E-78127B360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A5B325-CD80-A3BA-1675-B63E57A9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1BDA-1827-3E44-986A-ACBABD6E779C}" type="datetimeFigureOut">
              <a:rPr lang="ru-KZ" smtClean="0"/>
              <a:t>25.03.2024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0EF711-069C-EDDF-41AC-E8CC3E71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526AFB-641D-9F47-EEAA-164A36E5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E58-37E4-1E4D-9894-7914913858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945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994B41-327F-6C2D-6FC3-A7D4F348C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7895D1-697C-FBB2-B1F1-3E3459736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50A49A-D2FC-E310-85FA-F7CA45D3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1BDA-1827-3E44-986A-ACBABD6E779C}" type="datetimeFigureOut">
              <a:rPr lang="ru-KZ" smtClean="0"/>
              <a:t>25.03.2024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5718F9-EDDD-3E0B-EDFA-D967D4CE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E167E5-8861-0CDB-200C-2235DE0B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E58-37E4-1E4D-9894-7914913858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7938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D7708-C42C-1852-8519-E190FF47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7A247-0BED-2211-E332-A05E9828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729FF-ADDB-23EA-378C-6C55D7B9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1BDA-1827-3E44-986A-ACBABD6E779C}" type="datetimeFigureOut">
              <a:rPr lang="ru-KZ" smtClean="0"/>
              <a:t>25.03.2024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AAA3BA-830E-2042-457C-B6E838CA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EC99E8-29EE-E7CB-9C74-4675EE1E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E58-37E4-1E4D-9894-7914913858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741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58E30-683B-7B67-8ACC-4818018C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49D415-54E7-3212-F9A4-243A9EBF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348725-E5EC-2AD9-8166-0612E7A3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1BDA-1827-3E44-986A-ACBABD6E779C}" type="datetimeFigureOut">
              <a:rPr lang="ru-KZ" smtClean="0"/>
              <a:t>25.03.2024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D4F26-DDDC-993C-0548-2C51ED3D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35D41-8CB4-2D26-DFB3-0176AB40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E58-37E4-1E4D-9894-7914913858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309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FAD7E-CB5D-A1B9-C135-504CAE3F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EC688B-690D-9A49-38AD-B85EE7A15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C85DC9-8F81-9E49-49D8-C85135D31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DBDAD-2506-E70B-7734-D798D01E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1BDA-1827-3E44-986A-ACBABD6E779C}" type="datetimeFigureOut">
              <a:rPr lang="ru-KZ" smtClean="0"/>
              <a:t>25.03.2024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A4C7D1-014A-632D-CD66-3E15863E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2B79E1-2E5B-145F-FBEB-AC33F03D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E58-37E4-1E4D-9894-7914913858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9541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357FF-A814-806B-0FF9-86802D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8D9D87-2CEB-B300-3BE9-5C637473C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09ED2C-74B3-95A7-EF3F-A4F1CB81A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11A47C-7C3A-29D3-238C-AAE26CA38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1E92F4-F003-848C-4519-5D7D8B829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555CA0-3B28-09CD-B40C-E30BE3D4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1BDA-1827-3E44-986A-ACBABD6E779C}" type="datetimeFigureOut">
              <a:rPr lang="ru-KZ" smtClean="0"/>
              <a:t>25.03.2024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70266A-E356-DFF8-E622-A80E0D95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C8AEE7-57BB-A396-BF58-8616BA0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E58-37E4-1E4D-9894-7914913858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0791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BD6E5-667B-222A-E6EC-328CEDFD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ED7CBB-7178-09CB-62EE-42A96F86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1BDA-1827-3E44-986A-ACBABD6E779C}" type="datetimeFigureOut">
              <a:rPr lang="ru-KZ" smtClean="0"/>
              <a:t>25.03.2024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42C464-0CCB-3045-BE2E-3C619AC4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FE2D20-32B4-2429-78BB-658143F9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E58-37E4-1E4D-9894-7914913858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9364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48162C-4D5E-D703-F83D-95032AAA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1BDA-1827-3E44-986A-ACBABD6E779C}" type="datetimeFigureOut">
              <a:rPr lang="ru-KZ" smtClean="0"/>
              <a:t>25.03.2024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E1CBD4-30AD-EEF2-1AD2-AD5BDC1F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2B0710-0220-1AAB-DEFF-E48FBA47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E58-37E4-1E4D-9894-7914913858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9378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4F5EC-E144-6B1F-2F0C-14588006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8ED43-7315-3A2F-0B29-DD0766C4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9F240F-C4B8-0195-B168-01D2AA9EF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E17B36-24CD-8C39-ACA6-B53B2291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1BDA-1827-3E44-986A-ACBABD6E779C}" type="datetimeFigureOut">
              <a:rPr lang="ru-KZ" smtClean="0"/>
              <a:t>25.03.2024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2AC3D8-3500-8437-D846-ACF89E64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C83B3-60A8-F0B3-DEDF-298F6C3A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E58-37E4-1E4D-9894-7914913858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834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AA25F-2154-F30E-EE84-81440631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FBE5A3-0116-FA11-AE1E-963B2851D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C1B6E3-5A75-DE7C-F394-AF45A15CE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E17C4A-5B7F-7CAC-A91B-55A321CF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1BDA-1827-3E44-986A-ACBABD6E779C}" type="datetimeFigureOut">
              <a:rPr lang="ru-KZ" smtClean="0"/>
              <a:t>25.03.2024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CFF3A9-38C3-00DB-8C6D-2C2A1E9C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911C32-3CCB-484C-CA7B-FFA15F26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E58-37E4-1E4D-9894-7914913858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3153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3B915-B305-503D-ED93-85F7916E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97DD9E-21CA-A448-FA63-2436C5E50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82813A-344D-C2EC-D161-95D68291A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1BDA-1827-3E44-986A-ACBABD6E779C}" type="datetimeFigureOut">
              <a:rPr lang="ru-KZ" smtClean="0"/>
              <a:t>25.03.2024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622B3F-CD53-E760-917D-BA436D163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B5B21-DB3F-0648-3D66-5C6BDB786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3E58-37E4-1E4D-9894-7914913858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200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1C7F7-626B-7DF9-CDE0-B50849322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F388EA-3654-0A46-6D9A-010B6E19C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D1AB89-4140-B4E5-20C6-1CCA06F1E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7" y="-16813"/>
            <a:ext cx="11749507" cy="68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2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68555-32BA-9843-75EF-F59DAE64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53" y="799599"/>
            <a:ext cx="10515600" cy="1325563"/>
          </a:xfrm>
        </p:spPr>
        <p:txBody>
          <a:bodyPr/>
          <a:lstStyle/>
          <a:p>
            <a:endParaRPr lang="ru-KZ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258B082-922D-5E73-C588-9849F3F14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7" y="0"/>
            <a:ext cx="11971420" cy="7252368"/>
          </a:xfrm>
        </p:spPr>
      </p:pic>
    </p:spTree>
    <p:extLst>
      <p:ext uri="{BB962C8B-B14F-4D97-AF65-F5344CB8AC3E}">
        <p14:creationId xmlns:p14="http://schemas.microsoft.com/office/powerpoint/2010/main" val="411670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DC065576-4B79-D095-6481-DE3F44CD7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0"/>
            <a:ext cx="9291052" cy="6858000"/>
          </a:xfrm>
        </p:spPr>
      </p:pic>
    </p:spTree>
    <p:extLst>
      <p:ext uri="{BB962C8B-B14F-4D97-AF65-F5344CB8AC3E}">
        <p14:creationId xmlns:p14="http://schemas.microsoft.com/office/powerpoint/2010/main" val="275578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8E09C2-1C3B-AA7F-77DE-40ECCD0FD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7" y="348023"/>
            <a:ext cx="8554453" cy="61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98E7E5-06A0-C8E0-829E-947C12E60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-1" y="71023"/>
            <a:ext cx="10561053" cy="67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BEE77F-FD85-1032-5224-C142A2D83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21" y="0"/>
            <a:ext cx="9202821" cy="66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465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6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omirbaygulim@mail.ru</dc:creator>
  <cp:lastModifiedBy>gulim.omirbay@outlook.com</cp:lastModifiedBy>
  <cp:revision>1</cp:revision>
  <dcterms:created xsi:type="dcterms:W3CDTF">2024-03-25T10:31:31Z</dcterms:created>
  <dcterms:modified xsi:type="dcterms:W3CDTF">2024-03-25T11:39:48Z</dcterms:modified>
</cp:coreProperties>
</file>