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Body Text Fit" charset="1" panose="02000503040000020004"/>
      <p:regular r:id="rId16"/>
    </p:embeddedFont>
    <p:embeddedFont>
      <p:font typeface="Body Text Fit Bold" charset="1" panose="02000503040000020004"/>
      <p:regular r:id="rId17"/>
    </p:embeddedFont>
    <p:embeddedFont>
      <p:font typeface="Body Text Fit Italics" charset="1" panose="00000500000000000000"/>
      <p:regular r:id="rId18"/>
    </p:embeddedFont>
    <p:embeddedFont>
      <p:font typeface="Body Text Fit 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9D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0132" y="3227100"/>
            <a:ext cx="14431448" cy="4909365"/>
            <a:chOff x="0" y="0"/>
            <a:chExt cx="19241930" cy="654582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260895"/>
              <a:ext cx="19241930" cy="2050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132"/>
                </a:lnSpc>
              </a:pPr>
              <a:r>
                <a:rPr lang="en-US" sz="10110">
                  <a:solidFill>
                    <a:srgbClr val="FFFFFF"/>
                  </a:solidFill>
                  <a:latin typeface="Body Text Fit"/>
                </a:rPr>
                <a:t>RECIPES STORE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5973"/>
              <a:ext cx="19241930" cy="8206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1"/>
                </a:lnSpc>
              </a:pPr>
              <a:r>
                <a:rPr lang="en-US" sz="4076">
                  <a:solidFill>
                    <a:srgbClr val="FFFFFF"/>
                  </a:solidFill>
                  <a:latin typeface="Body Text Fit"/>
                </a:rPr>
                <a:t>Advanced Java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690237"/>
              <a:ext cx="19241930" cy="8622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87"/>
                </a:lnSpc>
              </a:pPr>
              <a:r>
                <a:rPr lang="en-US" sz="3919" spc="78">
                  <a:solidFill>
                    <a:srgbClr val="FFFFFF"/>
                  </a:solidFill>
                  <a:latin typeface="Body Text Fit"/>
                </a:rPr>
                <a:t>by Yeldos Manap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41789" y="1113019"/>
            <a:ext cx="5965111" cy="80609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4475" y="3273560"/>
            <a:ext cx="9238327" cy="3739881"/>
            <a:chOff x="0" y="0"/>
            <a:chExt cx="12317770" cy="498650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57200"/>
              <a:ext cx="12317770" cy="1320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2A2A2A"/>
                  </a:solidFill>
                  <a:latin typeface="Open Sans"/>
                </a:rPr>
                <a:t>Why we need this 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323615"/>
              <a:ext cx="12317770" cy="14364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04"/>
                </a:lnSpc>
              </a:pPr>
              <a:r>
                <a:rPr lang="en-US" sz="2075">
                  <a:solidFill>
                    <a:srgbClr val="2A2A2A"/>
                  </a:solidFill>
                  <a:latin typeface="Open Sans"/>
                </a:rPr>
                <a:t>It's hard to confront your desire to cook something delicious. But what if you lost the recipe? </a:t>
              </a:r>
              <a:r>
                <a:rPr lang="en-US" sz="2074">
                  <a:solidFill>
                    <a:srgbClr val="2A2A2A"/>
                  </a:solidFill>
                  <a:latin typeface="Open Sans"/>
                </a:rPr>
                <a:t>Or your grandma is too busy to answer a call and remind you of your favourite cake recipe.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13450" y="1644074"/>
            <a:ext cx="5325085" cy="6998853"/>
            <a:chOff x="0" y="0"/>
            <a:chExt cx="7100114" cy="933180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5161799"/>
              <a:ext cx="6929012" cy="4170005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435115" y="0"/>
              <a:ext cx="4664998" cy="6212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18484"/>
            <a:ext cx="8690610" cy="5440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20"/>
              </a:lnSpc>
            </a:pPr>
            <a:r>
              <a:rPr lang="en-US" sz="5100">
                <a:solidFill>
                  <a:srgbClr val="2A2A2A"/>
                </a:solidFill>
                <a:latin typeface="Open Sans"/>
              </a:rPr>
              <a:t>Let's make a program that stores all recipes in one place. Create a multi-user web service with Spring Boot that allows storing, retrieving, updating, and deleting recipes.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7166" r="0" b="7166"/>
          <a:stretch>
            <a:fillRect/>
          </a:stretch>
        </p:blipFill>
        <p:spPr>
          <a:xfrm flipH="false" flipV="false" rot="0">
            <a:off x="10282646" y="0"/>
            <a:ext cx="8005354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7558" y="2684032"/>
            <a:ext cx="9503769" cy="117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65"/>
              </a:lnSpc>
            </a:pPr>
            <a:r>
              <a:rPr lang="en-US" sz="7721">
                <a:solidFill>
                  <a:srgbClr val="2A2A2A"/>
                </a:solidFill>
                <a:latin typeface="Open Sans Extra Bold"/>
              </a:rPr>
              <a:t>Goals of project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33550" y="4797871"/>
            <a:ext cx="5997460" cy="3762043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041148" y="1951889"/>
            <a:ext cx="6077873" cy="7306411"/>
            <a:chOff x="0" y="0"/>
            <a:chExt cx="8103830" cy="974188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8103830" cy="554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2A2A2A"/>
                  </a:solidFill>
                  <a:latin typeface="Open Sans"/>
                </a:rPr>
                <a:t>Practice Backend Development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0" y="1137202"/>
              <a:ext cx="8103830" cy="0"/>
            </a:xfrm>
            <a:prstGeom prst="line">
              <a:avLst/>
            </a:prstGeom>
            <a:ln cap="rnd" w="12700">
              <a:solidFill>
                <a:srgbClr val="399D4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1625281"/>
              <a:ext cx="8103830" cy="563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499">
                  <a:solidFill>
                    <a:srgbClr val="2A2A2A"/>
                  </a:solidFill>
                  <a:latin typeface="Open Sans"/>
                </a:rPr>
                <a:t>Create REST API service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2712953"/>
              <a:ext cx="8103830" cy="0"/>
            </a:xfrm>
            <a:prstGeom prst="line">
              <a:avLst/>
            </a:prstGeom>
            <a:ln cap="rnd" w="12700">
              <a:solidFill>
                <a:srgbClr val="399D4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3201031"/>
              <a:ext cx="8103830" cy="1154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499">
                  <a:solidFill>
                    <a:srgbClr val="2A2A2A"/>
                  </a:solidFill>
                  <a:latin typeface="Open Sans"/>
                </a:rPr>
                <a:t>Add a database of recipes with kinda logic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4879831"/>
              <a:ext cx="8103830" cy="0"/>
            </a:xfrm>
            <a:prstGeom prst="line">
              <a:avLst/>
            </a:prstGeom>
            <a:ln cap="rnd" w="12700">
              <a:solidFill>
                <a:srgbClr val="399D4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5367909"/>
              <a:ext cx="8103830" cy="563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499">
                  <a:solidFill>
                    <a:srgbClr val="2A2A2A"/>
                  </a:solidFill>
                  <a:latin typeface="Open Sans"/>
                </a:rPr>
                <a:t>Learn Spring dependencies (Security)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0" y="6455581"/>
              <a:ext cx="8103830" cy="0"/>
            </a:xfrm>
            <a:prstGeom prst="line">
              <a:avLst/>
            </a:prstGeom>
            <a:ln cap="rnd" w="12700">
              <a:solidFill>
                <a:srgbClr val="399D4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6953184"/>
              <a:ext cx="8103830" cy="554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2A2A2A"/>
                  </a:solidFill>
                  <a:latin typeface="Open Sans"/>
                </a:rPr>
                <a:t>Authorization and Authentication System</a:t>
              </a:r>
            </a:p>
          </p:txBody>
        </p:sp>
        <p:sp>
          <p:nvSpPr>
            <p:cNvPr name="AutoShape 14" id="14"/>
            <p:cNvSpPr/>
            <p:nvPr/>
          </p:nvSpPr>
          <p:spPr>
            <a:xfrm rot="0">
              <a:off x="0" y="8107532"/>
              <a:ext cx="8103830" cy="0"/>
            </a:xfrm>
            <a:prstGeom prst="line">
              <a:avLst/>
            </a:prstGeom>
            <a:ln cap="rnd" w="12700">
              <a:solidFill>
                <a:srgbClr val="399D4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5" id="15"/>
            <p:cNvSpPr txBox="true"/>
            <p:nvPr/>
          </p:nvSpPr>
          <p:spPr>
            <a:xfrm rot="0">
              <a:off x="0" y="8595610"/>
              <a:ext cx="8103830" cy="1154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499">
                  <a:solidFill>
                    <a:srgbClr val="2A2A2A"/>
                  </a:solidFill>
                  <a:latin typeface="Open Sans"/>
                </a:rPr>
                <a:t>Using data, develop Frontend side of project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3887221"/>
            <a:ext cx="18288000" cy="0"/>
          </a:xfrm>
          <a:prstGeom prst="line">
            <a:avLst/>
          </a:prstGeom>
          <a:ln cap="rnd" w="9525">
            <a:solidFill>
              <a:srgbClr val="2A2A2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281196" y="3762375"/>
            <a:ext cx="259216" cy="259216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1EFB2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547698" y="4890561"/>
            <a:ext cx="2459408" cy="2293902"/>
            <a:chOff x="0" y="0"/>
            <a:chExt cx="3279211" cy="305853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3279211" cy="665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2A2A2A"/>
                  </a:solidFill>
                  <a:latin typeface="Open Sans Bold"/>
                </a:rPr>
                <a:t>2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29384"/>
              <a:ext cx="3279211" cy="20325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2A2A2A"/>
                  </a:solidFill>
                  <a:latin typeface="Open Sans Bold"/>
                </a:rPr>
                <a:t>Multiple recipes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2A2A2A"/>
                  </a:solidFill>
                  <a:latin typeface="Open Sans"/>
                </a:rPr>
                <a:t>Improve the web service to support multiple recipes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81100" y="4890561"/>
            <a:ext cx="2459408" cy="3066420"/>
            <a:chOff x="0" y="0"/>
            <a:chExt cx="3279211" cy="408856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3279211" cy="6650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2A2A2A"/>
                  </a:solidFill>
                  <a:latin typeface="Open Sans Bold"/>
                </a:rPr>
                <a:t>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024935"/>
              <a:ext cx="3279211" cy="30670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A2A2A"/>
                  </a:solidFill>
                  <a:latin typeface="Open Sans Bold"/>
                </a:rPr>
                <a:t>First Recipe</a:t>
              </a:r>
              <a:r>
                <a:rPr lang="en-US" sz="2199">
                  <a:solidFill>
                    <a:srgbClr val="2A2A2A"/>
                  </a:solidFill>
                  <a:latin typeface="Open Sans"/>
                </a:rPr>
                <a:t> (Implement a simple JSON API that supports adding and getting a recipe)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925979" y="4876033"/>
            <a:ext cx="2695258" cy="3138712"/>
            <a:chOff x="0" y="0"/>
            <a:chExt cx="3593677" cy="418494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3593677" cy="729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39"/>
                </a:lnSpc>
                <a:spcBef>
                  <a:spcPct val="0"/>
                </a:spcBef>
              </a:pPr>
              <a:r>
                <a:rPr lang="en-US" sz="3616">
                  <a:solidFill>
                    <a:srgbClr val="2A2A2A"/>
                  </a:solidFill>
                  <a:latin typeface="Open Sans Bold"/>
                </a:rPr>
                <a:t>3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131752"/>
              <a:ext cx="3593677" cy="27739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A2A2A"/>
                  </a:solidFill>
                  <a:latin typeface="Open Sans Bold"/>
                </a:rPr>
                <a:t>Store a recipes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A2A2A"/>
                  </a:solidFill>
                  <a:latin typeface="Open Sans"/>
                </a:rPr>
                <a:t>Add a database to store and delete recipes</a:t>
              </a:r>
            </a:p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280894" y="4890561"/>
            <a:ext cx="2459408" cy="3458319"/>
            <a:chOff x="0" y="0"/>
            <a:chExt cx="3279211" cy="461109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0"/>
              <a:ext cx="3279211" cy="665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59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2A2A2A"/>
                  </a:solidFill>
                  <a:latin typeface="Open Sans Bold"/>
                </a:rPr>
                <a:t>4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029384"/>
              <a:ext cx="3279211" cy="3584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2A2A2A"/>
                  </a:solidFill>
                  <a:latin typeface="Open Sans Bold"/>
                </a:rPr>
                <a:t>Sort &amp; Update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2A2A2A"/>
                  </a:solidFill>
                  <a:latin typeface="Open Sans"/>
                </a:rPr>
                <a:t>Retrieve recipes by their category/name and update them if we need to</a:t>
              </a:r>
            </a:p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647492" y="4890561"/>
            <a:ext cx="2459408" cy="2291824"/>
            <a:chOff x="0" y="0"/>
            <a:chExt cx="3279211" cy="3055765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0"/>
              <a:ext cx="3279211" cy="665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2A2A2A"/>
                  </a:solidFill>
                  <a:latin typeface="Open Sans Bold"/>
                </a:rPr>
                <a:t>5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029384"/>
              <a:ext cx="3279211" cy="1961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4"/>
                </a:lnSpc>
              </a:pPr>
              <a:r>
                <a:rPr lang="en-US" sz="2124">
                  <a:solidFill>
                    <a:srgbClr val="2A2A2A"/>
                  </a:solidFill>
                  <a:latin typeface="Open Sans Bold"/>
                </a:rPr>
                <a:t>Additional things</a:t>
              </a:r>
            </a:p>
            <a:p>
              <a:pPr algn="ctr">
                <a:lnSpc>
                  <a:spcPts val="2974"/>
                </a:lnSpc>
              </a:pPr>
              <a:r>
                <a:rPr lang="en-US" sz="2124">
                  <a:solidFill>
                    <a:srgbClr val="2A2A2A"/>
                  </a:solidFill>
                  <a:latin typeface="Open Sans"/>
                </a:rPr>
                <a:t>Authorization, Spring Security, Frontend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26095"/>
            <a:ext cx="14200796" cy="110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89"/>
              </a:lnSpc>
            </a:pPr>
            <a:r>
              <a:rPr lang="en-US" sz="7324">
                <a:solidFill>
                  <a:srgbClr val="2A2A2A"/>
                </a:solidFill>
                <a:latin typeface="Open Sans"/>
              </a:rPr>
              <a:t>Stages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647794" y="3762375"/>
            <a:ext cx="259216" cy="259216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1EFB2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014392" y="3762375"/>
            <a:ext cx="259216" cy="259216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1EFB2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380990" y="3762375"/>
            <a:ext cx="259216" cy="259216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1EFB2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5747588" y="3762375"/>
            <a:ext cx="259216" cy="259216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1EFB2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DAEsFNZXCeg</dc:identifier>
  <dcterms:modified xsi:type="dcterms:W3CDTF">2011-08-01T06:04:30Z</dcterms:modified>
  <cp:revision>1</cp:revision>
  <dc:title>RECIPES STORE</dc:title>
</cp:coreProperties>
</file>