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C3EC"/>
    <a:srgbClr val="BABB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45" autoAdjust="0"/>
    <p:restoredTop sz="94660"/>
  </p:normalViewPr>
  <p:slideViewPr>
    <p:cSldViewPr snapToGrid="0">
      <p:cViewPr>
        <p:scale>
          <a:sx n="220" d="100"/>
          <a:sy n="220" d="100"/>
        </p:scale>
        <p:origin x="125" y="-2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D7C9-697A-4FEE-B936-2CC08A892B97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CE58-E566-4F25-9480-C439D57B20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91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D7C9-697A-4FEE-B936-2CC08A892B97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CE58-E566-4F25-9480-C439D57B20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006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D7C9-697A-4FEE-B936-2CC08A892B97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CE58-E566-4F25-9480-C439D57B20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970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D7C9-697A-4FEE-B936-2CC08A892B97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CE58-E566-4F25-9480-C439D57B20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955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D7C9-697A-4FEE-B936-2CC08A892B97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CE58-E566-4F25-9480-C439D57B20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D7C9-697A-4FEE-B936-2CC08A892B97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CE58-E566-4F25-9480-C439D57B20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878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D7C9-697A-4FEE-B936-2CC08A892B97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CE58-E566-4F25-9480-C439D57B20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902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D7C9-697A-4FEE-B936-2CC08A892B97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CE58-E566-4F25-9480-C439D57B20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141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D7C9-697A-4FEE-B936-2CC08A892B97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CE58-E566-4F25-9480-C439D57B20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84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D7C9-697A-4FEE-B936-2CC08A892B97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CE58-E566-4F25-9480-C439D57B20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44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D7C9-697A-4FEE-B936-2CC08A892B97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CE58-E566-4F25-9480-C439D57B20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867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CD7C9-697A-4FEE-B936-2CC08A892B97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CCE58-E566-4F25-9480-C439D57B20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87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9C164F-795C-4A16-8390-6C11584AB298}"/>
              </a:ext>
            </a:extLst>
          </p:cNvPr>
          <p:cNvSpPr/>
          <p:nvPr/>
        </p:nvSpPr>
        <p:spPr>
          <a:xfrm>
            <a:off x="148936" y="2523237"/>
            <a:ext cx="1894609" cy="18582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E4F9C488-4DE3-4465-8C95-24F0F1BF962A}"/>
              </a:ext>
            </a:extLst>
          </p:cNvPr>
          <p:cNvSpPr/>
          <p:nvPr/>
        </p:nvSpPr>
        <p:spPr>
          <a:xfrm>
            <a:off x="1" y="-8037"/>
            <a:ext cx="9906000" cy="18304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8800" b="1" dirty="0">
                <a:solidFill>
                  <a:schemeClr val="bg1"/>
                </a:solidFill>
                <a:latin typeface="neo latina" panose="020B0607020203060204" pitchFamily="34" charset="0"/>
              </a:rPr>
              <a:t>     METAMODEL</a:t>
            </a:r>
            <a:r>
              <a:rPr lang="en-AU" sz="8800" b="1" dirty="0">
                <a:solidFill>
                  <a:srgbClr val="42C3EC"/>
                </a:solidFill>
                <a:latin typeface="neo latina" panose="020B0607020203060204" pitchFamily="34" charset="0"/>
              </a:rPr>
              <a:t>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2BE02F-A3DC-4E3C-99DA-6CA7D0E5CAC5}"/>
              </a:ext>
            </a:extLst>
          </p:cNvPr>
          <p:cNvGrpSpPr>
            <a:grpSpLocks noChangeAspect="1"/>
          </p:cNvGrpSpPr>
          <p:nvPr/>
        </p:nvGrpSpPr>
        <p:grpSpPr>
          <a:xfrm>
            <a:off x="45967" y="17078"/>
            <a:ext cx="1795533" cy="1780257"/>
            <a:chOff x="4789417" y="-8036"/>
            <a:chExt cx="780095" cy="77345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D22E680-B2EF-41A9-80C9-0064205A8D03}"/>
                </a:ext>
              </a:extLst>
            </p:cNvPr>
            <p:cNvGrpSpPr/>
            <p:nvPr/>
          </p:nvGrpSpPr>
          <p:grpSpPr>
            <a:xfrm>
              <a:off x="4847520" y="-8036"/>
              <a:ext cx="622805" cy="674226"/>
              <a:chOff x="4847520" y="-8036"/>
              <a:chExt cx="622805" cy="674226"/>
            </a:xfrm>
          </p:grpSpPr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73315ABF-08B9-4EF0-84E2-094FFB71903A}"/>
                  </a:ext>
                </a:extLst>
              </p:cNvPr>
              <p:cNvCxnSpPr>
                <a:cxnSpLocks/>
                <a:endCxn id="217" idx="4"/>
              </p:cNvCxnSpPr>
              <p:nvPr/>
            </p:nvCxnSpPr>
            <p:spPr>
              <a:xfrm flipV="1">
                <a:off x="5345436" y="433963"/>
                <a:ext cx="1193" cy="215201"/>
              </a:xfrm>
              <a:prstGeom prst="line">
                <a:avLst/>
              </a:prstGeom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332640AC-686B-4532-9370-FB531C027773}"/>
                  </a:ext>
                </a:extLst>
              </p:cNvPr>
              <p:cNvCxnSpPr>
                <a:cxnSpLocks/>
                <a:endCxn id="217" idx="4"/>
              </p:cNvCxnSpPr>
              <p:nvPr/>
            </p:nvCxnSpPr>
            <p:spPr>
              <a:xfrm flipH="1" flipV="1">
                <a:off x="5346629" y="433963"/>
                <a:ext cx="123696" cy="232227"/>
              </a:xfrm>
              <a:prstGeom prst="line">
                <a:avLst/>
              </a:prstGeom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72C159CD-1C77-449C-AE88-E32A87CDE4F1}"/>
                  </a:ext>
                </a:extLst>
              </p:cNvPr>
              <p:cNvCxnSpPr>
                <a:cxnSpLocks/>
                <a:endCxn id="215" idx="4"/>
              </p:cNvCxnSpPr>
              <p:nvPr/>
            </p:nvCxnSpPr>
            <p:spPr>
              <a:xfrm flipH="1" flipV="1">
                <a:off x="5012300" y="433963"/>
                <a:ext cx="1192" cy="215201"/>
              </a:xfrm>
              <a:prstGeom prst="line">
                <a:avLst/>
              </a:prstGeom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307E7D27-011D-4E64-8C89-D8A7480ACC8D}"/>
                  </a:ext>
                </a:extLst>
              </p:cNvPr>
              <p:cNvCxnSpPr>
                <a:cxnSpLocks/>
                <a:endCxn id="216" idx="4"/>
              </p:cNvCxnSpPr>
              <p:nvPr/>
            </p:nvCxnSpPr>
            <p:spPr>
              <a:xfrm flipV="1">
                <a:off x="5179464" y="433963"/>
                <a:ext cx="1" cy="215201"/>
              </a:xfrm>
              <a:prstGeom prst="line">
                <a:avLst/>
              </a:prstGeom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5DA27126-C511-47B3-B082-A055AFE20F11}"/>
                  </a:ext>
                </a:extLst>
              </p:cNvPr>
              <p:cNvCxnSpPr>
                <a:cxnSpLocks/>
                <a:endCxn id="216" idx="4"/>
              </p:cNvCxnSpPr>
              <p:nvPr/>
            </p:nvCxnSpPr>
            <p:spPr>
              <a:xfrm flipH="1" flipV="1">
                <a:off x="5179465" y="433963"/>
                <a:ext cx="290860" cy="232227"/>
              </a:xfrm>
              <a:prstGeom prst="line">
                <a:avLst/>
              </a:prstGeom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705FB6A7-E38D-458E-AFA5-135A3C7FDEA0}"/>
                  </a:ext>
                </a:extLst>
              </p:cNvPr>
              <p:cNvCxnSpPr>
                <a:cxnSpLocks/>
                <a:endCxn id="215" idx="4"/>
              </p:cNvCxnSpPr>
              <p:nvPr/>
            </p:nvCxnSpPr>
            <p:spPr>
              <a:xfrm flipH="1" flipV="1">
                <a:off x="5012300" y="433963"/>
                <a:ext cx="458025" cy="232227"/>
              </a:xfrm>
              <a:prstGeom prst="line">
                <a:avLst/>
              </a:prstGeom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C2DA2308-4F54-433C-B51E-5307BDE1F1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88526" y="-8036"/>
                <a:ext cx="116205" cy="116258"/>
              </a:xfrm>
              <a:prstGeom prst="ellipse">
                <a:avLst/>
              </a:prstGeom>
              <a:noFill/>
              <a:ln w="38100">
                <a:solidFill>
                  <a:srgbClr val="42C3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BC9AF8C7-28E4-4102-9914-C8454C30BD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21361" y="-8036"/>
                <a:ext cx="116205" cy="116258"/>
              </a:xfrm>
              <a:prstGeom prst="ellipse">
                <a:avLst/>
              </a:prstGeom>
              <a:noFill/>
              <a:ln w="38100">
                <a:solidFill>
                  <a:srgbClr val="42C3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99A61112-7C3C-4CA6-AB49-791EEB45E3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54197" y="-8036"/>
                <a:ext cx="116205" cy="116258"/>
              </a:xfrm>
              <a:prstGeom prst="ellipse">
                <a:avLst/>
              </a:prstGeom>
              <a:noFill/>
              <a:ln w="38100">
                <a:solidFill>
                  <a:srgbClr val="42C3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93EE5C56-7747-40F6-BF7E-1F3519493C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54197" y="317705"/>
                <a:ext cx="116205" cy="116258"/>
              </a:xfrm>
              <a:prstGeom prst="ellipse">
                <a:avLst/>
              </a:prstGeom>
              <a:noFill/>
              <a:ln w="38100">
                <a:solidFill>
                  <a:srgbClr val="42C3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C3FD6ACE-5364-4703-A6F3-347F599E67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21362" y="317705"/>
                <a:ext cx="116205" cy="116258"/>
              </a:xfrm>
              <a:prstGeom prst="ellipse">
                <a:avLst/>
              </a:prstGeom>
              <a:noFill/>
              <a:ln w="38100">
                <a:solidFill>
                  <a:srgbClr val="42C3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AF393874-3F2F-4CB7-898D-61F947DDAA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88526" y="317705"/>
                <a:ext cx="116205" cy="116258"/>
              </a:xfrm>
              <a:prstGeom prst="ellipse">
                <a:avLst/>
              </a:prstGeom>
              <a:noFill/>
              <a:ln w="38100">
                <a:solidFill>
                  <a:srgbClr val="42C3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FD994F51-24A5-48E2-9463-54A49048AA22}"/>
                  </a:ext>
                </a:extLst>
              </p:cNvPr>
              <p:cNvCxnSpPr>
                <a:cxnSpLocks/>
                <a:stCxn id="217" idx="0"/>
                <a:endCxn id="212" idx="4"/>
              </p:cNvCxnSpPr>
              <p:nvPr/>
            </p:nvCxnSpPr>
            <p:spPr>
              <a:xfrm flipV="1">
                <a:off x="5346629" y="108222"/>
                <a:ext cx="0" cy="209483"/>
              </a:xfrm>
              <a:prstGeom prst="line">
                <a:avLst/>
              </a:prstGeom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3837A1AB-3B65-49AE-B3DE-76209B3CEFC4}"/>
                  </a:ext>
                </a:extLst>
              </p:cNvPr>
              <p:cNvCxnSpPr>
                <a:cxnSpLocks/>
                <a:stCxn id="215" idx="0"/>
                <a:endCxn id="214" idx="4"/>
              </p:cNvCxnSpPr>
              <p:nvPr/>
            </p:nvCxnSpPr>
            <p:spPr>
              <a:xfrm flipV="1">
                <a:off x="5012300" y="108222"/>
                <a:ext cx="0" cy="209483"/>
              </a:xfrm>
              <a:prstGeom prst="line">
                <a:avLst/>
              </a:prstGeom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29F95EE0-54A7-4446-8B4B-406447BC657A}"/>
                  </a:ext>
                </a:extLst>
              </p:cNvPr>
              <p:cNvCxnSpPr>
                <a:cxnSpLocks/>
                <a:stCxn id="213" idx="4"/>
                <a:endCxn id="216" idx="0"/>
              </p:cNvCxnSpPr>
              <p:nvPr/>
            </p:nvCxnSpPr>
            <p:spPr>
              <a:xfrm>
                <a:off x="5179464" y="108222"/>
                <a:ext cx="1" cy="209483"/>
              </a:xfrm>
              <a:prstGeom prst="line">
                <a:avLst/>
              </a:prstGeom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AF93B385-CD48-475A-9A8E-B97B1903F7F4}"/>
                  </a:ext>
                </a:extLst>
              </p:cNvPr>
              <p:cNvCxnSpPr>
                <a:cxnSpLocks/>
                <a:stCxn id="216" idx="0"/>
                <a:endCxn id="214" idx="4"/>
              </p:cNvCxnSpPr>
              <p:nvPr/>
            </p:nvCxnSpPr>
            <p:spPr>
              <a:xfrm flipH="1" flipV="1">
                <a:off x="5012300" y="108222"/>
                <a:ext cx="167165" cy="209483"/>
              </a:xfrm>
              <a:prstGeom prst="line">
                <a:avLst/>
              </a:prstGeom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4A3A1917-D98F-442B-B9D7-2B5DEC23D374}"/>
                  </a:ext>
                </a:extLst>
              </p:cNvPr>
              <p:cNvCxnSpPr>
                <a:cxnSpLocks/>
                <a:stCxn id="217" idx="0"/>
                <a:endCxn id="213" idx="4"/>
              </p:cNvCxnSpPr>
              <p:nvPr/>
            </p:nvCxnSpPr>
            <p:spPr>
              <a:xfrm flipH="1" flipV="1">
                <a:off x="5179464" y="108222"/>
                <a:ext cx="167165" cy="209483"/>
              </a:xfrm>
              <a:prstGeom prst="line">
                <a:avLst/>
              </a:prstGeom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252466F5-1FBE-4886-9E68-D005E4D36657}"/>
                  </a:ext>
                </a:extLst>
              </p:cNvPr>
              <p:cNvCxnSpPr>
                <a:cxnSpLocks/>
                <a:stCxn id="216" idx="0"/>
                <a:endCxn id="212" idx="4"/>
              </p:cNvCxnSpPr>
              <p:nvPr/>
            </p:nvCxnSpPr>
            <p:spPr>
              <a:xfrm flipV="1">
                <a:off x="5179465" y="108222"/>
                <a:ext cx="167164" cy="209483"/>
              </a:xfrm>
              <a:prstGeom prst="line">
                <a:avLst/>
              </a:prstGeom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73B89B30-668A-4D73-81FF-F99B002198C1}"/>
                  </a:ext>
                </a:extLst>
              </p:cNvPr>
              <p:cNvCxnSpPr>
                <a:cxnSpLocks/>
                <a:stCxn id="215" idx="0"/>
                <a:endCxn id="213" idx="4"/>
              </p:cNvCxnSpPr>
              <p:nvPr/>
            </p:nvCxnSpPr>
            <p:spPr>
              <a:xfrm flipV="1">
                <a:off x="5012300" y="108222"/>
                <a:ext cx="167164" cy="209483"/>
              </a:xfrm>
              <a:prstGeom prst="line">
                <a:avLst/>
              </a:prstGeom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C99D2069-0756-4BA5-834C-15989ED22A4B}"/>
                  </a:ext>
                </a:extLst>
              </p:cNvPr>
              <p:cNvCxnSpPr>
                <a:cxnSpLocks/>
                <a:stCxn id="212" idx="4"/>
                <a:endCxn id="215" idx="0"/>
              </p:cNvCxnSpPr>
              <p:nvPr/>
            </p:nvCxnSpPr>
            <p:spPr>
              <a:xfrm flipH="1">
                <a:off x="5012300" y="108222"/>
                <a:ext cx="334329" cy="209483"/>
              </a:xfrm>
              <a:prstGeom prst="line">
                <a:avLst/>
              </a:prstGeom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1215C5DF-E3F2-4728-BAC4-981556DA59BB}"/>
                  </a:ext>
                </a:extLst>
              </p:cNvPr>
              <p:cNvCxnSpPr>
                <a:cxnSpLocks/>
                <a:stCxn id="217" idx="0"/>
                <a:endCxn id="214" idx="4"/>
              </p:cNvCxnSpPr>
              <p:nvPr/>
            </p:nvCxnSpPr>
            <p:spPr>
              <a:xfrm flipH="1" flipV="1">
                <a:off x="5012300" y="108222"/>
                <a:ext cx="334329" cy="209483"/>
              </a:xfrm>
              <a:prstGeom prst="line">
                <a:avLst/>
              </a:prstGeom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F76CA5E8-159D-41FA-BBFA-49B3C66E9718}"/>
                  </a:ext>
                </a:extLst>
              </p:cNvPr>
              <p:cNvCxnSpPr>
                <a:cxnSpLocks/>
                <a:endCxn id="215" idx="4"/>
              </p:cNvCxnSpPr>
              <p:nvPr/>
            </p:nvCxnSpPr>
            <p:spPr>
              <a:xfrm flipV="1">
                <a:off x="4847520" y="433963"/>
                <a:ext cx="164780" cy="215201"/>
              </a:xfrm>
              <a:prstGeom prst="line">
                <a:avLst/>
              </a:prstGeom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9CF15015-3F08-4825-9429-228E51FC7774}"/>
                  </a:ext>
                </a:extLst>
              </p:cNvPr>
              <p:cNvCxnSpPr>
                <a:cxnSpLocks/>
                <a:endCxn id="216" idx="4"/>
              </p:cNvCxnSpPr>
              <p:nvPr/>
            </p:nvCxnSpPr>
            <p:spPr>
              <a:xfrm flipH="1" flipV="1">
                <a:off x="5179465" y="433963"/>
                <a:ext cx="165971" cy="215201"/>
              </a:xfrm>
              <a:prstGeom prst="line">
                <a:avLst/>
              </a:prstGeom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57CA4DFE-B60C-4F3E-9858-C2174A46F157}"/>
                  </a:ext>
                </a:extLst>
              </p:cNvPr>
              <p:cNvCxnSpPr>
                <a:cxnSpLocks/>
                <a:endCxn id="217" idx="4"/>
              </p:cNvCxnSpPr>
              <p:nvPr/>
            </p:nvCxnSpPr>
            <p:spPr>
              <a:xfrm flipV="1">
                <a:off x="5179464" y="433963"/>
                <a:ext cx="167165" cy="215201"/>
              </a:xfrm>
              <a:prstGeom prst="line">
                <a:avLst/>
              </a:prstGeom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9C56FA76-4F04-41EA-A8B4-5421D8B7BCE2}"/>
                  </a:ext>
                </a:extLst>
              </p:cNvPr>
              <p:cNvCxnSpPr>
                <a:cxnSpLocks/>
                <a:stCxn id="215" idx="4"/>
              </p:cNvCxnSpPr>
              <p:nvPr/>
            </p:nvCxnSpPr>
            <p:spPr>
              <a:xfrm>
                <a:off x="5012300" y="433963"/>
                <a:ext cx="167164" cy="215201"/>
              </a:xfrm>
              <a:prstGeom prst="line">
                <a:avLst/>
              </a:prstGeom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C255E692-C67F-4D05-B241-B0B7BFEF91C8}"/>
                  </a:ext>
                </a:extLst>
              </p:cNvPr>
              <p:cNvCxnSpPr>
                <a:cxnSpLocks/>
                <a:stCxn id="217" idx="4"/>
              </p:cNvCxnSpPr>
              <p:nvPr/>
            </p:nvCxnSpPr>
            <p:spPr>
              <a:xfrm flipH="1">
                <a:off x="5013492" y="433963"/>
                <a:ext cx="333137" cy="215201"/>
              </a:xfrm>
              <a:prstGeom prst="line">
                <a:avLst/>
              </a:prstGeom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CEF3DB6E-4000-4462-82B5-7EB314A9D20A}"/>
                  </a:ext>
                </a:extLst>
              </p:cNvPr>
              <p:cNvCxnSpPr>
                <a:cxnSpLocks/>
                <a:endCxn id="216" idx="4"/>
              </p:cNvCxnSpPr>
              <p:nvPr/>
            </p:nvCxnSpPr>
            <p:spPr>
              <a:xfrm flipV="1">
                <a:off x="5013492" y="433963"/>
                <a:ext cx="165973" cy="215201"/>
              </a:xfrm>
              <a:prstGeom prst="line">
                <a:avLst/>
              </a:prstGeom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131A0498-EB94-480B-AACE-B1E3D08A09BF}"/>
                  </a:ext>
                </a:extLst>
              </p:cNvPr>
              <p:cNvCxnSpPr>
                <a:cxnSpLocks/>
                <a:stCxn id="216" idx="4"/>
              </p:cNvCxnSpPr>
              <p:nvPr/>
            </p:nvCxnSpPr>
            <p:spPr>
              <a:xfrm flipH="1">
                <a:off x="4847520" y="433963"/>
                <a:ext cx="331945" cy="215201"/>
              </a:xfrm>
              <a:prstGeom prst="line">
                <a:avLst/>
              </a:prstGeom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5960662B-29CA-48DD-BA69-D4235AB571C1}"/>
                  </a:ext>
                </a:extLst>
              </p:cNvPr>
              <p:cNvCxnSpPr>
                <a:cxnSpLocks/>
                <a:stCxn id="217" idx="4"/>
              </p:cNvCxnSpPr>
              <p:nvPr/>
            </p:nvCxnSpPr>
            <p:spPr>
              <a:xfrm flipH="1">
                <a:off x="4847520" y="433963"/>
                <a:ext cx="499109" cy="215201"/>
              </a:xfrm>
              <a:prstGeom prst="line">
                <a:avLst/>
              </a:prstGeom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48AABD5C-6A01-4B71-9A9A-689D3E891141}"/>
                  </a:ext>
                </a:extLst>
              </p:cNvPr>
              <p:cNvCxnSpPr>
                <a:cxnSpLocks/>
                <a:endCxn id="215" idx="4"/>
              </p:cNvCxnSpPr>
              <p:nvPr/>
            </p:nvCxnSpPr>
            <p:spPr>
              <a:xfrm flipH="1" flipV="1">
                <a:off x="5012300" y="433963"/>
                <a:ext cx="333136" cy="215201"/>
              </a:xfrm>
              <a:prstGeom prst="line">
                <a:avLst/>
              </a:prstGeom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7715645E-DBFB-4CEE-A853-27C0BA08DF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7333" y="649164"/>
              <a:ext cx="116205" cy="116258"/>
            </a:xfrm>
            <a:prstGeom prst="ellipse">
              <a:avLst/>
            </a:prstGeom>
            <a:noFill/>
            <a:ln w="38100">
              <a:solidFill>
                <a:srgbClr val="42C3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C16B9855-3C2B-4AB6-87D4-79A5075B8B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5389" y="649164"/>
              <a:ext cx="116205" cy="116258"/>
            </a:xfrm>
            <a:prstGeom prst="ellipse">
              <a:avLst/>
            </a:prstGeom>
            <a:noFill/>
            <a:ln w="38100">
              <a:solidFill>
                <a:srgbClr val="42C3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8349BADA-7B99-4587-A674-9A7B0116A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1361" y="649164"/>
              <a:ext cx="116205" cy="116258"/>
            </a:xfrm>
            <a:prstGeom prst="ellipse">
              <a:avLst/>
            </a:prstGeom>
            <a:noFill/>
            <a:ln w="38100">
              <a:solidFill>
                <a:srgbClr val="42C3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04421A46-E741-4746-BA4D-7E27836412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3307" y="649164"/>
              <a:ext cx="116205" cy="116258"/>
            </a:xfrm>
            <a:prstGeom prst="ellipse">
              <a:avLst/>
            </a:prstGeom>
            <a:noFill/>
            <a:ln w="38100">
              <a:solidFill>
                <a:srgbClr val="42C3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21D62CD-A659-4CDF-AEFC-7A32BCB112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9417" y="649164"/>
              <a:ext cx="116205" cy="116258"/>
            </a:xfrm>
            <a:prstGeom prst="ellipse">
              <a:avLst/>
            </a:prstGeom>
            <a:noFill/>
            <a:ln w="38100">
              <a:solidFill>
                <a:srgbClr val="42C3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A2008A-DFA5-4E26-A33D-FDBC68ED6038}"/>
              </a:ext>
            </a:extLst>
          </p:cNvPr>
          <p:cNvGrpSpPr>
            <a:grpSpLocks noChangeAspect="1"/>
          </p:cNvGrpSpPr>
          <p:nvPr/>
        </p:nvGrpSpPr>
        <p:grpSpPr>
          <a:xfrm>
            <a:off x="198367" y="2573467"/>
            <a:ext cx="1795533" cy="1780257"/>
            <a:chOff x="4789417" y="-8036"/>
            <a:chExt cx="780095" cy="773458"/>
          </a:xfrm>
          <a:solidFill>
            <a:schemeClr val="tx1"/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F89D309-4FDF-4A3D-824B-C4BA1581B701}"/>
                </a:ext>
              </a:extLst>
            </p:cNvPr>
            <p:cNvGrpSpPr/>
            <p:nvPr/>
          </p:nvGrpSpPr>
          <p:grpSpPr>
            <a:xfrm>
              <a:off x="4847520" y="-8036"/>
              <a:ext cx="622805" cy="674226"/>
              <a:chOff x="4847520" y="-8036"/>
              <a:chExt cx="622805" cy="674226"/>
            </a:xfrm>
            <a:grpFill/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1421A8E-DE70-45C6-B67B-3661E3A0E721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5345436" y="433963"/>
                <a:ext cx="1193" cy="215201"/>
              </a:xfrm>
              <a:prstGeom prst="line">
                <a:avLst/>
              </a:prstGeom>
              <a:grpFill/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336658E-4807-41B2-95DD-1B826E679CFB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H="1" flipV="1">
                <a:off x="5346629" y="433963"/>
                <a:ext cx="123696" cy="232227"/>
              </a:xfrm>
              <a:prstGeom prst="line">
                <a:avLst/>
              </a:prstGeom>
              <a:grpFill/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BFCC03C-5DBC-4E6E-A792-99EC335B57AE}"/>
                  </a:ext>
                </a:extLst>
              </p:cNvPr>
              <p:cNvCxnSpPr>
                <a:cxnSpLocks/>
                <a:endCxn id="56" idx="4"/>
              </p:cNvCxnSpPr>
              <p:nvPr/>
            </p:nvCxnSpPr>
            <p:spPr>
              <a:xfrm flipH="1" flipV="1">
                <a:off x="5012300" y="433963"/>
                <a:ext cx="1192" cy="215201"/>
              </a:xfrm>
              <a:prstGeom prst="line">
                <a:avLst/>
              </a:prstGeom>
              <a:grpFill/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5A2D074-A56F-4CF0-9912-C850607B3993}"/>
                  </a:ext>
                </a:extLst>
              </p:cNvPr>
              <p:cNvCxnSpPr>
                <a:cxnSpLocks/>
                <a:endCxn id="57" idx="4"/>
              </p:cNvCxnSpPr>
              <p:nvPr/>
            </p:nvCxnSpPr>
            <p:spPr>
              <a:xfrm flipV="1">
                <a:off x="5179464" y="433963"/>
                <a:ext cx="1" cy="215201"/>
              </a:xfrm>
              <a:prstGeom prst="line">
                <a:avLst/>
              </a:prstGeom>
              <a:grpFill/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40BE1EB-5C30-45B6-BEA5-D43A1C9CBC0E}"/>
                  </a:ext>
                </a:extLst>
              </p:cNvPr>
              <p:cNvCxnSpPr>
                <a:cxnSpLocks/>
                <a:endCxn id="57" idx="4"/>
              </p:cNvCxnSpPr>
              <p:nvPr/>
            </p:nvCxnSpPr>
            <p:spPr>
              <a:xfrm flipH="1" flipV="1">
                <a:off x="5179465" y="433963"/>
                <a:ext cx="290860" cy="232227"/>
              </a:xfrm>
              <a:prstGeom prst="line">
                <a:avLst/>
              </a:prstGeom>
              <a:grpFill/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05B114C-7729-40F5-AFA9-2CCB50DB8D9A}"/>
                  </a:ext>
                </a:extLst>
              </p:cNvPr>
              <p:cNvCxnSpPr>
                <a:cxnSpLocks/>
                <a:endCxn id="56" idx="4"/>
              </p:cNvCxnSpPr>
              <p:nvPr/>
            </p:nvCxnSpPr>
            <p:spPr>
              <a:xfrm flipH="1" flipV="1">
                <a:off x="5012300" y="433963"/>
                <a:ext cx="458025" cy="232227"/>
              </a:xfrm>
              <a:prstGeom prst="line">
                <a:avLst/>
              </a:prstGeom>
              <a:grpFill/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5146379-9D7D-4A0E-8F72-A6E5140830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88526" y="-8036"/>
                <a:ext cx="116205" cy="116258"/>
              </a:xfrm>
              <a:prstGeom prst="ellipse">
                <a:avLst/>
              </a:prstGeom>
              <a:grpFill/>
              <a:ln w="38100">
                <a:solidFill>
                  <a:srgbClr val="42C3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A5C86BB-A5E0-4658-906E-0F620A596C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21361" y="-8036"/>
                <a:ext cx="116205" cy="116258"/>
              </a:xfrm>
              <a:prstGeom prst="ellipse">
                <a:avLst/>
              </a:prstGeom>
              <a:grpFill/>
              <a:ln w="38100">
                <a:solidFill>
                  <a:srgbClr val="42C3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62F0B8D-1B01-4175-A723-45CEB1E1B1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54197" y="-8036"/>
                <a:ext cx="116205" cy="116258"/>
              </a:xfrm>
              <a:prstGeom prst="ellipse">
                <a:avLst/>
              </a:prstGeom>
              <a:grpFill/>
              <a:ln w="38100">
                <a:solidFill>
                  <a:srgbClr val="42C3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A38C5D6-D197-4DB1-A1EB-FE5CA2BD65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54197" y="317705"/>
                <a:ext cx="116205" cy="116258"/>
              </a:xfrm>
              <a:prstGeom prst="ellipse">
                <a:avLst/>
              </a:prstGeom>
              <a:grpFill/>
              <a:ln w="38100">
                <a:solidFill>
                  <a:srgbClr val="42C3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E332B6E-CDA0-4694-9373-2D6D2054C1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21362" y="317705"/>
                <a:ext cx="116205" cy="116258"/>
              </a:xfrm>
              <a:prstGeom prst="ellipse">
                <a:avLst/>
              </a:prstGeom>
              <a:grpFill/>
              <a:ln w="38100">
                <a:solidFill>
                  <a:srgbClr val="42C3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123E317-B604-46B4-B477-9AAD860800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88526" y="317705"/>
                <a:ext cx="116205" cy="116258"/>
              </a:xfrm>
              <a:prstGeom prst="ellipse">
                <a:avLst/>
              </a:prstGeom>
              <a:grpFill/>
              <a:ln w="38100">
                <a:solidFill>
                  <a:srgbClr val="42C3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5DB24FE-1C30-46F2-97F4-46E49B37017F}"/>
                  </a:ext>
                </a:extLst>
              </p:cNvPr>
              <p:cNvCxnSpPr>
                <a:cxnSpLocks/>
                <a:stCxn id="58" idx="0"/>
                <a:endCxn id="53" idx="4"/>
              </p:cNvCxnSpPr>
              <p:nvPr/>
            </p:nvCxnSpPr>
            <p:spPr>
              <a:xfrm flipV="1">
                <a:off x="5346629" y="108222"/>
                <a:ext cx="0" cy="209483"/>
              </a:xfrm>
              <a:prstGeom prst="line">
                <a:avLst/>
              </a:prstGeom>
              <a:grpFill/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6BECE63-D582-436A-858A-B712D304CF82}"/>
                  </a:ext>
                </a:extLst>
              </p:cNvPr>
              <p:cNvCxnSpPr>
                <a:cxnSpLocks/>
                <a:stCxn id="56" idx="0"/>
                <a:endCxn id="55" idx="4"/>
              </p:cNvCxnSpPr>
              <p:nvPr/>
            </p:nvCxnSpPr>
            <p:spPr>
              <a:xfrm flipV="1">
                <a:off x="5012300" y="108222"/>
                <a:ext cx="0" cy="209483"/>
              </a:xfrm>
              <a:prstGeom prst="line">
                <a:avLst/>
              </a:prstGeom>
              <a:grpFill/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B92E786-6548-4421-B1D3-67FEDA6CC7C0}"/>
                  </a:ext>
                </a:extLst>
              </p:cNvPr>
              <p:cNvCxnSpPr>
                <a:cxnSpLocks/>
                <a:stCxn id="54" idx="4"/>
                <a:endCxn id="57" idx="0"/>
              </p:cNvCxnSpPr>
              <p:nvPr/>
            </p:nvCxnSpPr>
            <p:spPr>
              <a:xfrm>
                <a:off x="5179464" y="108222"/>
                <a:ext cx="1" cy="209483"/>
              </a:xfrm>
              <a:prstGeom prst="line">
                <a:avLst/>
              </a:prstGeom>
              <a:grpFill/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3528116-54C4-4CEE-BBF7-72B21B705386}"/>
                  </a:ext>
                </a:extLst>
              </p:cNvPr>
              <p:cNvCxnSpPr>
                <a:cxnSpLocks/>
                <a:stCxn id="57" idx="0"/>
                <a:endCxn id="55" idx="4"/>
              </p:cNvCxnSpPr>
              <p:nvPr/>
            </p:nvCxnSpPr>
            <p:spPr>
              <a:xfrm flipH="1" flipV="1">
                <a:off x="5012300" y="108222"/>
                <a:ext cx="167165" cy="209483"/>
              </a:xfrm>
              <a:prstGeom prst="line">
                <a:avLst/>
              </a:prstGeom>
              <a:grpFill/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80C6705-76C0-4E65-95EA-8AB9901A3F19}"/>
                  </a:ext>
                </a:extLst>
              </p:cNvPr>
              <p:cNvCxnSpPr>
                <a:cxnSpLocks/>
                <a:stCxn id="58" idx="0"/>
                <a:endCxn id="54" idx="4"/>
              </p:cNvCxnSpPr>
              <p:nvPr/>
            </p:nvCxnSpPr>
            <p:spPr>
              <a:xfrm flipH="1" flipV="1">
                <a:off x="5179464" y="108222"/>
                <a:ext cx="167165" cy="209483"/>
              </a:xfrm>
              <a:prstGeom prst="line">
                <a:avLst/>
              </a:prstGeom>
              <a:grpFill/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B4EBE57-CE33-44A0-A9A3-AECEDF0E7198}"/>
                  </a:ext>
                </a:extLst>
              </p:cNvPr>
              <p:cNvCxnSpPr>
                <a:cxnSpLocks/>
                <a:stCxn id="57" idx="0"/>
                <a:endCxn id="53" idx="4"/>
              </p:cNvCxnSpPr>
              <p:nvPr/>
            </p:nvCxnSpPr>
            <p:spPr>
              <a:xfrm flipV="1">
                <a:off x="5179465" y="108222"/>
                <a:ext cx="167164" cy="209483"/>
              </a:xfrm>
              <a:prstGeom prst="line">
                <a:avLst/>
              </a:prstGeom>
              <a:grpFill/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8A46973-5B37-4663-BF8D-467BBA63FCF1}"/>
                  </a:ext>
                </a:extLst>
              </p:cNvPr>
              <p:cNvCxnSpPr>
                <a:cxnSpLocks/>
                <a:stCxn id="56" idx="0"/>
                <a:endCxn id="54" idx="4"/>
              </p:cNvCxnSpPr>
              <p:nvPr/>
            </p:nvCxnSpPr>
            <p:spPr>
              <a:xfrm flipV="1">
                <a:off x="5012300" y="108222"/>
                <a:ext cx="167164" cy="209483"/>
              </a:xfrm>
              <a:prstGeom prst="line">
                <a:avLst/>
              </a:prstGeom>
              <a:grpFill/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56A02CC-B400-4CF8-B078-D14078AAD046}"/>
                  </a:ext>
                </a:extLst>
              </p:cNvPr>
              <p:cNvCxnSpPr>
                <a:cxnSpLocks/>
                <a:stCxn id="53" idx="4"/>
                <a:endCxn id="56" idx="0"/>
              </p:cNvCxnSpPr>
              <p:nvPr/>
            </p:nvCxnSpPr>
            <p:spPr>
              <a:xfrm flipH="1">
                <a:off x="5012300" y="108222"/>
                <a:ext cx="334329" cy="209483"/>
              </a:xfrm>
              <a:prstGeom prst="line">
                <a:avLst/>
              </a:prstGeom>
              <a:grpFill/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8ACAB90-4FDA-4200-9599-D91818C27788}"/>
                  </a:ext>
                </a:extLst>
              </p:cNvPr>
              <p:cNvCxnSpPr>
                <a:cxnSpLocks/>
                <a:stCxn id="58" idx="0"/>
                <a:endCxn id="55" idx="4"/>
              </p:cNvCxnSpPr>
              <p:nvPr/>
            </p:nvCxnSpPr>
            <p:spPr>
              <a:xfrm flipH="1" flipV="1">
                <a:off x="5012300" y="108222"/>
                <a:ext cx="334329" cy="209483"/>
              </a:xfrm>
              <a:prstGeom prst="line">
                <a:avLst/>
              </a:prstGeom>
              <a:grpFill/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6E5DAD6-0C24-4F0E-86C3-B47A0228C3CE}"/>
                  </a:ext>
                </a:extLst>
              </p:cNvPr>
              <p:cNvCxnSpPr>
                <a:cxnSpLocks/>
                <a:endCxn id="56" idx="4"/>
              </p:cNvCxnSpPr>
              <p:nvPr/>
            </p:nvCxnSpPr>
            <p:spPr>
              <a:xfrm flipV="1">
                <a:off x="4847520" y="433963"/>
                <a:ext cx="164780" cy="215201"/>
              </a:xfrm>
              <a:prstGeom prst="line">
                <a:avLst/>
              </a:prstGeom>
              <a:grpFill/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E22EB61-5AE4-4DB8-AEF4-A122A425490F}"/>
                  </a:ext>
                </a:extLst>
              </p:cNvPr>
              <p:cNvCxnSpPr>
                <a:cxnSpLocks/>
                <a:endCxn id="57" idx="4"/>
              </p:cNvCxnSpPr>
              <p:nvPr/>
            </p:nvCxnSpPr>
            <p:spPr>
              <a:xfrm flipH="1" flipV="1">
                <a:off x="5179465" y="433963"/>
                <a:ext cx="165971" cy="215201"/>
              </a:xfrm>
              <a:prstGeom prst="line">
                <a:avLst/>
              </a:prstGeom>
              <a:grpFill/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AAA0493-DE9D-4B27-9402-C29140B9023E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5179464" y="433963"/>
                <a:ext cx="167165" cy="215201"/>
              </a:xfrm>
              <a:prstGeom prst="line">
                <a:avLst/>
              </a:prstGeom>
              <a:grpFill/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700ECE2-012F-49F4-A81A-AA3755CE21DC}"/>
                  </a:ext>
                </a:extLst>
              </p:cNvPr>
              <p:cNvCxnSpPr>
                <a:cxnSpLocks/>
                <a:stCxn id="56" idx="4"/>
              </p:cNvCxnSpPr>
              <p:nvPr/>
            </p:nvCxnSpPr>
            <p:spPr>
              <a:xfrm>
                <a:off x="5012300" y="433963"/>
                <a:ext cx="167164" cy="215201"/>
              </a:xfrm>
              <a:prstGeom prst="line">
                <a:avLst/>
              </a:prstGeom>
              <a:grpFill/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DDF3185-80DA-41B4-979B-D48883964D2A}"/>
                  </a:ext>
                </a:extLst>
              </p:cNvPr>
              <p:cNvCxnSpPr>
                <a:cxnSpLocks/>
                <a:stCxn id="58" idx="4"/>
              </p:cNvCxnSpPr>
              <p:nvPr/>
            </p:nvCxnSpPr>
            <p:spPr>
              <a:xfrm flipH="1">
                <a:off x="5013492" y="433963"/>
                <a:ext cx="333137" cy="215201"/>
              </a:xfrm>
              <a:prstGeom prst="line">
                <a:avLst/>
              </a:prstGeom>
              <a:grpFill/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0130D53-1B35-48BA-BF54-4ACD4317A8A5}"/>
                  </a:ext>
                </a:extLst>
              </p:cNvPr>
              <p:cNvCxnSpPr>
                <a:cxnSpLocks/>
                <a:endCxn id="57" idx="4"/>
              </p:cNvCxnSpPr>
              <p:nvPr/>
            </p:nvCxnSpPr>
            <p:spPr>
              <a:xfrm flipV="1">
                <a:off x="5013492" y="433963"/>
                <a:ext cx="165973" cy="215201"/>
              </a:xfrm>
              <a:prstGeom prst="line">
                <a:avLst/>
              </a:prstGeom>
              <a:grpFill/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492F43E-929D-4794-8FF5-764A8FF96CC1}"/>
                  </a:ext>
                </a:extLst>
              </p:cNvPr>
              <p:cNvCxnSpPr>
                <a:cxnSpLocks/>
                <a:stCxn id="57" idx="4"/>
              </p:cNvCxnSpPr>
              <p:nvPr/>
            </p:nvCxnSpPr>
            <p:spPr>
              <a:xfrm flipH="1">
                <a:off x="4847520" y="433963"/>
                <a:ext cx="331945" cy="215201"/>
              </a:xfrm>
              <a:prstGeom prst="line">
                <a:avLst/>
              </a:prstGeom>
              <a:grpFill/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3399BAB-5E1B-408B-A471-045175FF9CE3}"/>
                  </a:ext>
                </a:extLst>
              </p:cNvPr>
              <p:cNvCxnSpPr>
                <a:cxnSpLocks/>
                <a:stCxn id="58" idx="4"/>
              </p:cNvCxnSpPr>
              <p:nvPr/>
            </p:nvCxnSpPr>
            <p:spPr>
              <a:xfrm flipH="1">
                <a:off x="4847520" y="433963"/>
                <a:ext cx="499109" cy="215201"/>
              </a:xfrm>
              <a:prstGeom prst="line">
                <a:avLst/>
              </a:prstGeom>
              <a:grpFill/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AE4A835-9448-4A93-AA01-644E6004AA8E}"/>
                  </a:ext>
                </a:extLst>
              </p:cNvPr>
              <p:cNvCxnSpPr>
                <a:cxnSpLocks/>
                <a:endCxn id="56" idx="4"/>
              </p:cNvCxnSpPr>
              <p:nvPr/>
            </p:nvCxnSpPr>
            <p:spPr>
              <a:xfrm flipH="1" flipV="1">
                <a:off x="5012300" y="433963"/>
                <a:ext cx="333136" cy="215201"/>
              </a:xfrm>
              <a:prstGeom prst="line">
                <a:avLst/>
              </a:prstGeom>
              <a:grpFill/>
              <a:ln w="38100">
                <a:solidFill>
                  <a:srgbClr val="BABB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9228469-8EB1-4484-9054-154B52AD95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7333" y="649164"/>
              <a:ext cx="116205" cy="116258"/>
            </a:xfrm>
            <a:prstGeom prst="ellipse">
              <a:avLst/>
            </a:prstGeom>
            <a:grpFill/>
            <a:ln w="38100">
              <a:solidFill>
                <a:srgbClr val="42C3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8735E6D-6335-46CB-BC4F-850CCB822E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5389" y="649164"/>
              <a:ext cx="116205" cy="116258"/>
            </a:xfrm>
            <a:prstGeom prst="ellipse">
              <a:avLst/>
            </a:prstGeom>
            <a:grpFill/>
            <a:ln w="38100">
              <a:solidFill>
                <a:srgbClr val="42C3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0C0A1E3-2CD2-473D-8C8D-6AACAA578C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1361" y="649164"/>
              <a:ext cx="116205" cy="116258"/>
            </a:xfrm>
            <a:prstGeom prst="ellipse">
              <a:avLst/>
            </a:prstGeom>
            <a:grpFill/>
            <a:ln w="38100">
              <a:solidFill>
                <a:srgbClr val="42C3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937443A-DDEF-45D3-8C21-832CD05FBB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3307" y="649164"/>
              <a:ext cx="116205" cy="116258"/>
            </a:xfrm>
            <a:prstGeom prst="ellipse">
              <a:avLst/>
            </a:prstGeom>
            <a:grpFill/>
            <a:ln w="38100">
              <a:solidFill>
                <a:srgbClr val="42C3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AB6068C-450B-44F7-A975-D284E3380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9417" y="649164"/>
              <a:ext cx="116205" cy="116258"/>
            </a:xfrm>
            <a:prstGeom prst="ellipse">
              <a:avLst/>
            </a:prstGeom>
            <a:grpFill/>
            <a:ln w="38100">
              <a:solidFill>
                <a:srgbClr val="42C3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84169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6C2EAD-FE29-41C3-B142-4CF61C1912F2}"/>
              </a:ext>
            </a:extLst>
          </p:cNvPr>
          <p:cNvSpPr/>
          <p:nvPr/>
        </p:nvSpPr>
        <p:spPr>
          <a:xfrm>
            <a:off x="-17145" y="3021331"/>
            <a:ext cx="4927075" cy="799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4400" b="1" dirty="0">
                <a:solidFill>
                  <a:schemeClr val="bg1"/>
                </a:solidFill>
                <a:latin typeface="DAGGERSQUARE" pitchFamily="50" charset="0"/>
              </a:rPr>
              <a:t>     METAMODEL</a:t>
            </a:r>
            <a:r>
              <a:rPr lang="en-AU" sz="4400" b="1" dirty="0">
                <a:solidFill>
                  <a:srgbClr val="42C3EC"/>
                </a:solidFill>
                <a:latin typeface="DAGGERSQUARE" pitchFamily="50" charset="0"/>
              </a:rPr>
              <a:t>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102BC3-F751-4E7F-8399-727DF345D7E9}"/>
              </a:ext>
            </a:extLst>
          </p:cNvPr>
          <p:cNvSpPr>
            <a:spLocks noChangeAspect="1"/>
          </p:cNvSpPr>
          <p:nvPr/>
        </p:nvSpPr>
        <p:spPr>
          <a:xfrm>
            <a:off x="494106" y="3694709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DC26E74-D276-446C-8A37-06AC6E04CEA1}"/>
              </a:ext>
            </a:extLst>
          </p:cNvPr>
          <p:cNvSpPr>
            <a:spLocks noChangeAspect="1"/>
          </p:cNvSpPr>
          <p:nvPr/>
        </p:nvSpPr>
        <p:spPr>
          <a:xfrm>
            <a:off x="162162" y="3694709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327385-A2C8-4E00-9884-198939DDEC40}"/>
              </a:ext>
            </a:extLst>
          </p:cNvPr>
          <p:cNvSpPr>
            <a:spLocks noChangeAspect="1"/>
          </p:cNvSpPr>
          <p:nvPr/>
        </p:nvSpPr>
        <p:spPr>
          <a:xfrm>
            <a:off x="328134" y="3694709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28C92F-BE06-4923-8709-EF4BE7EE2803}"/>
              </a:ext>
            </a:extLst>
          </p:cNvPr>
          <p:cNvSpPr>
            <a:spLocks noChangeAspect="1"/>
          </p:cNvSpPr>
          <p:nvPr/>
        </p:nvSpPr>
        <p:spPr>
          <a:xfrm>
            <a:off x="660080" y="3694709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7721A4-65DF-4DCE-874D-FABF78CEF5CC}"/>
              </a:ext>
            </a:extLst>
          </p:cNvPr>
          <p:cNvSpPr>
            <a:spLocks noChangeAspect="1"/>
          </p:cNvSpPr>
          <p:nvPr/>
        </p:nvSpPr>
        <p:spPr>
          <a:xfrm>
            <a:off x="-3810" y="3694709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3BF143-3148-4260-8CF7-9158407B8CAC}"/>
              </a:ext>
            </a:extLst>
          </p:cNvPr>
          <p:cNvCxnSpPr>
            <a:stCxn id="16" idx="0"/>
            <a:endCxn id="14" idx="4"/>
          </p:cNvCxnSpPr>
          <p:nvPr/>
        </p:nvCxnSpPr>
        <p:spPr>
          <a:xfrm flipV="1">
            <a:off x="552209" y="3479508"/>
            <a:ext cx="1193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BC35D6-4209-4BB3-B881-EF8D4D81A3A5}"/>
              </a:ext>
            </a:extLst>
          </p:cNvPr>
          <p:cNvCxnSpPr>
            <a:cxnSpLocks/>
            <a:stCxn id="19" idx="1"/>
            <a:endCxn id="14" idx="4"/>
          </p:cNvCxnSpPr>
          <p:nvPr/>
        </p:nvCxnSpPr>
        <p:spPr>
          <a:xfrm flipH="1" flipV="1">
            <a:off x="553402" y="3479508"/>
            <a:ext cx="123696" cy="232227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6555884-55BE-4A38-B715-3F3D842012A9}"/>
              </a:ext>
            </a:extLst>
          </p:cNvPr>
          <p:cNvCxnSpPr>
            <a:cxnSpLocks/>
            <a:stCxn id="17" idx="0"/>
            <a:endCxn id="11" idx="4"/>
          </p:cNvCxnSpPr>
          <p:nvPr/>
        </p:nvCxnSpPr>
        <p:spPr>
          <a:xfrm flipH="1" flipV="1">
            <a:off x="219073" y="3479508"/>
            <a:ext cx="1192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A23084-B1A4-481A-928E-4948D3B7A740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V="1">
            <a:off x="386237" y="3479508"/>
            <a:ext cx="1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F9615-AA52-4D17-A48D-9256E3EF2BF4}"/>
              </a:ext>
            </a:extLst>
          </p:cNvPr>
          <p:cNvCxnSpPr>
            <a:cxnSpLocks/>
            <a:stCxn id="19" idx="1"/>
            <a:endCxn id="12" idx="4"/>
          </p:cNvCxnSpPr>
          <p:nvPr/>
        </p:nvCxnSpPr>
        <p:spPr>
          <a:xfrm flipH="1" flipV="1">
            <a:off x="386238" y="3479508"/>
            <a:ext cx="290860" cy="232227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56FA5B-C56A-462F-8CD1-AE859CD3141C}"/>
              </a:ext>
            </a:extLst>
          </p:cNvPr>
          <p:cNvCxnSpPr>
            <a:cxnSpLocks/>
            <a:stCxn id="19" idx="1"/>
            <a:endCxn id="11" idx="4"/>
          </p:cNvCxnSpPr>
          <p:nvPr/>
        </p:nvCxnSpPr>
        <p:spPr>
          <a:xfrm flipH="1" flipV="1">
            <a:off x="219073" y="3479508"/>
            <a:ext cx="458025" cy="232227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4598221-5216-4025-BF78-A321D9ECBF74}"/>
              </a:ext>
            </a:extLst>
          </p:cNvPr>
          <p:cNvSpPr>
            <a:spLocks noChangeAspect="1"/>
          </p:cNvSpPr>
          <p:nvPr/>
        </p:nvSpPr>
        <p:spPr>
          <a:xfrm>
            <a:off x="495299" y="3037509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613489-2245-472C-AA0A-1DFC5164003D}"/>
              </a:ext>
            </a:extLst>
          </p:cNvPr>
          <p:cNvSpPr>
            <a:spLocks noChangeAspect="1"/>
          </p:cNvSpPr>
          <p:nvPr/>
        </p:nvSpPr>
        <p:spPr>
          <a:xfrm>
            <a:off x="328134" y="3037509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11C2A8-3A81-41EB-97E5-75F718234C3A}"/>
              </a:ext>
            </a:extLst>
          </p:cNvPr>
          <p:cNvSpPr>
            <a:spLocks noChangeAspect="1"/>
          </p:cNvSpPr>
          <p:nvPr/>
        </p:nvSpPr>
        <p:spPr>
          <a:xfrm>
            <a:off x="160970" y="3037509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1F83BB-4B1E-437C-B8FA-4DF1FBD679AD}"/>
              </a:ext>
            </a:extLst>
          </p:cNvPr>
          <p:cNvSpPr>
            <a:spLocks noChangeAspect="1"/>
          </p:cNvSpPr>
          <p:nvPr/>
        </p:nvSpPr>
        <p:spPr>
          <a:xfrm>
            <a:off x="160970" y="3363250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D3E697-657D-4A7D-8F9F-C7E8F64BEACD}"/>
              </a:ext>
            </a:extLst>
          </p:cNvPr>
          <p:cNvSpPr>
            <a:spLocks noChangeAspect="1"/>
          </p:cNvSpPr>
          <p:nvPr/>
        </p:nvSpPr>
        <p:spPr>
          <a:xfrm>
            <a:off x="328135" y="3363250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03BBA3-83AC-42B1-B163-CBC82933F8B7}"/>
              </a:ext>
            </a:extLst>
          </p:cNvPr>
          <p:cNvSpPr>
            <a:spLocks noChangeAspect="1"/>
          </p:cNvSpPr>
          <p:nvPr/>
        </p:nvSpPr>
        <p:spPr>
          <a:xfrm>
            <a:off x="495299" y="3363250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772E3B-0A45-44E4-B613-995F7DE85131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V="1">
            <a:off x="553402" y="3153767"/>
            <a:ext cx="0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E1890A-8E66-455E-889B-15236A171F2B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V="1">
            <a:off x="219073" y="3153767"/>
            <a:ext cx="0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92C244-5AF6-40D8-B256-5A5413E42DF4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386237" y="3153767"/>
            <a:ext cx="1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71E912-1E45-4687-9445-C4B9D2D1E1F6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H="1" flipV="1">
            <a:off x="219073" y="3153767"/>
            <a:ext cx="167165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17440CB-BE3B-4797-B66C-187A896BA1FA}"/>
              </a:ext>
            </a:extLst>
          </p:cNvPr>
          <p:cNvCxnSpPr>
            <a:cxnSpLocks/>
            <a:stCxn id="14" idx="0"/>
            <a:endCxn id="9" idx="4"/>
          </p:cNvCxnSpPr>
          <p:nvPr/>
        </p:nvCxnSpPr>
        <p:spPr>
          <a:xfrm flipH="1" flipV="1">
            <a:off x="386237" y="3153767"/>
            <a:ext cx="167165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FC7B63D-AAE3-4D02-B954-38BADC361BF2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386238" y="3153767"/>
            <a:ext cx="167164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DC187EA-610D-4776-91EC-37D64B48E857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V="1">
            <a:off x="219073" y="3153767"/>
            <a:ext cx="167164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FCB176-B8F1-4C38-B3B3-4E97FFBD1930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219073" y="3153767"/>
            <a:ext cx="334329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2954361-88E4-43E6-84C1-3F3E5EAD3BED}"/>
              </a:ext>
            </a:extLst>
          </p:cNvPr>
          <p:cNvCxnSpPr>
            <a:cxnSpLocks/>
            <a:stCxn id="14" idx="0"/>
            <a:endCxn id="10" idx="4"/>
          </p:cNvCxnSpPr>
          <p:nvPr/>
        </p:nvCxnSpPr>
        <p:spPr>
          <a:xfrm flipH="1" flipV="1">
            <a:off x="219073" y="3153767"/>
            <a:ext cx="334329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B08CD2A-87D1-456D-BF90-75974079516E}"/>
              </a:ext>
            </a:extLst>
          </p:cNvPr>
          <p:cNvCxnSpPr>
            <a:cxnSpLocks/>
            <a:stCxn id="20" idx="0"/>
            <a:endCxn id="11" idx="4"/>
          </p:cNvCxnSpPr>
          <p:nvPr/>
        </p:nvCxnSpPr>
        <p:spPr>
          <a:xfrm flipV="1">
            <a:off x="54293" y="3479508"/>
            <a:ext cx="164780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D5B566E-F3A1-4466-A7A4-88505D480311}"/>
              </a:ext>
            </a:extLst>
          </p:cNvPr>
          <p:cNvCxnSpPr>
            <a:cxnSpLocks/>
            <a:stCxn id="16" idx="0"/>
            <a:endCxn id="12" idx="4"/>
          </p:cNvCxnSpPr>
          <p:nvPr/>
        </p:nvCxnSpPr>
        <p:spPr>
          <a:xfrm flipH="1" flipV="1">
            <a:off x="386238" y="3479508"/>
            <a:ext cx="165971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804A3B8-0764-40F0-80E3-C42B78AA37EB}"/>
              </a:ext>
            </a:extLst>
          </p:cNvPr>
          <p:cNvCxnSpPr>
            <a:cxnSpLocks/>
            <a:stCxn id="18" idx="0"/>
            <a:endCxn id="14" idx="4"/>
          </p:cNvCxnSpPr>
          <p:nvPr/>
        </p:nvCxnSpPr>
        <p:spPr>
          <a:xfrm flipV="1">
            <a:off x="386237" y="3479508"/>
            <a:ext cx="167165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A0961EB-3928-4340-A591-A8F75E33D996}"/>
              </a:ext>
            </a:extLst>
          </p:cNvPr>
          <p:cNvCxnSpPr>
            <a:cxnSpLocks/>
            <a:stCxn id="11" idx="4"/>
            <a:endCxn id="18" idx="0"/>
          </p:cNvCxnSpPr>
          <p:nvPr/>
        </p:nvCxnSpPr>
        <p:spPr>
          <a:xfrm>
            <a:off x="219073" y="3479508"/>
            <a:ext cx="167164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3BDA72B-574A-4F4E-A9B0-A800225A353A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flipH="1">
            <a:off x="220265" y="3479508"/>
            <a:ext cx="333137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9ECF85A-1B6D-4648-8A79-1C0C35957092}"/>
              </a:ext>
            </a:extLst>
          </p:cNvPr>
          <p:cNvCxnSpPr>
            <a:cxnSpLocks/>
            <a:stCxn id="17" idx="0"/>
            <a:endCxn id="12" idx="4"/>
          </p:cNvCxnSpPr>
          <p:nvPr/>
        </p:nvCxnSpPr>
        <p:spPr>
          <a:xfrm flipV="1">
            <a:off x="220265" y="3479508"/>
            <a:ext cx="165973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8D8C8BA-6748-4A48-BFCE-51C45FCDF3FF}"/>
              </a:ext>
            </a:extLst>
          </p:cNvPr>
          <p:cNvCxnSpPr>
            <a:cxnSpLocks/>
            <a:stCxn id="12" idx="4"/>
            <a:endCxn id="20" idx="0"/>
          </p:cNvCxnSpPr>
          <p:nvPr/>
        </p:nvCxnSpPr>
        <p:spPr>
          <a:xfrm flipH="1">
            <a:off x="54293" y="3479508"/>
            <a:ext cx="331945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0A44590-245C-4203-AEA6-A38E1D140F68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54293" y="3479508"/>
            <a:ext cx="499109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2885DCD-5B8D-4ECF-BF08-5D2F4C5D2E6F}"/>
              </a:ext>
            </a:extLst>
          </p:cNvPr>
          <p:cNvCxnSpPr>
            <a:cxnSpLocks/>
            <a:stCxn id="16" idx="0"/>
            <a:endCxn id="11" idx="4"/>
          </p:cNvCxnSpPr>
          <p:nvPr/>
        </p:nvCxnSpPr>
        <p:spPr>
          <a:xfrm flipH="1" flipV="1">
            <a:off x="219073" y="3479508"/>
            <a:ext cx="333136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6DFC375-D9A2-4149-8E54-770991E6FFE1}"/>
              </a:ext>
            </a:extLst>
          </p:cNvPr>
          <p:cNvSpPr/>
          <p:nvPr/>
        </p:nvSpPr>
        <p:spPr>
          <a:xfrm>
            <a:off x="2520" y="1064710"/>
            <a:ext cx="4927075" cy="799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4400" b="1" dirty="0">
                <a:solidFill>
                  <a:schemeClr val="bg1"/>
                </a:solidFill>
                <a:latin typeface="Kicker"/>
              </a:rPr>
              <a:t>     METAMODEL</a:t>
            </a:r>
            <a:r>
              <a:rPr lang="en-AU" sz="4400" b="1" dirty="0">
                <a:solidFill>
                  <a:srgbClr val="42C3EC"/>
                </a:solidFill>
                <a:latin typeface="Kicker"/>
              </a:rPr>
              <a:t>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B05B501-37C8-4FE2-A061-52C838C7D8BE}"/>
              </a:ext>
            </a:extLst>
          </p:cNvPr>
          <p:cNvSpPr>
            <a:spLocks noChangeAspect="1"/>
          </p:cNvSpPr>
          <p:nvPr/>
        </p:nvSpPr>
        <p:spPr>
          <a:xfrm>
            <a:off x="513771" y="1738088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9DA4AC3-0AD0-476B-8D31-C84889D15D70}"/>
              </a:ext>
            </a:extLst>
          </p:cNvPr>
          <p:cNvSpPr>
            <a:spLocks noChangeAspect="1"/>
          </p:cNvSpPr>
          <p:nvPr/>
        </p:nvSpPr>
        <p:spPr>
          <a:xfrm>
            <a:off x="181827" y="1738088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306D8B-8A78-4686-A341-3F10EA229697}"/>
              </a:ext>
            </a:extLst>
          </p:cNvPr>
          <p:cNvSpPr>
            <a:spLocks noChangeAspect="1"/>
          </p:cNvSpPr>
          <p:nvPr/>
        </p:nvSpPr>
        <p:spPr>
          <a:xfrm>
            <a:off x="347799" y="1738088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23DEB61-C8DB-4660-BF28-ABBE2A89C7D6}"/>
              </a:ext>
            </a:extLst>
          </p:cNvPr>
          <p:cNvSpPr>
            <a:spLocks noChangeAspect="1"/>
          </p:cNvSpPr>
          <p:nvPr/>
        </p:nvSpPr>
        <p:spPr>
          <a:xfrm>
            <a:off x="679745" y="1738088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3F7B14A-B23C-418B-93AC-DD3A46DDC95D}"/>
              </a:ext>
            </a:extLst>
          </p:cNvPr>
          <p:cNvSpPr>
            <a:spLocks noChangeAspect="1"/>
          </p:cNvSpPr>
          <p:nvPr/>
        </p:nvSpPr>
        <p:spPr>
          <a:xfrm>
            <a:off x="15855" y="1738088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C96411-DD2D-4B30-8D3E-8913C7F38BDA}"/>
              </a:ext>
            </a:extLst>
          </p:cNvPr>
          <p:cNvCxnSpPr>
            <a:stCxn id="40" idx="0"/>
            <a:endCxn id="63" idx="4"/>
          </p:cNvCxnSpPr>
          <p:nvPr/>
        </p:nvCxnSpPr>
        <p:spPr>
          <a:xfrm flipV="1">
            <a:off x="571874" y="1522887"/>
            <a:ext cx="1193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7FABF4B-F2DE-4E30-99C1-A46B672A3430}"/>
              </a:ext>
            </a:extLst>
          </p:cNvPr>
          <p:cNvCxnSpPr>
            <a:cxnSpLocks/>
            <a:stCxn id="44" idx="1"/>
            <a:endCxn id="63" idx="4"/>
          </p:cNvCxnSpPr>
          <p:nvPr/>
        </p:nvCxnSpPr>
        <p:spPr>
          <a:xfrm flipH="1" flipV="1">
            <a:off x="573067" y="1522887"/>
            <a:ext cx="123696" cy="232227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AA2ACD-093C-473B-999E-8E7AD5AF36DB}"/>
              </a:ext>
            </a:extLst>
          </p:cNvPr>
          <p:cNvCxnSpPr>
            <a:cxnSpLocks/>
            <a:stCxn id="41" idx="0"/>
            <a:endCxn id="60" idx="4"/>
          </p:cNvCxnSpPr>
          <p:nvPr/>
        </p:nvCxnSpPr>
        <p:spPr>
          <a:xfrm flipH="1" flipV="1">
            <a:off x="238738" y="1522887"/>
            <a:ext cx="1192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AD5D2ED-29B1-4B74-8436-A422AE2C3B7E}"/>
              </a:ext>
            </a:extLst>
          </p:cNvPr>
          <p:cNvCxnSpPr>
            <a:cxnSpLocks/>
            <a:stCxn id="43" idx="0"/>
            <a:endCxn id="62" idx="4"/>
          </p:cNvCxnSpPr>
          <p:nvPr/>
        </p:nvCxnSpPr>
        <p:spPr>
          <a:xfrm flipV="1">
            <a:off x="405902" y="1522887"/>
            <a:ext cx="1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3BB5058-2DB9-4319-B7CD-1055825D7BB5}"/>
              </a:ext>
            </a:extLst>
          </p:cNvPr>
          <p:cNvCxnSpPr>
            <a:cxnSpLocks/>
            <a:stCxn id="44" idx="1"/>
            <a:endCxn id="62" idx="4"/>
          </p:cNvCxnSpPr>
          <p:nvPr/>
        </p:nvCxnSpPr>
        <p:spPr>
          <a:xfrm flipH="1" flipV="1">
            <a:off x="405903" y="1522887"/>
            <a:ext cx="290860" cy="232227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3EF581-23DA-4FE9-999B-F3B1C0F20200}"/>
              </a:ext>
            </a:extLst>
          </p:cNvPr>
          <p:cNvCxnSpPr>
            <a:cxnSpLocks/>
            <a:stCxn id="44" idx="1"/>
            <a:endCxn id="60" idx="4"/>
          </p:cNvCxnSpPr>
          <p:nvPr/>
        </p:nvCxnSpPr>
        <p:spPr>
          <a:xfrm flipH="1" flipV="1">
            <a:off x="238738" y="1522887"/>
            <a:ext cx="458025" cy="232227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692D7AF-6AEE-481B-BB22-3070111D3C04}"/>
              </a:ext>
            </a:extLst>
          </p:cNvPr>
          <p:cNvSpPr>
            <a:spLocks noChangeAspect="1"/>
          </p:cNvSpPr>
          <p:nvPr/>
        </p:nvSpPr>
        <p:spPr>
          <a:xfrm>
            <a:off x="514964" y="1080888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ECA4300-B293-41BB-8F86-928F4A1F0A7C}"/>
              </a:ext>
            </a:extLst>
          </p:cNvPr>
          <p:cNvSpPr>
            <a:spLocks noChangeAspect="1"/>
          </p:cNvSpPr>
          <p:nvPr/>
        </p:nvSpPr>
        <p:spPr>
          <a:xfrm>
            <a:off x="347799" y="1080888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7838DD2-1504-40C5-8C6B-03693BD6B467}"/>
              </a:ext>
            </a:extLst>
          </p:cNvPr>
          <p:cNvSpPr>
            <a:spLocks noChangeAspect="1"/>
          </p:cNvSpPr>
          <p:nvPr/>
        </p:nvSpPr>
        <p:spPr>
          <a:xfrm>
            <a:off x="180635" y="1080888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513835F-0093-4B4E-9C13-B76D9B4F596F}"/>
              </a:ext>
            </a:extLst>
          </p:cNvPr>
          <p:cNvSpPr>
            <a:spLocks noChangeAspect="1"/>
          </p:cNvSpPr>
          <p:nvPr/>
        </p:nvSpPr>
        <p:spPr>
          <a:xfrm>
            <a:off x="180635" y="1406629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7294D44-E9AA-45E2-AAE8-20151BC4C25F}"/>
              </a:ext>
            </a:extLst>
          </p:cNvPr>
          <p:cNvSpPr>
            <a:spLocks noChangeAspect="1"/>
          </p:cNvSpPr>
          <p:nvPr/>
        </p:nvSpPr>
        <p:spPr>
          <a:xfrm>
            <a:off x="347800" y="1406629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2CEC331-47EA-4189-8D09-EB03CEFD76A8}"/>
              </a:ext>
            </a:extLst>
          </p:cNvPr>
          <p:cNvSpPr>
            <a:spLocks noChangeAspect="1"/>
          </p:cNvSpPr>
          <p:nvPr/>
        </p:nvSpPr>
        <p:spPr>
          <a:xfrm>
            <a:off x="514964" y="1406629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524EC5F-8F1C-482A-BF10-8BB37243FDE7}"/>
              </a:ext>
            </a:extLst>
          </p:cNvPr>
          <p:cNvCxnSpPr>
            <a:cxnSpLocks/>
            <a:stCxn id="63" idx="0"/>
            <a:endCxn id="56" idx="4"/>
          </p:cNvCxnSpPr>
          <p:nvPr/>
        </p:nvCxnSpPr>
        <p:spPr>
          <a:xfrm flipV="1">
            <a:off x="573067" y="1197146"/>
            <a:ext cx="0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2B67FD2-8168-4407-84A9-A88EAD89059D}"/>
              </a:ext>
            </a:extLst>
          </p:cNvPr>
          <p:cNvCxnSpPr>
            <a:cxnSpLocks/>
            <a:stCxn id="60" idx="0"/>
            <a:endCxn id="59" idx="4"/>
          </p:cNvCxnSpPr>
          <p:nvPr/>
        </p:nvCxnSpPr>
        <p:spPr>
          <a:xfrm flipV="1">
            <a:off x="238738" y="1197146"/>
            <a:ext cx="0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FABA737-6339-4804-8E76-39CEB39EEF89}"/>
              </a:ext>
            </a:extLst>
          </p:cNvPr>
          <p:cNvCxnSpPr>
            <a:cxnSpLocks/>
            <a:stCxn id="57" idx="4"/>
            <a:endCxn id="62" idx="0"/>
          </p:cNvCxnSpPr>
          <p:nvPr/>
        </p:nvCxnSpPr>
        <p:spPr>
          <a:xfrm>
            <a:off x="405902" y="1197146"/>
            <a:ext cx="1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ED10073-DCA2-4109-B149-F0AEB60BD374}"/>
              </a:ext>
            </a:extLst>
          </p:cNvPr>
          <p:cNvCxnSpPr>
            <a:cxnSpLocks/>
            <a:stCxn id="62" idx="0"/>
            <a:endCxn id="59" idx="4"/>
          </p:cNvCxnSpPr>
          <p:nvPr/>
        </p:nvCxnSpPr>
        <p:spPr>
          <a:xfrm flipH="1" flipV="1">
            <a:off x="238738" y="1197146"/>
            <a:ext cx="167165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889C7F7-371B-427B-8E42-A00CE5A3D8A5}"/>
              </a:ext>
            </a:extLst>
          </p:cNvPr>
          <p:cNvCxnSpPr>
            <a:cxnSpLocks/>
            <a:stCxn id="63" idx="0"/>
            <a:endCxn id="57" idx="4"/>
          </p:cNvCxnSpPr>
          <p:nvPr/>
        </p:nvCxnSpPr>
        <p:spPr>
          <a:xfrm flipH="1" flipV="1">
            <a:off x="405902" y="1197146"/>
            <a:ext cx="167165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3DD519-41D6-4E10-A2A2-07298CEF0B3B}"/>
              </a:ext>
            </a:extLst>
          </p:cNvPr>
          <p:cNvCxnSpPr>
            <a:cxnSpLocks/>
            <a:stCxn id="62" idx="0"/>
            <a:endCxn id="56" idx="4"/>
          </p:cNvCxnSpPr>
          <p:nvPr/>
        </p:nvCxnSpPr>
        <p:spPr>
          <a:xfrm flipV="1">
            <a:off x="405903" y="1197146"/>
            <a:ext cx="167164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2D933D1-0965-4984-9A07-9E6789724D5D}"/>
              </a:ext>
            </a:extLst>
          </p:cNvPr>
          <p:cNvCxnSpPr>
            <a:cxnSpLocks/>
            <a:stCxn id="60" idx="0"/>
            <a:endCxn id="57" idx="4"/>
          </p:cNvCxnSpPr>
          <p:nvPr/>
        </p:nvCxnSpPr>
        <p:spPr>
          <a:xfrm flipV="1">
            <a:off x="238738" y="1197146"/>
            <a:ext cx="167164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1642E1B-8EA8-42FE-909D-D1E548E36525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 flipH="1">
            <a:off x="238738" y="1197146"/>
            <a:ext cx="334329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BFD1199-3867-40E4-B92B-C42F30A05BAF}"/>
              </a:ext>
            </a:extLst>
          </p:cNvPr>
          <p:cNvCxnSpPr>
            <a:cxnSpLocks/>
            <a:stCxn id="63" idx="0"/>
            <a:endCxn id="59" idx="4"/>
          </p:cNvCxnSpPr>
          <p:nvPr/>
        </p:nvCxnSpPr>
        <p:spPr>
          <a:xfrm flipH="1" flipV="1">
            <a:off x="238738" y="1197146"/>
            <a:ext cx="334329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872A895-03CC-4DB9-BFEB-81827B9496B4}"/>
              </a:ext>
            </a:extLst>
          </p:cNvPr>
          <p:cNvCxnSpPr>
            <a:cxnSpLocks/>
            <a:stCxn id="46" idx="0"/>
            <a:endCxn id="60" idx="4"/>
          </p:cNvCxnSpPr>
          <p:nvPr/>
        </p:nvCxnSpPr>
        <p:spPr>
          <a:xfrm flipV="1">
            <a:off x="73958" y="1522887"/>
            <a:ext cx="164780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65C208C-ED69-4AEC-8FA5-AF91D946850C}"/>
              </a:ext>
            </a:extLst>
          </p:cNvPr>
          <p:cNvCxnSpPr>
            <a:cxnSpLocks/>
            <a:stCxn id="40" idx="0"/>
            <a:endCxn id="62" idx="4"/>
          </p:cNvCxnSpPr>
          <p:nvPr/>
        </p:nvCxnSpPr>
        <p:spPr>
          <a:xfrm flipH="1" flipV="1">
            <a:off x="405903" y="1522887"/>
            <a:ext cx="165971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CAF9328-D5DB-4E45-A6BD-D4FA81D80488}"/>
              </a:ext>
            </a:extLst>
          </p:cNvPr>
          <p:cNvCxnSpPr>
            <a:cxnSpLocks/>
            <a:stCxn id="43" idx="0"/>
            <a:endCxn id="63" idx="4"/>
          </p:cNvCxnSpPr>
          <p:nvPr/>
        </p:nvCxnSpPr>
        <p:spPr>
          <a:xfrm flipV="1">
            <a:off x="405902" y="1522887"/>
            <a:ext cx="167165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8EAC556-6042-4133-9FBE-D2A7FFE8EC0A}"/>
              </a:ext>
            </a:extLst>
          </p:cNvPr>
          <p:cNvCxnSpPr>
            <a:cxnSpLocks/>
            <a:stCxn id="60" idx="4"/>
            <a:endCxn id="43" idx="0"/>
          </p:cNvCxnSpPr>
          <p:nvPr/>
        </p:nvCxnSpPr>
        <p:spPr>
          <a:xfrm>
            <a:off x="238738" y="1522887"/>
            <a:ext cx="167164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C0165BF-CBFF-4B8C-BB0A-471602322134}"/>
              </a:ext>
            </a:extLst>
          </p:cNvPr>
          <p:cNvCxnSpPr>
            <a:cxnSpLocks/>
            <a:stCxn id="63" idx="4"/>
            <a:endCxn id="41" idx="0"/>
          </p:cNvCxnSpPr>
          <p:nvPr/>
        </p:nvCxnSpPr>
        <p:spPr>
          <a:xfrm flipH="1">
            <a:off x="239930" y="1522887"/>
            <a:ext cx="333137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F8E6D0A-C3AA-44D4-8032-F4C2C21FF403}"/>
              </a:ext>
            </a:extLst>
          </p:cNvPr>
          <p:cNvCxnSpPr>
            <a:cxnSpLocks/>
            <a:stCxn id="41" idx="0"/>
            <a:endCxn id="62" idx="4"/>
          </p:cNvCxnSpPr>
          <p:nvPr/>
        </p:nvCxnSpPr>
        <p:spPr>
          <a:xfrm flipV="1">
            <a:off x="239930" y="1522887"/>
            <a:ext cx="165973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F885309-743B-476B-AF53-5F2C48EC8C40}"/>
              </a:ext>
            </a:extLst>
          </p:cNvPr>
          <p:cNvCxnSpPr>
            <a:cxnSpLocks/>
            <a:stCxn id="62" idx="4"/>
            <a:endCxn id="46" idx="0"/>
          </p:cNvCxnSpPr>
          <p:nvPr/>
        </p:nvCxnSpPr>
        <p:spPr>
          <a:xfrm flipH="1">
            <a:off x="73958" y="1522887"/>
            <a:ext cx="331945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82237F1-8418-4120-A61E-A408EF0C399B}"/>
              </a:ext>
            </a:extLst>
          </p:cNvPr>
          <p:cNvCxnSpPr>
            <a:cxnSpLocks/>
            <a:stCxn id="63" idx="4"/>
            <a:endCxn id="46" idx="0"/>
          </p:cNvCxnSpPr>
          <p:nvPr/>
        </p:nvCxnSpPr>
        <p:spPr>
          <a:xfrm flipH="1">
            <a:off x="73958" y="1522887"/>
            <a:ext cx="499109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BE57743-F3A9-4EF0-8E6F-5EF9918B3C32}"/>
              </a:ext>
            </a:extLst>
          </p:cNvPr>
          <p:cNvCxnSpPr>
            <a:cxnSpLocks/>
            <a:stCxn id="40" idx="0"/>
            <a:endCxn id="60" idx="4"/>
          </p:cNvCxnSpPr>
          <p:nvPr/>
        </p:nvCxnSpPr>
        <p:spPr>
          <a:xfrm flipH="1" flipV="1">
            <a:off x="238738" y="1522887"/>
            <a:ext cx="333136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A1EE6462-8BC4-4075-AB11-05FC92A67152}"/>
              </a:ext>
            </a:extLst>
          </p:cNvPr>
          <p:cNvSpPr/>
          <p:nvPr/>
        </p:nvSpPr>
        <p:spPr>
          <a:xfrm>
            <a:off x="2519" y="4397848"/>
            <a:ext cx="5315406" cy="799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4400" b="1" dirty="0">
                <a:solidFill>
                  <a:schemeClr val="bg1"/>
                </a:solidFill>
                <a:latin typeface="NEW ACADEMY" panose="02000800000000000000" pitchFamily="2" charset="0"/>
              </a:rPr>
              <a:t>  METAMODEL</a:t>
            </a:r>
            <a:r>
              <a:rPr lang="en-AU" sz="4400" b="1" dirty="0">
                <a:solidFill>
                  <a:srgbClr val="42C3EC"/>
                </a:solidFill>
                <a:latin typeface="NEW ACADEMY" panose="02000800000000000000" pitchFamily="2" charset="0"/>
              </a:rPr>
              <a:t>R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62BA710-7A69-4948-BBBD-F078E3D675C8}"/>
              </a:ext>
            </a:extLst>
          </p:cNvPr>
          <p:cNvSpPr>
            <a:spLocks noChangeAspect="1"/>
          </p:cNvSpPr>
          <p:nvPr/>
        </p:nvSpPr>
        <p:spPr>
          <a:xfrm>
            <a:off x="513770" y="5071226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74E5294-4C18-4828-9896-BFA74DA245C6}"/>
              </a:ext>
            </a:extLst>
          </p:cNvPr>
          <p:cNvSpPr>
            <a:spLocks noChangeAspect="1"/>
          </p:cNvSpPr>
          <p:nvPr/>
        </p:nvSpPr>
        <p:spPr>
          <a:xfrm>
            <a:off x="181826" y="5071226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4323A68-7AFB-4BE5-9B18-BC5AF51C42D7}"/>
              </a:ext>
            </a:extLst>
          </p:cNvPr>
          <p:cNvSpPr>
            <a:spLocks noChangeAspect="1"/>
          </p:cNvSpPr>
          <p:nvPr/>
        </p:nvSpPr>
        <p:spPr>
          <a:xfrm>
            <a:off x="347798" y="5071226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894E00F-CEB2-4B8D-B6E2-75BED7D6E641}"/>
              </a:ext>
            </a:extLst>
          </p:cNvPr>
          <p:cNvSpPr>
            <a:spLocks noChangeAspect="1"/>
          </p:cNvSpPr>
          <p:nvPr/>
        </p:nvSpPr>
        <p:spPr>
          <a:xfrm>
            <a:off x="679744" y="5071226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304E113-F187-4E22-B7A6-537FC5770F36}"/>
              </a:ext>
            </a:extLst>
          </p:cNvPr>
          <p:cNvSpPr>
            <a:spLocks noChangeAspect="1"/>
          </p:cNvSpPr>
          <p:nvPr/>
        </p:nvSpPr>
        <p:spPr>
          <a:xfrm>
            <a:off x="15854" y="5071226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C8AAD09-8549-4D04-BBF7-B260D29CCBE7}"/>
              </a:ext>
            </a:extLst>
          </p:cNvPr>
          <p:cNvCxnSpPr>
            <a:stCxn id="90" idx="0"/>
            <a:endCxn id="109" idx="4"/>
          </p:cNvCxnSpPr>
          <p:nvPr/>
        </p:nvCxnSpPr>
        <p:spPr>
          <a:xfrm flipV="1">
            <a:off x="571873" y="4856025"/>
            <a:ext cx="1193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D13ECB8-2419-4DD4-B892-C5FE72DD9438}"/>
              </a:ext>
            </a:extLst>
          </p:cNvPr>
          <p:cNvCxnSpPr>
            <a:cxnSpLocks/>
            <a:stCxn id="94" idx="1"/>
            <a:endCxn id="109" idx="4"/>
          </p:cNvCxnSpPr>
          <p:nvPr/>
        </p:nvCxnSpPr>
        <p:spPr>
          <a:xfrm flipH="1" flipV="1">
            <a:off x="573066" y="4856025"/>
            <a:ext cx="123696" cy="232227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6C34C8D-E48D-4C26-AEB2-68037086168A}"/>
              </a:ext>
            </a:extLst>
          </p:cNvPr>
          <p:cNvCxnSpPr>
            <a:cxnSpLocks/>
            <a:stCxn id="91" idx="0"/>
            <a:endCxn id="107" idx="4"/>
          </p:cNvCxnSpPr>
          <p:nvPr/>
        </p:nvCxnSpPr>
        <p:spPr>
          <a:xfrm flipH="1" flipV="1">
            <a:off x="238737" y="4856025"/>
            <a:ext cx="1192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CF4E434-7C01-4CAF-AB46-17B839D28F1A}"/>
              </a:ext>
            </a:extLst>
          </p:cNvPr>
          <p:cNvCxnSpPr>
            <a:cxnSpLocks/>
            <a:stCxn id="93" idx="0"/>
            <a:endCxn id="108" idx="4"/>
          </p:cNvCxnSpPr>
          <p:nvPr/>
        </p:nvCxnSpPr>
        <p:spPr>
          <a:xfrm flipV="1">
            <a:off x="405901" y="4856025"/>
            <a:ext cx="1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F8EF9AC-D6D9-4BCD-B666-E20C83B7872E}"/>
              </a:ext>
            </a:extLst>
          </p:cNvPr>
          <p:cNvCxnSpPr>
            <a:cxnSpLocks/>
            <a:stCxn id="94" idx="1"/>
            <a:endCxn id="108" idx="4"/>
          </p:cNvCxnSpPr>
          <p:nvPr/>
        </p:nvCxnSpPr>
        <p:spPr>
          <a:xfrm flipH="1" flipV="1">
            <a:off x="405902" y="4856025"/>
            <a:ext cx="290860" cy="232227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1170EDD-E3B0-4B39-AAE4-162AD5189BA2}"/>
              </a:ext>
            </a:extLst>
          </p:cNvPr>
          <p:cNvCxnSpPr>
            <a:cxnSpLocks/>
            <a:stCxn id="94" idx="1"/>
            <a:endCxn id="107" idx="4"/>
          </p:cNvCxnSpPr>
          <p:nvPr/>
        </p:nvCxnSpPr>
        <p:spPr>
          <a:xfrm flipH="1" flipV="1">
            <a:off x="238737" y="4856025"/>
            <a:ext cx="458025" cy="232227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005C0158-3720-4E04-88BB-E6347D06A327}"/>
              </a:ext>
            </a:extLst>
          </p:cNvPr>
          <p:cNvSpPr>
            <a:spLocks noChangeAspect="1"/>
          </p:cNvSpPr>
          <p:nvPr/>
        </p:nvSpPr>
        <p:spPr>
          <a:xfrm>
            <a:off x="514963" y="4414026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58963DE-8A37-4E28-A1FC-26F241C9013F}"/>
              </a:ext>
            </a:extLst>
          </p:cNvPr>
          <p:cNvSpPr>
            <a:spLocks noChangeAspect="1"/>
          </p:cNvSpPr>
          <p:nvPr/>
        </p:nvSpPr>
        <p:spPr>
          <a:xfrm>
            <a:off x="347798" y="4414026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E78BBD7-EBB2-4F37-96D6-BFC5472E7C1D}"/>
              </a:ext>
            </a:extLst>
          </p:cNvPr>
          <p:cNvSpPr>
            <a:spLocks noChangeAspect="1"/>
          </p:cNvSpPr>
          <p:nvPr/>
        </p:nvSpPr>
        <p:spPr>
          <a:xfrm>
            <a:off x="180634" y="4414026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CA560AF-EE68-49D5-AB58-09DAA87F1B7D}"/>
              </a:ext>
            </a:extLst>
          </p:cNvPr>
          <p:cNvSpPr>
            <a:spLocks noChangeAspect="1"/>
          </p:cNvSpPr>
          <p:nvPr/>
        </p:nvSpPr>
        <p:spPr>
          <a:xfrm>
            <a:off x="180634" y="4739767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CF25F6B-41EE-41D3-979D-625BA50619DF}"/>
              </a:ext>
            </a:extLst>
          </p:cNvPr>
          <p:cNvSpPr>
            <a:spLocks noChangeAspect="1"/>
          </p:cNvSpPr>
          <p:nvPr/>
        </p:nvSpPr>
        <p:spPr>
          <a:xfrm>
            <a:off x="347799" y="4739767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59F50E4-E532-4C77-A771-E3C9741F9F4F}"/>
              </a:ext>
            </a:extLst>
          </p:cNvPr>
          <p:cNvSpPr>
            <a:spLocks noChangeAspect="1"/>
          </p:cNvSpPr>
          <p:nvPr/>
        </p:nvSpPr>
        <p:spPr>
          <a:xfrm>
            <a:off x="514963" y="4739767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B22EBDE-2D0A-416C-B9DD-AA19D59E03FC}"/>
              </a:ext>
            </a:extLst>
          </p:cNvPr>
          <p:cNvCxnSpPr>
            <a:cxnSpLocks/>
            <a:stCxn id="109" idx="0"/>
            <a:endCxn id="104" idx="4"/>
          </p:cNvCxnSpPr>
          <p:nvPr/>
        </p:nvCxnSpPr>
        <p:spPr>
          <a:xfrm flipV="1">
            <a:off x="573066" y="4530284"/>
            <a:ext cx="0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D2FE6D1-A655-406B-9D91-6B55DA54A0EA}"/>
              </a:ext>
            </a:extLst>
          </p:cNvPr>
          <p:cNvCxnSpPr>
            <a:cxnSpLocks/>
            <a:stCxn id="107" idx="0"/>
            <a:endCxn id="106" idx="4"/>
          </p:cNvCxnSpPr>
          <p:nvPr/>
        </p:nvCxnSpPr>
        <p:spPr>
          <a:xfrm flipV="1">
            <a:off x="238737" y="4530284"/>
            <a:ext cx="0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2D0B1EC-9CBF-4460-BBDB-6FCD086EB17B}"/>
              </a:ext>
            </a:extLst>
          </p:cNvPr>
          <p:cNvCxnSpPr>
            <a:cxnSpLocks/>
            <a:stCxn id="105" idx="4"/>
            <a:endCxn id="108" idx="0"/>
          </p:cNvCxnSpPr>
          <p:nvPr/>
        </p:nvCxnSpPr>
        <p:spPr>
          <a:xfrm>
            <a:off x="405901" y="4530284"/>
            <a:ext cx="1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95F5937-EE2E-41F3-9FD6-0E188E0724BD}"/>
              </a:ext>
            </a:extLst>
          </p:cNvPr>
          <p:cNvCxnSpPr>
            <a:cxnSpLocks/>
            <a:stCxn id="108" idx="0"/>
            <a:endCxn id="106" idx="4"/>
          </p:cNvCxnSpPr>
          <p:nvPr/>
        </p:nvCxnSpPr>
        <p:spPr>
          <a:xfrm flipH="1" flipV="1">
            <a:off x="238737" y="4530284"/>
            <a:ext cx="167165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0AFE7C1-AB23-4731-B560-0D3F71905286}"/>
              </a:ext>
            </a:extLst>
          </p:cNvPr>
          <p:cNvCxnSpPr>
            <a:cxnSpLocks/>
            <a:stCxn id="109" idx="0"/>
            <a:endCxn id="105" idx="4"/>
          </p:cNvCxnSpPr>
          <p:nvPr/>
        </p:nvCxnSpPr>
        <p:spPr>
          <a:xfrm flipH="1" flipV="1">
            <a:off x="405901" y="4530284"/>
            <a:ext cx="167165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3FACAA5-EDB5-4DE1-810D-18C3F9663C59}"/>
              </a:ext>
            </a:extLst>
          </p:cNvPr>
          <p:cNvCxnSpPr>
            <a:cxnSpLocks/>
            <a:stCxn id="108" idx="0"/>
            <a:endCxn id="104" idx="4"/>
          </p:cNvCxnSpPr>
          <p:nvPr/>
        </p:nvCxnSpPr>
        <p:spPr>
          <a:xfrm flipV="1">
            <a:off x="405902" y="4530284"/>
            <a:ext cx="167164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E28BE60-A20F-491A-B545-4F7B5D0D31A1}"/>
              </a:ext>
            </a:extLst>
          </p:cNvPr>
          <p:cNvCxnSpPr>
            <a:cxnSpLocks/>
            <a:stCxn id="107" idx="0"/>
            <a:endCxn id="105" idx="4"/>
          </p:cNvCxnSpPr>
          <p:nvPr/>
        </p:nvCxnSpPr>
        <p:spPr>
          <a:xfrm flipV="1">
            <a:off x="238737" y="4530284"/>
            <a:ext cx="167164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999D415-D9A7-41E1-BB4E-57851428D475}"/>
              </a:ext>
            </a:extLst>
          </p:cNvPr>
          <p:cNvCxnSpPr>
            <a:cxnSpLocks/>
            <a:stCxn id="104" idx="4"/>
            <a:endCxn id="107" idx="0"/>
          </p:cNvCxnSpPr>
          <p:nvPr/>
        </p:nvCxnSpPr>
        <p:spPr>
          <a:xfrm flipH="1">
            <a:off x="238737" y="4530284"/>
            <a:ext cx="334329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0951D08-C627-4420-9FF0-F3FD142E72C1}"/>
              </a:ext>
            </a:extLst>
          </p:cNvPr>
          <p:cNvCxnSpPr>
            <a:cxnSpLocks/>
            <a:stCxn id="109" idx="0"/>
            <a:endCxn id="106" idx="4"/>
          </p:cNvCxnSpPr>
          <p:nvPr/>
        </p:nvCxnSpPr>
        <p:spPr>
          <a:xfrm flipH="1" flipV="1">
            <a:off x="238737" y="4530284"/>
            <a:ext cx="334329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829CC49-C938-4D37-A74C-BC6144B45510}"/>
              </a:ext>
            </a:extLst>
          </p:cNvPr>
          <p:cNvCxnSpPr>
            <a:cxnSpLocks/>
            <a:stCxn id="96" idx="0"/>
            <a:endCxn id="107" idx="4"/>
          </p:cNvCxnSpPr>
          <p:nvPr/>
        </p:nvCxnSpPr>
        <p:spPr>
          <a:xfrm flipV="1">
            <a:off x="73957" y="4856025"/>
            <a:ext cx="164780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B29FF5D-650B-4ADD-9BC8-8466E6304F1E}"/>
              </a:ext>
            </a:extLst>
          </p:cNvPr>
          <p:cNvCxnSpPr>
            <a:cxnSpLocks/>
            <a:stCxn id="90" idx="0"/>
            <a:endCxn id="108" idx="4"/>
          </p:cNvCxnSpPr>
          <p:nvPr/>
        </p:nvCxnSpPr>
        <p:spPr>
          <a:xfrm flipH="1" flipV="1">
            <a:off x="405902" y="4856025"/>
            <a:ext cx="165971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722D3E9-BB40-425C-A085-F3DAEF5A3F92}"/>
              </a:ext>
            </a:extLst>
          </p:cNvPr>
          <p:cNvCxnSpPr>
            <a:cxnSpLocks/>
            <a:stCxn id="93" idx="0"/>
            <a:endCxn id="109" idx="4"/>
          </p:cNvCxnSpPr>
          <p:nvPr/>
        </p:nvCxnSpPr>
        <p:spPr>
          <a:xfrm flipV="1">
            <a:off x="405901" y="4856025"/>
            <a:ext cx="167165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F978049-EB07-42A5-9018-039CAFD35DBC}"/>
              </a:ext>
            </a:extLst>
          </p:cNvPr>
          <p:cNvCxnSpPr>
            <a:cxnSpLocks/>
            <a:stCxn id="107" idx="4"/>
            <a:endCxn id="93" idx="0"/>
          </p:cNvCxnSpPr>
          <p:nvPr/>
        </p:nvCxnSpPr>
        <p:spPr>
          <a:xfrm>
            <a:off x="238737" y="4856025"/>
            <a:ext cx="167164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5C63BD5-91A7-4DF2-AAC8-AC37AC65E505}"/>
              </a:ext>
            </a:extLst>
          </p:cNvPr>
          <p:cNvCxnSpPr>
            <a:cxnSpLocks/>
            <a:stCxn id="109" idx="4"/>
            <a:endCxn id="91" idx="0"/>
          </p:cNvCxnSpPr>
          <p:nvPr/>
        </p:nvCxnSpPr>
        <p:spPr>
          <a:xfrm flipH="1">
            <a:off x="239929" y="4856025"/>
            <a:ext cx="333137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A961D35-F43C-4B86-A243-076CE0D9C76D}"/>
              </a:ext>
            </a:extLst>
          </p:cNvPr>
          <p:cNvCxnSpPr>
            <a:cxnSpLocks/>
            <a:stCxn id="91" idx="0"/>
            <a:endCxn id="108" idx="4"/>
          </p:cNvCxnSpPr>
          <p:nvPr/>
        </p:nvCxnSpPr>
        <p:spPr>
          <a:xfrm flipV="1">
            <a:off x="239929" y="4856025"/>
            <a:ext cx="165973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22DF0E7-F417-4477-8E74-44E615746DF0}"/>
              </a:ext>
            </a:extLst>
          </p:cNvPr>
          <p:cNvCxnSpPr>
            <a:cxnSpLocks/>
            <a:stCxn id="108" idx="4"/>
            <a:endCxn id="96" idx="0"/>
          </p:cNvCxnSpPr>
          <p:nvPr/>
        </p:nvCxnSpPr>
        <p:spPr>
          <a:xfrm flipH="1">
            <a:off x="73957" y="4856025"/>
            <a:ext cx="331945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C06385C-D821-4863-8C10-CBCB387EC6E1}"/>
              </a:ext>
            </a:extLst>
          </p:cNvPr>
          <p:cNvCxnSpPr>
            <a:cxnSpLocks/>
            <a:stCxn id="109" idx="4"/>
            <a:endCxn id="96" idx="0"/>
          </p:cNvCxnSpPr>
          <p:nvPr/>
        </p:nvCxnSpPr>
        <p:spPr>
          <a:xfrm flipH="1">
            <a:off x="73957" y="4856025"/>
            <a:ext cx="499109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56330EE-D651-40E0-8EAE-B36B7B6C42F2}"/>
              </a:ext>
            </a:extLst>
          </p:cNvPr>
          <p:cNvCxnSpPr>
            <a:cxnSpLocks/>
            <a:stCxn id="90" idx="0"/>
            <a:endCxn id="107" idx="4"/>
          </p:cNvCxnSpPr>
          <p:nvPr/>
        </p:nvCxnSpPr>
        <p:spPr>
          <a:xfrm flipH="1" flipV="1">
            <a:off x="238737" y="4856025"/>
            <a:ext cx="333136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42C21F9-DF0C-467A-88F7-B09F4FEEF4BB}"/>
              </a:ext>
            </a:extLst>
          </p:cNvPr>
          <p:cNvSpPr/>
          <p:nvPr/>
        </p:nvSpPr>
        <p:spPr>
          <a:xfrm>
            <a:off x="154919" y="5774365"/>
            <a:ext cx="4927075" cy="799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4400" b="1" dirty="0">
                <a:solidFill>
                  <a:schemeClr val="bg1"/>
                </a:solidFill>
                <a:latin typeface="Quadaptor" panose="04010400000000000000" pitchFamily="82" charset="0"/>
              </a:rPr>
              <a:t>    METAMODEL</a:t>
            </a:r>
            <a:r>
              <a:rPr lang="en-AU" sz="4400" b="1" dirty="0">
                <a:solidFill>
                  <a:srgbClr val="42C3EC"/>
                </a:solidFill>
                <a:latin typeface="Quadaptor" panose="04010400000000000000" pitchFamily="82" charset="0"/>
              </a:rPr>
              <a:t>R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218EEFAF-4A0B-410B-92A5-BFA50E7B4BCC}"/>
              </a:ext>
            </a:extLst>
          </p:cNvPr>
          <p:cNvSpPr>
            <a:spLocks noChangeAspect="1"/>
          </p:cNvSpPr>
          <p:nvPr/>
        </p:nvSpPr>
        <p:spPr>
          <a:xfrm>
            <a:off x="666170" y="6447743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8910009-6EE4-4785-B9A4-43DAFE98929B}"/>
              </a:ext>
            </a:extLst>
          </p:cNvPr>
          <p:cNvSpPr>
            <a:spLocks noChangeAspect="1"/>
          </p:cNvSpPr>
          <p:nvPr/>
        </p:nvSpPr>
        <p:spPr>
          <a:xfrm>
            <a:off x="334226" y="6447743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4F2064D-7700-4D6E-9716-16C393EE08BF}"/>
              </a:ext>
            </a:extLst>
          </p:cNvPr>
          <p:cNvSpPr>
            <a:spLocks noChangeAspect="1"/>
          </p:cNvSpPr>
          <p:nvPr/>
        </p:nvSpPr>
        <p:spPr>
          <a:xfrm>
            <a:off x="500198" y="6447743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DBAEBC98-954A-4C19-944E-19169B739F65}"/>
              </a:ext>
            </a:extLst>
          </p:cNvPr>
          <p:cNvSpPr>
            <a:spLocks noChangeAspect="1"/>
          </p:cNvSpPr>
          <p:nvPr/>
        </p:nvSpPr>
        <p:spPr>
          <a:xfrm>
            <a:off x="832144" y="6447743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8163EBD-94DC-4D2C-8C99-8182E7C1E74C}"/>
              </a:ext>
            </a:extLst>
          </p:cNvPr>
          <p:cNvSpPr>
            <a:spLocks noChangeAspect="1"/>
          </p:cNvSpPr>
          <p:nvPr/>
        </p:nvSpPr>
        <p:spPr>
          <a:xfrm>
            <a:off x="168254" y="6447743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39AFB32-C15C-4D42-8C47-2DFD630E39A5}"/>
              </a:ext>
            </a:extLst>
          </p:cNvPr>
          <p:cNvCxnSpPr>
            <a:stCxn id="129" idx="0"/>
            <a:endCxn id="145" idx="4"/>
          </p:cNvCxnSpPr>
          <p:nvPr/>
        </p:nvCxnSpPr>
        <p:spPr>
          <a:xfrm flipV="1">
            <a:off x="724273" y="6232542"/>
            <a:ext cx="1193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8041131-840C-4161-A975-E72CC12B5857}"/>
              </a:ext>
            </a:extLst>
          </p:cNvPr>
          <p:cNvCxnSpPr>
            <a:cxnSpLocks/>
            <a:stCxn id="132" idx="1"/>
            <a:endCxn id="145" idx="4"/>
          </p:cNvCxnSpPr>
          <p:nvPr/>
        </p:nvCxnSpPr>
        <p:spPr>
          <a:xfrm flipH="1" flipV="1">
            <a:off x="725466" y="6232542"/>
            <a:ext cx="123696" cy="232227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388DF50-FF64-4711-912F-98F103A52554}"/>
              </a:ext>
            </a:extLst>
          </p:cNvPr>
          <p:cNvCxnSpPr>
            <a:cxnSpLocks/>
            <a:stCxn id="130" idx="0"/>
            <a:endCxn id="143" idx="4"/>
          </p:cNvCxnSpPr>
          <p:nvPr/>
        </p:nvCxnSpPr>
        <p:spPr>
          <a:xfrm flipH="1" flipV="1">
            <a:off x="391137" y="6232542"/>
            <a:ext cx="1192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AA789E2-3619-455E-ABFF-BCF04A282601}"/>
              </a:ext>
            </a:extLst>
          </p:cNvPr>
          <p:cNvCxnSpPr>
            <a:cxnSpLocks/>
            <a:stCxn id="131" idx="0"/>
            <a:endCxn id="144" idx="4"/>
          </p:cNvCxnSpPr>
          <p:nvPr/>
        </p:nvCxnSpPr>
        <p:spPr>
          <a:xfrm flipV="1">
            <a:off x="558301" y="6232542"/>
            <a:ext cx="1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473320D-B159-4273-8C34-91F86239BD42}"/>
              </a:ext>
            </a:extLst>
          </p:cNvPr>
          <p:cNvCxnSpPr>
            <a:cxnSpLocks/>
            <a:stCxn id="132" idx="1"/>
            <a:endCxn id="144" idx="4"/>
          </p:cNvCxnSpPr>
          <p:nvPr/>
        </p:nvCxnSpPr>
        <p:spPr>
          <a:xfrm flipH="1" flipV="1">
            <a:off x="558302" y="6232542"/>
            <a:ext cx="290860" cy="232227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EC671B9-8178-4391-AE72-4CBEE17F5343}"/>
              </a:ext>
            </a:extLst>
          </p:cNvPr>
          <p:cNvCxnSpPr>
            <a:cxnSpLocks/>
            <a:stCxn id="132" idx="1"/>
            <a:endCxn id="143" idx="4"/>
          </p:cNvCxnSpPr>
          <p:nvPr/>
        </p:nvCxnSpPr>
        <p:spPr>
          <a:xfrm flipH="1" flipV="1">
            <a:off x="391137" y="6232542"/>
            <a:ext cx="458025" cy="232227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6EC65FAD-F4D9-4F2B-AFA1-99A5C5AC686E}"/>
              </a:ext>
            </a:extLst>
          </p:cNvPr>
          <p:cNvSpPr>
            <a:spLocks noChangeAspect="1"/>
          </p:cNvSpPr>
          <p:nvPr/>
        </p:nvSpPr>
        <p:spPr>
          <a:xfrm>
            <a:off x="667363" y="5790543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F388B83C-9952-47B3-AFE3-BE96ABE78E8D}"/>
              </a:ext>
            </a:extLst>
          </p:cNvPr>
          <p:cNvSpPr>
            <a:spLocks noChangeAspect="1"/>
          </p:cNvSpPr>
          <p:nvPr/>
        </p:nvSpPr>
        <p:spPr>
          <a:xfrm>
            <a:off x="500198" y="5790543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2E45A5C-8C09-42DD-829B-12A709B4C0F6}"/>
              </a:ext>
            </a:extLst>
          </p:cNvPr>
          <p:cNvSpPr>
            <a:spLocks noChangeAspect="1"/>
          </p:cNvSpPr>
          <p:nvPr/>
        </p:nvSpPr>
        <p:spPr>
          <a:xfrm>
            <a:off x="333034" y="5790543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E5B7940A-934E-4E3C-AEB0-5B21FBDFF772}"/>
              </a:ext>
            </a:extLst>
          </p:cNvPr>
          <p:cNvSpPr>
            <a:spLocks noChangeAspect="1"/>
          </p:cNvSpPr>
          <p:nvPr/>
        </p:nvSpPr>
        <p:spPr>
          <a:xfrm>
            <a:off x="333034" y="6116284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97DEED9-DFCC-42FF-9214-48033217C888}"/>
              </a:ext>
            </a:extLst>
          </p:cNvPr>
          <p:cNvSpPr>
            <a:spLocks noChangeAspect="1"/>
          </p:cNvSpPr>
          <p:nvPr/>
        </p:nvSpPr>
        <p:spPr>
          <a:xfrm>
            <a:off x="500199" y="6116284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D966AE02-D059-4FC8-832C-1F57A3E92511}"/>
              </a:ext>
            </a:extLst>
          </p:cNvPr>
          <p:cNvSpPr>
            <a:spLocks noChangeAspect="1"/>
          </p:cNvSpPr>
          <p:nvPr/>
        </p:nvSpPr>
        <p:spPr>
          <a:xfrm>
            <a:off x="667363" y="6116284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987BB5B-CD07-4E4E-8161-777C9CA25371}"/>
              </a:ext>
            </a:extLst>
          </p:cNvPr>
          <p:cNvCxnSpPr>
            <a:cxnSpLocks/>
            <a:stCxn id="145" idx="0"/>
            <a:endCxn id="140" idx="4"/>
          </p:cNvCxnSpPr>
          <p:nvPr/>
        </p:nvCxnSpPr>
        <p:spPr>
          <a:xfrm flipV="1">
            <a:off x="725466" y="5906801"/>
            <a:ext cx="0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0C01921-04E0-4F77-8682-7F47109CB898}"/>
              </a:ext>
            </a:extLst>
          </p:cNvPr>
          <p:cNvCxnSpPr>
            <a:cxnSpLocks/>
            <a:stCxn id="143" idx="0"/>
            <a:endCxn id="142" idx="4"/>
          </p:cNvCxnSpPr>
          <p:nvPr/>
        </p:nvCxnSpPr>
        <p:spPr>
          <a:xfrm flipV="1">
            <a:off x="391137" y="5906801"/>
            <a:ext cx="0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B13C4E9-BB40-4A2A-93C7-DB94351151D5}"/>
              </a:ext>
            </a:extLst>
          </p:cNvPr>
          <p:cNvCxnSpPr>
            <a:cxnSpLocks/>
            <a:stCxn id="141" idx="4"/>
            <a:endCxn id="144" idx="0"/>
          </p:cNvCxnSpPr>
          <p:nvPr/>
        </p:nvCxnSpPr>
        <p:spPr>
          <a:xfrm>
            <a:off x="558301" y="5906801"/>
            <a:ext cx="1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C57A33F-F58E-4A3C-86F4-2996C019ADCC}"/>
              </a:ext>
            </a:extLst>
          </p:cNvPr>
          <p:cNvCxnSpPr>
            <a:cxnSpLocks/>
            <a:stCxn id="144" idx="0"/>
            <a:endCxn id="142" idx="4"/>
          </p:cNvCxnSpPr>
          <p:nvPr/>
        </p:nvCxnSpPr>
        <p:spPr>
          <a:xfrm flipH="1" flipV="1">
            <a:off x="391137" y="5906801"/>
            <a:ext cx="167165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4FC4BC5-5BBD-4B02-ADCD-6C3459EE2CBF}"/>
              </a:ext>
            </a:extLst>
          </p:cNvPr>
          <p:cNvCxnSpPr>
            <a:cxnSpLocks/>
            <a:stCxn id="145" idx="0"/>
            <a:endCxn id="141" idx="4"/>
          </p:cNvCxnSpPr>
          <p:nvPr/>
        </p:nvCxnSpPr>
        <p:spPr>
          <a:xfrm flipH="1" flipV="1">
            <a:off x="558301" y="5906801"/>
            <a:ext cx="167165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DBE2F94-7078-4DCB-8595-2419AC423F26}"/>
              </a:ext>
            </a:extLst>
          </p:cNvPr>
          <p:cNvCxnSpPr>
            <a:cxnSpLocks/>
            <a:stCxn id="144" idx="0"/>
            <a:endCxn id="140" idx="4"/>
          </p:cNvCxnSpPr>
          <p:nvPr/>
        </p:nvCxnSpPr>
        <p:spPr>
          <a:xfrm flipV="1">
            <a:off x="558302" y="5906801"/>
            <a:ext cx="167164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E6F3766-D8E4-435E-AF41-FA7A2FB378C3}"/>
              </a:ext>
            </a:extLst>
          </p:cNvPr>
          <p:cNvCxnSpPr>
            <a:cxnSpLocks/>
            <a:stCxn id="143" idx="0"/>
            <a:endCxn id="141" idx="4"/>
          </p:cNvCxnSpPr>
          <p:nvPr/>
        </p:nvCxnSpPr>
        <p:spPr>
          <a:xfrm flipV="1">
            <a:off x="391137" y="5906801"/>
            <a:ext cx="167164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A77698D-4111-4D71-8ECE-D3E2E76FE0F7}"/>
              </a:ext>
            </a:extLst>
          </p:cNvPr>
          <p:cNvCxnSpPr>
            <a:cxnSpLocks/>
            <a:stCxn id="140" idx="4"/>
            <a:endCxn id="143" idx="0"/>
          </p:cNvCxnSpPr>
          <p:nvPr/>
        </p:nvCxnSpPr>
        <p:spPr>
          <a:xfrm flipH="1">
            <a:off x="391137" y="5906801"/>
            <a:ext cx="334329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ACD1D4B-9042-47CE-885E-AD7F2D5D6200}"/>
              </a:ext>
            </a:extLst>
          </p:cNvPr>
          <p:cNvCxnSpPr>
            <a:cxnSpLocks/>
            <a:stCxn id="145" idx="0"/>
            <a:endCxn id="142" idx="4"/>
          </p:cNvCxnSpPr>
          <p:nvPr/>
        </p:nvCxnSpPr>
        <p:spPr>
          <a:xfrm flipH="1" flipV="1">
            <a:off x="391137" y="5906801"/>
            <a:ext cx="334329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0A608340-E8FB-4CD7-9D90-F30DAA76F3B9}"/>
              </a:ext>
            </a:extLst>
          </p:cNvPr>
          <p:cNvCxnSpPr>
            <a:cxnSpLocks/>
            <a:stCxn id="133" idx="0"/>
            <a:endCxn id="143" idx="4"/>
          </p:cNvCxnSpPr>
          <p:nvPr/>
        </p:nvCxnSpPr>
        <p:spPr>
          <a:xfrm flipV="1">
            <a:off x="226357" y="6232542"/>
            <a:ext cx="164780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5BE0A58-5553-4C4F-AD2F-0E354F3F387B}"/>
              </a:ext>
            </a:extLst>
          </p:cNvPr>
          <p:cNvCxnSpPr>
            <a:cxnSpLocks/>
            <a:stCxn id="129" idx="0"/>
            <a:endCxn id="144" idx="4"/>
          </p:cNvCxnSpPr>
          <p:nvPr/>
        </p:nvCxnSpPr>
        <p:spPr>
          <a:xfrm flipH="1" flipV="1">
            <a:off x="558302" y="6232542"/>
            <a:ext cx="165971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B98378E-31E5-42E4-A537-EAA3503BF11D}"/>
              </a:ext>
            </a:extLst>
          </p:cNvPr>
          <p:cNvCxnSpPr>
            <a:cxnSpLocks/>
            <a:stCxn id="131" idx="0"/>
            <a:endCxn id="145" idx="4"/>
          </p:cNvCxnSpPr>
          <p:nvPr/>
        </p:nvCxnSpPr>
        <p:spPr>
          <a:xfrm flipV="1">
            <a:off x="558301" y="6232542"/>
            <a:ext cx="167165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BE4F4D6-3CF0-41F3-916B-0205AF390DEA}"/>
              </a:ext>
            </a:extLst>
          </p:cNvPr>
          <p:cNvCxnSpPr>
            <a:cxnSpLocks/>
            <a:stCxn id="143" idx="4"/>
            <a:endCxn id="131" idx="0"/>
          </p:cNvCxnSpPr>
          <p:nvPr/>
        </p:nvCxnSpPr>
        <p:spPr>
          <a:xfrm>
            <a:off x="391137" y="6232542"/>
            <a:ext cx="167164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4E90797-582C-4F65-9347-B90CEA44E4BA}"/>
              </a:ext>
            </a:extLst>
          </p:cNvPr>
          <p:cNvCxnSpPr>
            <a:cxnSpLocks/>
            <a:stCxn id="145" idx="4"/>
            <a:endCxn id="130" idx="0"/>
          </p:cNvCxnSpPr>
          <p:nvPr/>
        </p:nvCxnSpPr>
        <p:spPr>
          <a:xfrm flipH="1">
            <a:off x="392329" y="6232542"/>
            <a:ext cx="333137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57A3042-7B94-4D02-B9DD-4607D85EDE58}"/>
              </a:ext>
            </a:extLst>
          </p:cNvPr>
          <p:cNvCxnSpPr>
            <a:cxnSpLocks/>
            <a:stCxn id="130" idx="0"/>
            <a:endCxn id="144" idx="4"/>
          </p:cNvCxnSpPr>
          <p:nvPr/>
        </p:nvCxnSpPr>
        <p:spPr>
          <a:xfrm flipV="1">
            <a:off x="392329" y="6232542"/>
            <a:ext cx="165973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E7BC8BF-AF18-4261-B916-6546D663764E}"/>
              </a:ext>
            </a:extLst>
          </p:cNvPr>
          <p:cNvCxnSpPr>
            <a:cxnSpLocks/>
            <a:stCxn id="144" idx="4"/>
            <a:endCxn id="133" idx="0"/>
          </p:cNvCxnSpPr>
          <p:nvPr/>
        </p:nvCxnSpPr>
        <p:spPr>
          <a:xfrm flipH="1">
            <a:off x="226357" y="6232542"/>
            <a:ext cx="331945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930D919-9D18-40D5-95E6-8370BA5DD01C}"/>
              </a:ext>
            </a:extLst>
          </p:cNvPr>
          <p:cNvCxnSpPr>
            <a:cxnSpLocks/>
            <a:stCxn id="145" idx="4"/>
            <a:endCxn id="133" idx="0"/>
          </p:cNvCxnSpPr>
          <p:nvPr/>
        </p:nvCxnSpPr>
        <p:spPr>
          <a:xfrm flipH="1">
            <a:off x="226357" y="6232542"/>
            <a:ext cx="499109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1E518E9-5B42-4CC0-B3E5-E2C432FBDD55}"/>
              </a:ext>
            </a:extLst>
          </p:cNvPr>
          <p:cNvCxnSpPr>
            <a:cxnSpLocks/>
            <a:stCxn id="129" idx="0"/>
            <a:endCxn id="143" idx="4"/>
          </p:cNvCxnSpPr>
          <p:nvPr/>
        </p:nvCxnSpPr>
        <p:spPr>
          <a:xfrm flipH="1" flipV="1">
            <a:off x="391137" y="6232542"/>
            <a:ext cx="333136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00BB774-CEE1-45E5-BA31-B97AB4C36E52}"/>
              </a:ext>
            </a:extLst>
          </p:cNvPr>
          <p:cNvSpPr/>
          <p:nvPr/>
        </p:nvSpPr>
        <p:spPr>
          <a:xfrm>
            <a:off x="4623682" y="2072517"/>
            <a:ext cx="4927075" cy="799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4400" b="1" dirty="0">
                <a:solidFill>
                  <a:schemeClr val="bg1"/>
                </a:solidFill>
                <a:latin typeface="SF Fourche" panose="02000503000000020004" pitchFamily="2" charset="0"/>
              </a:rPr>
              <a:t>   METAMODEL</a:t>
            </a:r>
            <a:r>
              <a:rPr lang="en-AU" sz="4400" b="1" dirty="0">
                <a:solidFill>
                  <a:srgbClr val="42C3EC"/>
                </a:solidFill>
                <a:latin typeface="SF Fourche" panose="02000503000000020004" pitchFamily="2" charset="0"/>
              </a:rPr>
              <a:t>R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E46BC8C-2CBF-4F91-992A-C0AA23A0BDD1}"/>
              </a:ext>
            </a:extLst>
          </p:cNvPr>
          <p:cNvSpPr>
            <a:spLocks noChangeAspect="1"/>
          </p:cNvSpPr>
          <p:nvPr/>
        </p:nvSpPr>
        <p:spPr>
          <a:xfrm>
            <a:off x="5134933" y="2745895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CC20A22C-FD49-4562-9AB2-F871F9166458}"/>
              </a:ext>
            </a:extLst>
          </p:cNvPr>
          <p:cNvSpPr>
            <a:spLocks noChangeAspect="1"/>
          </p:cNvSpPr>
          <p:nvPr/>
        </p:nvSpPr>
        <p:spPr>
          <a:xfrm>
            <a:off x="4802989" y="2745895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A0966180-6913-429A-816A-FB41C0B777B6}"/>
              </a:ext>
            </a:extLst>
          </p:cNvPr>
          <p:cNvSpPr>
            <a:spLocks noChangeAspect="1"/>
          </p:cNvSpPr>
          <p:nvPr/>
        </p:nvSpPr>
        <p:spPr>
          <a:xfrm>
            <a:off x="4968961" y="2745895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BC0F767D-6545-4032-996F-4ED60A1C8F03}"/>
              </a:ext>
            </a:extLst>
          </p:cNvPr>
          <p:cNvSpPr>
            <a:spLocks noChangeAspect="1"/>
          </p:cNvSpPr>
          <p:nvPr/>
        </p:nvSpPr>
        <p:spPr>
          <a:xfrm>
            <a:off x="5300907" y="2745895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8EF773B2-4B89-4C47-A721-A52C07F921D1}"/>
              </a:ext>
            </a:extLst>
          </p:cNvPr>
          <p:cNvSpPr>
            <a:spLocks noChangeAspect="1"/>
          </p:cNvSpPr>
          <p:nvPr/>
        </p:nvSpPr>
        <p:spPr>
          <a:xfrm>
            <a:off x="4637017" y="2745895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73D5D28-5F63-4B00-B1AD-32D985EBA6C5}"/>
              </a:ext>
            </a:extLst>
          </p:cNvPr>
          <p:cNvCxnSpPr>
            <a:stCxn id="165" idx="0"/>
            <a:endCxn id="181" idx="4"/>
          </p:cNvCxnSpPr>
          <p:nvPr/>
        </p:nvCxnSpPr>
        <p:spPr>
          <a:xfrm flipV="1">
            <a:off x="5193036" y="2530694"/>
            <a:ext cx="1193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527E8AF-82F5-462F-B100-B59A529B5AE8}"/>
              </a:ext>
            </a:extLst>
          </p:cNvPr>
          <p:cNvCxnSpPr>
            <a:cxnSpLocks/>
            <a:stCxn id="168" idx="1"/>
            <a:endCxn id="181" idx="4"/>
          </p:cNvCxnSpPr>
          <p:nvPr/>
        </p:nvCxnSpPr>
        <p:spPr>
          <a:xfrm flipH="1" flipV="1">
            <a:off x="5194229" y="2530694"/>
            <a:ext cx="123696" cy="232227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36B33A4-0C7D-4699-AAA3-CB0FF73C3A09}"/>
              </a:ext>
            </a:extLst>
          </p:cNvPr>
          <p:cNvCxnSpPr>
            <a:cxnSpLocks/>
            <a:stCxn id="166" idx="0"/>
            <a:endCxn id="179" idx="4"/>
          </p:cNvCxnSpPr>
          <p:nvPr/>
        </p:nvCxnSpPr>
        <p:spPr>
          <a:xfrm flipH="1" flipV="1">
            <a:off x="4859900" y="2530694"/>
            <a:ext cx="1192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1D7B174-7574-4F35-975D-3376DCA8D337}"/>
              </a:ext>
            </a:extLst>
          </p:cNvPr>
          <p:cNvCxnSpPr>
            <a:cxnSpLocks/>
            <a:stCxn id="167" idx="0"/>
            <a:endCxn id="180" idx="4"/>
          </p:cNvCxnSpPr>
          <p:nvPr/>
        </p:nvCxnSpPr>
        <p:spPr>
          <a:xfrm flipV="1">
            <a:off x="5027064" y="2530694"/>
            <a:ext cx="1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F572788E-4582-4985-8963-88A21A16B3BC}"/>
              </a:ext>
            </a:extLst>
          </p:cNvPr>
          <p:cNvCxnSpPr>
            <a:cxnSpLocks/>
            <a:stCxn id="168" idx="1"/>
            <a:endCxn id="180" idx="4"/>
          </p:cNvCxnSpPr>
          <p:nvPr/>
        </p:nvCxnSpPr>
        <p:spPr>
          <a:xfrm flipH="1" flipV="1">
            <a:off x="5027065" y="2530694"/>
            <a:ext cx="290860" cy="232227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9A5E08F5-CDFF-417C-A070-79EDCA75581B}"/>
              </a:ext>
            </a:extLst>
          </p:cNvPr>
          <p:cNvCxnSpPr>
            <a:cxnSpLocks/>
            <a:stCxn id="168" idx="1"/>
            <a:endCxn id="179" idx="4"/>
          </p:cNvCxnSpPr>
          <p:nvPr/>
        </p:nvCxnSpPr>
        <p:spPr>
          <a:xfrm flipH="1" flipV="1">
            <a:off x="4859900" y="2530694"/>
            <a:ext cx="458025" cy="232227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18591826-D1ED-4BB4-8B55-33564B43D3D9}"/>
              </a:ext>
            </a:extLst>
          </p:cNvPr>
          <p:cNvSpPr>
            <a:spLocks noChangeAspect="1"/>
          </p:cNvSpPr>
          <p:nvPr/>
        </p:nvSpPr>
        <p:spPr>
          <a:xfrm>
            <a:off x="5136126" y="2088695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E9282AFB-712C-433B-A959-16EBC1E1A927}"/>
              </a:ext>
            </a:extLst>
          </p:cNvPr>
          <p:cNvSpPr>
            <a:spLocks noChangeAspect="1"/>
          </p:cNvSpPr>
          <p:nvPr/>
        </p:nvSpPr>
        <p:spPr>
          <a:xfrm>
            <a:off x="4968961" y="2088695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655FD28C-6E9E-44DB-98D9-150354AEDA99}"/>
              </a:ext>
            </a:extLst>
          </p:cNvPr>
          <p:cNvSpPr>
            <a:spLocks noChangeAspect="1"/>
          </p:cNvSpPr>
          <p:nvPr/>
        </p:nvSpPr>
        <p:spPr>
          <a:xfrm>
            <a:off x="4801797" y="2088695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6FFC009-40BA-4E2E-B409-38AD8ACB5FB6}"/>
              </a:ext>
            </a:extLst>
          </p:cNvPr>
          <p:cNvSpPr>
            <a:spLocks noChangeAspect="1"/>
          </p:cNvSpPr>
          <p:nvPr/>
        </p:nvSpPr>
        <p:spPr>
          <a:xfrm>
            <a:off x="4801797" y="2414436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626307B1-DFF1-4019-988D-B6ACA0458042}"/>
              </a:ext>
            </a:extLst>
          </p:cNvPr>
          <p:cNvSpPr>
            <a:spLocks noChangeAspect="1"/>
          </p:cNvSpPr>
          <p:nvPr/>
        </p:nvSpPr>
        <p:spPr>
          <a:xfrm>
            <a:off x="4968962" y="2414436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9458E9F9-1599-4679-AF48-2D6D90DD3704}"/>
              </a:ext>
            </a:extLst>
          </p:cNvPr>
          <p:cNvSpPr>
            <a:spLocks noChangeAspect="1"/>
          </p:cNvSpPr>
          <p:nvPr/>
        </p:nvSpPr>
        <p:spPr>
          <a:xfrm>
            <a:off x="5136126" y="2414436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D1E81EE7-5802-4DBE-9EDF-1DA75AA8D650}"/>
              </a:ext>
            </a:extLst>
          </p:cNvPr>
          <p:cNvCxnSpPr>
            <a:cxnSpLocks/>
            <a:stCxn id="181" idx="0"/>
            <a:endCxn id="176" idx="4"/>
          </p:cNvCxnSpPr>
          <p:nvPr/>
        </p:nvCxnSpPr>
        <p:spPr>
          <a:xfrm flipV="1">
            <a:off x="5194229" y="2204953"/>
            <a:ext cx="0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BD22AE7E-1B13-4E53-911F-13697BFDFE21}"/>
              </a:ext>
            </a:extLst>
          </p:cNvPr>
          <p:cNvCxnSpPr>
            <a:cxnSpLocks/>
            <a:stCxn id="179" idx="0"/>
            <a:endCxn id="178" idx="4"/>
          </p:cNvCxnSpPr>
          <p:nvPr/>
        </p:nvCxnSpPr>
        <p:spPr>
          <a:xfrm flipV="1">
            <a:off x="4859900" y="2204953"/>
            <a:ext cx="0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362F3520-7ACA-4B36-9464-51F275D2143D}"/>
              </a:ext>
            </a:extLst>
          </p:cNvPr>
          <p:cNvCxnSpPr>
            <a:cxnSpLocks/>
            <a:stCxn id="177" idx="4"/>
            <a:endCxn id="180" idx="0"/>
          </p:cNvCxnSpPr>
          <p:nvPr/>
        </p:nvCxnSpPr>
        <p:spPr>
          <a:xfrm>
            <a:off x="5027064" y="2204953"/>
            <a:ext cx="1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F1E09A4-72D3-4E56-9C5C-201D616079F0}"/>
              </a:ext>
            </a:extLst>
          </p:cNvPr>
          <p:cNvCxnSpPr>
            <a:cxnSpLocks/>
            <a:stCxn id="180" idx="0"/>
            <a:endCxn id="178" idx="4"/>
          </p:cNvCxnSpPr>
          <p:nvPr/>
        </p:nvCxnSpPr>
        <p:spPr>
          <a:xfrm flipH="1" flipV="1">
            <a:off x="4859900" y="2204953"/>
            <a:ext cx="167165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4840E59-1951-4D9D-AE1B-6023E64B32AE}"/>
              </a:ext>
            </a:extLst>
          </p:cNvPr>
          <p:cNvCxnSpPr>
            <a:cxnSpLocks/>
            <a:stCxn id="181" idx="0"/>
            <a:endCxn id="177" idx="4"/>
          </p:cNvCxnSpPr>
          <p:nvPr/>
        </p:nvCxnSpPr>
        <p:spPr>
          <a:xfrm flipH="1" flipV="1">
            <a:off x="5027064" y="2204953"/>
            <a:ext cx="167165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F2EACCE-1DC2-45B4-86C4-AF3A505264B4}"/>
              </a:ext>
            </a:extLst>
          </p:cNvPr>
          <p:cNvCxnSpPr>
            <a:cxnSpLocks/>
            <a:stCxn id="180" idx="0"/>
            <a:endCxn id="176" idx="4"/>
          </p:cNvCxnSpPr>
          <p:nvPr/>
        </p:nvCxnSpPr>
        <p:spPr>
          <a:xfrm flipV="1">
            <a:off x="5027065" y="2204953"/>
            <a:ext cx="167164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5735CC29-AFCD-4A61-81DA-18F24C3F1FC7}"/>
              </a:ext>
            </a:extLst>
          </p:cNvPr>
          <p:cNvCxnSpPr>
            <a:cxnSpLocks/>
            <a:stCxn id="179" idx="0"/>
            <a:endCxn id="177" idx="4"/>
          </p:cNvCxnSpPr>
          <p:nvPr/>
        </p:nvCxnSpPr>
        <p:spPr>
          <a:xfrm flipV="1">
            <a:off x="4859900" y="2204953"/>
            <a:ext cx="167164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3115669-BE54-4945-A5F6-EE059938194D}"/>
              </a:ext>
            </a:extLst>
          </p:cNvPr>
          <p:cNvCxnSpPr>
            <a:cxnSpLocks/>
            <a:stCxn id="176" idx="4"/>
            <a:endCxn id="179" idx="0"/>
          </p:cNvCxnSpPr>
          <p:nvPr/>
        </p:nvCxnSpPr>
        <p:spPr>
          <a:xfrm flipH="1">
            <a:off x="4859900" y="2204953"/>
            <a:ext cx="334329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F38409B-02B1-4CE1-85FA-CD23A9473CAD}"/>
              </a:ext>
            </a:extLst>
          </p:cNvPr>
          <p:cNvCxnSpPr>
            <a:cxnSpLocks/>
            <a:stCxn id="181" idx="0"/>
            <a:endCxn id="178" idx="4"/>
          </p:cNvCxnSpPr>
          <p:nvPr/>
        </p:nvCxnSpPr>
        <p:spPr>
          <a:xfrm flipH="1" flipV="1">
            <a:off x="4859900" y="2204953"/>
            <a:ext cx="334329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0A2453F-FB6F-4997-B47B-648FEBE18C2D}"/>
              </a:ext>
            </a:extLst>
          </p:cNvPr>
          <p:cNvCxnSpPr>
            <a:cxnSpLocks/>
            <a:stCxn id="169" idx="0"/>
            <a:endCxn id="179" idx="4"/>
          </p:cNvCxnSpPr>
          <p:nvPr/>
        </p:nvCxnSpPr>
        <p:spPr>
          <a:xfrm flipV="1">
            <a:off x="4695120" y="2530694"/>
            <a:ext cx="164780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270E630-E138-4993-A4A6-44002937DDB3}"/>
              </a:ext>
            </a:extLst>
          </p:cNvPr>
          <p:cNvCxnSpPr>
            <a:cxnSpLocks/>
            <a:stCxn id="165" idx="0"/>
            <a:endCxn id="180" idx="4"/>
          </p:cNvCxnSpPr>
          <p:nvPr/>
        </p:nvCxnSpPr>
        <p:spPr>
          <a:xfrm flipH="1" flipV="1">
            <a:off x="5027065" y="2530694"/>
            <a:ext cx="165971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7B9498C-D5F6-40E7-8DE3-7C1B34C66676}"/>
              </a:ext>
            </a:extLst>
          </p:cNvPr>
          <p:cNvCxnSpPr>
            <a:cxnSpLocks/>
            <a:stCxn id="167" idx="0"/>
            <a:endCxn id="181" idx="4"/>
          </p:cNvCxnSpPr>
          <p:nvPr/>
        </p:nvCxnSpPr>
        <p:spPr>
          <a:xfrm flipV="1">
            <a:off x="5027064" y="2530694"/>
            <a:ext cx="167165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0D845D7-5B1E-4A9A-AB24-3022CF780D41}"/>
              </a:ext>
            </a:extLst>
          </p:cNvPr>
          <p:cNvCxnSpPr>
            <a:cxnSpLocks/>
            <a:stCxn id="179" idx="4"/>
            <a:endCxn id="167" idx="0"/>
          </p:cNvCxnSpPr>
          <p:nvPr/>
        </p:nvCxnSpPr>
        <p:spPr>
          <a:xfrm>
            <a:off x="4859900" y="2530694"/>
            <a:ext cx="167164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55A8BEC4-982D-4D10-93A7-00A1582A46CE}"/>
              </a:ext>
            </a:extLst>
          </p:cNvPr>
          <p:cNvCxnSpPr>
            <a:cxnSpLocks/>
            <a:stCxn id="181" idx="4"/>
            <a:endCxn id="166" idx="0"/>
          </p:cNvCxnSpPr>
          <p:nvPr/>
        </p:nvCxnSpPr>
        <p:spPr>
          <a:xfrm flipH="1">
            <a:off x="4861092" y="2530694"/>
            <a:ext cx="333137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F2DF679-7B98-4BFD-AA86-ED67761E528A}"/>
              </a:ext>
            </a:extLst>
          </p:cNvPr>
          <p:cNvCxnSpPr>
            <a:cxnSpLocks/>
            <a:stCxn id="166" idx="0"/>
            <a:endCxn id="180" idx="4"/>
          </p:cNvCxnSpPr>
          <p:nvPr/>
        </p:nvCxnSpPr>
        <p:spPr>
          <a:xfrm flipV="1">
            <a:off x="4861092" y="2530694"/>
            <a:ext cx="165973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F7D5158-A0FB-4B78-A158-4B7753AE11FA}"/>
              </a:ext>
            </a:extLst>
          </p:cNvPr>
          <p:cNvCxnSpPr>
            <a:cxnSpLocks/>
            <a:stCxn id="180" idx="4"/>
            <a:endCxn id="169" idx="0"/>
          </p:cNvCxnSpPr>
          <p:nvPr/>
        </p:nvCxnSpPr>
        <p:spPr>
          <a:xfrm flipH="1">
            <a:off x="4695120" y="2530694"/>
            <a:ext cx="331945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2061DE9-348D-45CF-8FBD-7454EC1B0F4B}"/>
              </a:ext>
            </a:extLst>
          </p:cNvPr>
          <p:cNvCxnSpPr>
            <a:cxnSpLocks/>
            <a:stCxn id="181" idx="4"/>
            <a:endCxn id="169" idx="0"/>
          </p:cNvCxnSpPr>
          <p:nvPr/>
        </p:nvCxnSpPr>
        <p:spPr>
          <a:xfrm flipH="1">
            <a:off x="4695120" y="2530694"/>
            <a:ext cx="499109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C197058-E149-4CD9-AEEC-AB97F3CACBBA}"/>
              </a:ext>
            </a:extLst>
          </p:cNvPr>
          <p:cNvCxnSpPr>
            <a:cxnSpLocks/>
            <a:stCxn id="165" idx="0"/>
            <a:endCxn id="179" idx="4"/>
          </p:cNvCxnSpPr>
          <p:nvPr/>
        </p:nvCxnSpPr>
        <p:spPr>
          <a:xfrm flipH="1" flipV="1">
            <a:off x="4859900" y="2530694"/>
            <a:ext cx="333136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E4F9C488-4DE3-4465-8C95-24F0F1BF962A}"/>
              </a:ext>
            </a:extLst>
          </p:cNvPr>
          <p:cNvSpPr/>
          <p:nvPr/>
        </p:nvSpPr>
        <p:spPr>
          <a:xfrm>
            <a:off x="4776082" y="-24214"/>
            <a:ext cx="4927075" cy="799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4400" b="1" dirty="0">
                <a:solidFill>
                  <a:schemeClr val="bg1"/>
                </a:solidFill>
                <a:latin typeface="neo latina" panose="020B0607020203060204" pitchFamily="34" charset="0"/>
              </a:rPr>
              <a:t>    METAMODEL</a:t>
            </a:r>
            <a:r>
              <a:rPr lang="en-AU" sz="4400" b="1" dirty="0">
                <a:solidFill>
                  <a:srgbClr val="42C3EC"/>
                </a:solidFill>
                <a:latin typeface="neo latina" panose="020B0607020203060204" pitchFamily="34" charset="0"/>
              </a:rPr>
              <a:t>R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D50AA738-644D-4947-BFFA-6913C8C493B7}"/>
              </a:ext>
            </a:extLst>
          </p:cNvPr>
          <p:cNvSpPr>
            <a:spLocks noChangeAspect="1"/>
          </p:cNvSpPr>
          <p:nvPr/>
        </p:nvSpPr>
        <p:spPr>
          <a:xfrm>
            <a:off x="5287333" y="649164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EC4D1FA-6099-4E45-8449-E90E706AF7BC}"/>
              </a:ext>
            </a:extLst>
          </p:cNvPr>
          <p:cNvSpPr>
            <a:spLocks noChangeAspect="1"/>
          </p:cNvSpPr>
          <p:nvPr/>
        </p:nvSpPr>
        <p:spPr>
          <a:xfrm>
            <a:off x="4955389" y="649164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6D6DD71F-1029-436B-86DB-4E6A74AF5E55}"/>
              </a:ext>
            </a:extLst>
          </p:cNvPr>
          <p:cNvSpPr>
            <a:spLocks noChangeAspect="1"/>
          </p:cNvSpPr>
          <p:nvPr/>
        </p:nvSpPr>
        <p:spPr>
          <a:xfrm>
            <a:off x="5121361" y="649164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C7752C3B-1013-4FF3-9816-AC9D34199B61}"/>
              </a:ext>
            </a:extLst>
          </p:cNvPr>
          <p:cNvSpPr>
            <a:spLocks noChangeAspect="1"/>
          </p:cNvSpPr>
          <p:nvPr/>
        </p:nvSpPr>
        <p:spPr>
          <a:xfrm>
            <a:off x="5453307" y="649164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F05A102C-4299-4BE2-B66E-675C5F9E193D}"/>
              </a:ext>
            </a:extLst>
          </p:cNvPr>
          <p:cNvSpPr>
            <a:spLocks noChangeAspect="1"/>
          </p:cNvSpPr>
          <p:nvPr/>
        </p:nvSpPr>
        <p:spPr>
          <a:xfrm>
            <a:off x="4789417" y="649164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73315ABF-08B9-4EF0-84E2-094FFB71903A}"/>
              </a:ext>
            </a:extLst>
          </p:cNvPr>
          <p:cNvCxnSpPr>
            <a:stCxn id="201" idx="0"/>
            <a:endCxn id="217" idx="4"/>
          </p:cNvCxnSpPr>
          <p:nvPr/>
        </p:nvCxnSpPr>
        <p:spPr>
          <a:xfrm flipV="1">
            <a:off x="5345436" y="433963"/>
            <a:ext cx="1193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332640AC-686B-4532-9370-FB531C027773}"/>
              </a:ext>
            </a:extLst>
          </p:cNvPr>
          <p:cNvCxnSpPr>
            <a:cxnSpLocks/>
            <a:stCxn id="204" idx="1"/>
            <a:endCxn id="217" idx="4"/>
          </p:cNvCxnSpPr>
          <p:nvPr/>
        </p:nvCxnSpPr>
        <p:spPr>
          <a:xfrm flipH="1" flipV="1">
            <a:off x="5346629" y="433963"/>
            <a:ext cx="123696" cy="232227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72C159CD-1C77-449C-AE88-E32A87CDE4F1}"/>
              </a:ext>
            </a:extLst>
          </p:cNvPr>
          <p:cNvCxnSpPr>
            <a:cxnSpLocks/>
            <a:stCxn id="202" idx="0"/>
            <a:endCxn id="215" idx="4"/>
          </p:cNvCxnSpPr>
          <p:nvPr/>
        </p:nvCxnSpPr>
        <p:spPr>
          <a:xfrm flipH="1" flipV="1">
            <a:off x="5012300" y="433963"/>
            <a:ext cx="1192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307E7D27-011D-4E64-8C89-D8A7480ACC8D}"/>
              </a:ext>
            </a:extLst>
          </p:cNvPr>
          <p:cNvCxnSpPr>
            <a:cxnSpLocks/>
            <a:stCxn id="203" idx="0"/>
            <a:endCxn id="216" idx="4"/>
          </p:cNvCxnSpPr>
          <p:nvPr/>
        </p:nvCxnSpPr>
        <p:spPr>
          <a:xfrm flipV="1">
            <a:off x="5179464" y="433963"/>
            <a:ext cx="1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5DA27126-C511-47B3-B082-A055AFE20F11}"/>
              </a:ext>
            </a:extLst>
          </p:cNvPr>
          <p:cNvCxnSpPr>
            <a:cxnSpLocks/>
            <a:stCxn id="204" idx="1"/>
            <a:endCxn id="216" idx="4"/>
          </p:cNvCxnSpPr>
          <p:nvPr/>
        </p:nvCxnSpPr>
        <p:spPr>
          <a:xfrm flipH="1" flipV="1">
            <a:off x="5179465" y="433963"/>
            <a:ext cx="290860" cy="232227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05FB6A7-E38D-458E-AFA5-135A3C7FDEA0}"/>
              </a:ext>
            </a:extLst>
          </p:cNvPr>
          <p:cNvCxnSpPr>
            <a:cxnSpLocks/>
            <a:stCxn id="204" idx="1"/>
            <a:endCxn id="215" idx="4"/>
          </p:cNvCxnSpPr>
          <p:nvPr/>
        </p:nvCxnSpPr>
        <p:spPr>
          <a:xfrm flipH="1" flipV="1">
            <a:off x="5012300" y="433963"/>
            <a:ext cx="458025" cy="232227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Oval 211">
            <a:extLst>
              <a:ext uri="{FF2B5EF4-FFF2-40B4-BE49-F238E27FC236}">
                <a16:creationId xmlns:a16="http://schemas.microsoft.com/office/drawing/2014/main" id="{C2DA2308-4F54-433C-B51E-5307BDE1F1DC}"/>
              </a:ext>
            </a:extLst>
          </p:cNvPr>
          <p:cNvSpPr>
            <a:spLocks noChangeAspect="1"/>
          </p:cNvSpPr>
          <p:nvPr/>
        </p:nvSpPr>
        <p:spPr>
          <a:xfrm>
            <a:off x="5288526" y="-8036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BC9AF8C7-28E4-4102-9914-C8454C30BD89}"/>
              </a:ext>
            </a:extLst>
          </p:cNvPr>
          <p:cNvSpPr>
            <a:spLocks noChangeAspect="1"/>
          </p:cNvSpPr>
          <p:nvPr/>
        </p:nvSpPr>
        <p:spPr>
          <a:xfrm>
            <a:off x="5121361" y="-8036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99A61112-7C3C-4CA6-AB49-791EEB45E3EA}"/>
              </a:ext>
            </a:extLst>
          </p:cNvPr>
          <p:cNvSpPr>
            <a:spLocks noChangeAspect="1"/>
          </p:cNvSpPr>
          <p:nvPr/>
        </p:nvSpPr>
        <p:spPr>
          <a:xfrm>
            <a:off x="4954197" y="-8036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93EE5C56-7747-40F6-BF7E-1F3519493C62}"/>
              </a:ext>
            </a:extLst>
          </p:cNvPr>
          <p:cNvSpPr>
            <a:spLocks noChangeAspect="1"/>
          </p:cNvSpPr>
          <p:nvPr/>
        </p:nvSpPr>
        <p:spPr>
          <a:xfrm>
            <a:off x="4954197" y="317705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C3FD6ACE-5364-4703-A6F3-347F599E67FD}"/>
              </a:ext>
            </a:extLst>
          </p:cNvPr>
          <p:cNvSpPr>
            <a:spLocks noChangeAspect="1"/>
          </p:cNvSpPr>
          <p:nvPr/>
        </p:nvSpPr>
        <p:spPr>
          <a:xfrm>
            <a:off x="5121362" y="317705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AF393874-3F2F-4CB7-898D-61F947DDAAA9}"/>
              </a:ext>
            </a:extLst>
          </p:cNvPr>
          <p:cNvSpPr>
            <a:spLocks noChangeAspect="1"/>
          </p:cNvSpPr>
          <p:nvPr/>
        </p:nvSpPr>
        <p:spPr>
          <a:xfrm>
            <a:off x="5288526" y="317705"/>
            <a:ext cx="116205" cy="116258"/>
          </a:xfrm>
          <a:prstGeom prst="ellipse">
            <a:avLst/>
          </a:prstGeom>
          <a:noFill/>
          <a:ln w="1905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D994F51-24A5-48E2-9463-54A49048AA22}"/>
              </a:ext>
            </a:extLst>
          </p:cNvPr>
          <p:cNvCxnSpPr>
            <a:cxnSpLocks/>
            <a:stCxn id="217" idx="0"/>
            <a:endCxn id="212" idx="4"/>
          </p:cNvCxnSpPr>
          <p:nvPr/>
        </p:nvCxnSpPr>
        <p:spPr>
          <a:xfrm flipV="1">
            <a:off x="5346629" y="108222"/>
            <a:ext cx="0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3837A1AB-3B65-49AE-B3DE-76209B3CEFC4}"/>
              </a:ext>
            </a:extLst>
          </p:cNvPr>
          <p:cNvCxnSpPr>
            <a:cxnSpLocks/>
            <a:stCxn id="215" idx="0"/>
            <a:endCxn id="214" idx="4"/>
          </p:cNvCxnSpPr>
          <p:nvPr/>
        </p:nvCxnSpPr>
        <p:spPr>
          <a:xfrm flipV="1">
            <a:off x="5012300" y="108222"/>
            <a:ext cx="0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29F95EE0-54A7-4446-8B4B-406447BC657A}"/>
              </a:ext>
            </a:extLst>
          </p:cNvPr>
          <p:cNvCxnSpPr>
            <a:cxnSpLocks/>
            <a:stCxn id="213" idx="4"/>
            <a:endCxn id="216" idx="0"/>
          </p:cNvCxnSpPr>
          <p:nvPr/>
        </p:nvCxnSpPr>
        <p:spPr>
          <a:xfrm>
            <a:off x="5179464" y="108222"/>
            <a:ext cx="1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AF93B385-CD48-475A-9A8E-B97B1903F7F4}"/>
              </a:ext>
            </a:extLst>
          </p:cNvPr>
          <p:cNvCxnSpPr>
            <a:cxnSpLocks/>
            <a:stCxn id="216" idx="0"/>
            <a:endCxn id="214" idx="4"/>
          </p:cNvCxnSpPr>
          <p:nvPr/>
        </p:nvCxnSpPr>
        <p:spPr>
          <a:xfrm flipH="1" flipV="1">
            <a:off x="5012300" y="108222"/>
            <a:ext cx="167165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A3A1917-D98F-442B-B9D7-2B5DEC23D374}"/>
              </a:ext>
            </a:extLst>
          </p:cNvPr>
          <p:cNvCxnSpPr>
            <a:cxnSpLocks/>
            <a:stCxn id="217" idx="0"/>
            <a:endCxn id="213" idx="4"/>
          </p:cNvCxnSpPr>
          <p:nvPr/>
        </p:nvCxnSpPr>
        <p:spPr>
          <a:xfrm flipH="1" flipV="1">
            <a:off x="5179464" y="108222"/>
            <a:ext cx="167165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252466F5-1FBE-4886-9E68-D005E4D36657}"/>
              </a:ext>
            </a:extLst>
          </p:cNvPr>
          <p:cNvCxnSpPr>
            <a:cxnSpLocks/>
            <a:stCxn id="216" idx="0"/>
            <a:endCxn id="212" idx="4"/>
          </p:cNvCxnSpPr>
          <p:nvPr/>
        </p:nvCxnSpPr>
        <p:spPr>
          <a:xfrm flipV="1">
            <a:off x="5179465" y="108222"/>
            <a:ext cx="167164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3B89B30-668A-4D73-81FF-F99B002198C1}"/>
              </a:ext>
            </a:extLst>
          </p:cNvPr>
          <p:cNvCxnSpPr>
            <a:cxnSpLocks/>
            <a:stCxn id="215" idx="0"/>
            <a:endCxn id="213" idx="4"/>
          </p:cNvCxnSpPr>
          <p:nvPr/>
        </p:nvCxnSpPr>
        <p:spPr>
          <a:xfrm flipV="1">
            <a:off x="5012300" y="108222"/>
            <a:ext cx="167164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C99D2069-0756-4BA5-834C-15989ED22A4B}"/>
              </a:ext>
            </a:extLst>
          </p:cNvPr>
          <p:cNvCxnSpPr>
            <a:cxnSpLocks/>
            <a:stCxn id="212" idx="4"/>
            <a:endCxn id="215" idx="0"/>
          </p:cNvCxnSpPr>
          <p:nvPr/>
        </p:nvCxnSpPr>
        <p:spPr>
          <a:xfrm flipH="1">
            <a:off x="5012300" y="108222"/>
            <a:ext cx="334329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1215C5DF-E3F2-4728-BAC4-981556DA59BB}"/>
              </a:ext>
            </a:extLst>
          </p:cNvPr>
          <p:cNvCxnSpPr>
            <a:cxnSpLocks/>
            <a:stCxn id="217" idx="0"/>
            <a:endCxn id="214" idx="4"/>
          </p:cNvCxnSpPr>
          <p:nvPr/>
        </p:nvCxnSpPr>
        <p:spPr>
          <a:xfrm flipH="1" flipV="1">
            <a:off x="5012300" y="108222"/>
            <a:ext cx="334329" cy="209483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76CA5E8-159D-41FA-BBFA-49B3C66E9718}"/>
              </a:ext>
            </a:extLst>
          </p:cNvPr>
          <p:cNvCxnSpPr>
            <a:cxnSpLocks/>
            <a:stCxn id="205" idx="0"/>
            <a:endCxn id="215" idx="4"/>
          </p:cNvCxnSpPr>
          <p:nvPr/>
        </p:nvCxnSpPr>
        <p:spPr>
          <a:xfrm flipV="1">
            <a:off x="4847520" y="433963"/>
            <a:ext cx="164780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9CF15015-3F08-4825-9429-228E51FC7774}"/>
              </a:ext>
            </a:extLst>
          </p:cNvPr>
          <p:cNvCxnSpPr>
            <a:cxnSpLocks/>
            <a:stCxn id="201" idx="0"/>
            <a:endCxn id="216" idx="4"/>
          </p:cNvCxnSpPr>
          <p:nvPr/>
        </p:nvCxnSpPr>
        <p:spPr>
          <a:xfrm flipH="1" flipV="1">
            <a:off x="5179465" y="433963"/>
            <a:ext cx="165971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57CA4DFE-B60C-4F3E-9858-C2174A46F157}"/>
              </a:ext>
            </a:extLst>
          </p:cNvPr>
          <p:cNvCxnSpPr>
            <a:cxnSpLocks/>
            <a:stCxn id="203" idx="0"/>
            <a:endCxn id="217" idx="4"/>
          </p:cNvCxnSpPr>
          <p:nvPr/>
        </p:nvCxnSpPr>
        <p:spPr>
          <a:xfrm flipV="1">
            <a:off x="5179464" y="433963"/>
            <a:ext cx="167165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C56FA76-4F04-41EA-A8B4-5421D8B7BCE2}"/>
              </a:ext>
            </a:extLst>
          </p:cNvPr>
          <p:cNvCxnSpPr>
            <a:cxnSpLocks/>
            <a:stCxn id="215" idx="4"/>
            <a:endCxn id="203" idx="0"/>
          </p:cNvCxnSpPr>
          <p:nvPr/>
        </p:nvCxnSpPr>
        <p:spPr>
          <a:xfrm>
            <a:off x="5012300" y="433963"/>
            <a:ext cx="167164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255E692-C67F-4D05-B241-B0B7BFEF91C8}"/>
              </a:ext>
            </a:extLst>
          </p:cNvPr>
          <p:cNvCxnSpPr>
            <a:cxnSpLocks/>
            <a:stCxn id="217" idx="4"/>
            <a:endCxn id="202" idx="0"/>
          </p:cNvCxnSpPr>
          <p:nvPr/>
        </p:nvCxnSpPr>
        <p:spPr>
          <a:xfrm flipH="1">
            <a:off x="5013492" y="433963"/>
            <a:ext cx="333137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CEF3DB6E-4000-4462-82B5-7EB314A9D20A}"/>
              </a:ext>
            </a:extLst>
          </p:cNvPr>
          <p:cNvCxnSpPr>
            <a:cxnSpLocks/>
            <a:stCxn id="202" idx="0"/>
            <a:endCxn id="216" idx="4"/>
          </p:cNvCxnSpPr>
          <p:nvPr/>
        </p:nvCxnSpPr>
        <p:spPr>
          <a:xfrm flipV="1">
            <a:off x="5013492" y="433963"/>
            <a:ext cx="165973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131A0498-EB94-480B-AACE-B1E3D08A09BF}"/>
              </a:ext>
            </a:extLst>
          </p:cNvPr>
          <p:cNvCxnSpPr>
            <a:cxnSpLocks/>
            <a:stCxn id="216" idx="4"/>
            <a:endCxn id="205" idx="0"/>
          </p:cNvCxnSpPr>
          <p:nvPr/>
        </p:nvCxnSpPr>
        <p:spPr>
          <a:xfrm flipH="1">
            <a:off x="4847520" y="433963"/>
            <a:ext cx="331945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5960662B-29CA-48DD-BA69-D4235AB571C1}"/>
              </a:ext>
            </a:extLst>
          </p:cNvPr>
          <p:cNvCxnSpPr>
            <a:cxnSpLocks/>
            <a:stCxn id="217" idx="4"/>
            <a:endCxn id="205" idx="0"/>
          </p:cNvCxnSpPr>
          <p:nvPr/>
        </p:nvCxnSpPr>
        <p:spPr>
          <a:xfrm flipH="1">
            <a:off x="4847520" y="433963"/>
            <a:ext cx="499109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8AABD5C-6A01-4B71-9A9A-689D3E891141}"/>
              </a:ext>
            </a:extLst>
          </p:cNvPr>
          <p:cNvCxnSpPr>
            <a:cxnSpLocks/>
            <a:stCxn id="201" idx="0"/>
            <a:endCxn id="215" idx="4"/>
          </p:cNvCxnSpPr>
          <p:nvPr/>
        </p:nvCxnSpPr>
        <p:spPr>
          <a:xfrm flipH="1" flipV="1">
            <a:off x="5012300" y="433963"/>
            <a:ext cx="333136" cy="215201"/>
          </a:xfrm>
          <a:prstGeom prst="line">
            <a:avLst/>
          </a:prstGeom>
          <a:ln w="1270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77B9CFBC-A13F-4889-805D-9C7275069207}"/>
              </a:ext>
            </a:extLst>
          </p:cNvPr>
          <p:cNvSpPr/>
          <p:nvPr/>
        </p:nvSpPr>
        <p:spPr>
          <a:xfrm>
            <a:off x="-75069" y="676707"/>
            <a:ext cx="1504333" cy="1487075"/>
          </a:xfrm>
          <a:prstGeom prst="mathMultiply">
            <a:avLst>
              <a:gd name="adj1" fmla="val 195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2" name="Multiplication Sign 271">
            <a:extLst>
              <a:ext uri="{FF2B5EF4-FFF2-40B4-BE49-F238E27FC236}">
                <a16:creationId xmlns:a16="http://schemas.microsoft.com/office/drawing/2014/main" id="{C8E5713A-4CE4-4F68-B88B-0548A0471CA7}"/>
              </a:ext>
            </a:extLst>
          </p:cNvPr>
          <p:cNvSpPr/>
          <p:nvPr/>
        </p:nvSpPr>
        <p:spPr>
          <a:xfrm>
            <a:off x="-1646188" y="2264998"/>
            <a:ext cx="1504333" cy="1487075"/>
          </a:xfrm>
          <a:prstGeom prst="mathMultiply">
            <a:avLst>
              <a:gd name="adj1" fmla="val 195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6" name="Multiplication Sign 235">
            <a:extLst>
              <a:ext uri="{FF2B5EF4-FFF2-40B4-BE49-F238E27FC236}">
                <a16:creationId xmlns:a16="http://schemas.microsoft.com/office/drawing/2014/main" id="{2F88A15C-5484-402B-ABEA-F85C58B528E4}"/>
              </a:ext>
            </a:extLst>
          </p:cNvPr>
          <p:cNvSpPr/>
          <p:nvPr/>
        </p:nvSpPr>
        <p:spPr>
          <a:xfrm>
            <a:off x="3405597" y="-406187"/>
            <a:ext cx="1504333" cy="1487075"/>
          </a:xfrm>
          <a:prstGeom prst="mathMultiply">
            <a:avLst>
              <a:gd name="adj1" fmla="val 19553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val 104">
            <a:extLst>
              <a:ext uri="{FF2B5EF4-FFF2-40B4-BE49-F238E27FC236}">
                <a16:creationId xmlns:a16="http://schemas.microsoft.com/office/drawing/2014/main" id="{F541D1AE-B80F-4AD9-91C5-03DDA1AFD888}"/>
              </a:ext>
            </a:extLst>
          </p:cNvPr>
          <p:cNvSpPr>
            <a:spLocks noChangeAspect="1"/>
          </p:cNvSpPr>
          <p:nvPr/>
        </p:nvSpPr>
        <p:spPr>
          <a:xfrm>
            <a:off x="5671480" y="5820400"/>
            <a:ext cx="1029152" cy="1029623"/>
          </a:xfrm>
          <a:prstGeom prst="ellipse">
            <a:avLst/>
          </a:prstGeom>
          <a:noFill/>
          <a:ln w="7620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7A1C2FB-1E1D-4B51-B8FB-D3815104A218}"/>
              </a:ext>
            </a:extLst>
          </p:cNvPr>
          <p:cNvSpPr>
            <a:spLocks noChangeAspect="1"/>
          </p:cNvSpPr>
          <p:nvPr/>
        </p:nvSpPr>
        <p:spPr>
          <a:xfrm>
            <a:off x="2731665" y="5820400"/>
            <a:ext cx="1029152" cy="1029623"/>
          </a:xfrm>
          <a:prstGeom prst="ellipse">
            <a:avLst/>
          </a:prstGeom>
          <a:noFill/>
          <a:ln w="7620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2E2F2AC-ED8A-4070-BE23-7D70F7B730B4}"/>
              </a:ext>
            </a:extLst>
          </p:cNvPr>
          <p:cNvSpPr>
            <a:spLocks noChangeAspect="1"/>
          </p:cNvSpPr>
          <p:nvPr/>
        </p:nvSpPr>
        <p:spPr>
          <a:xfrm>
            <a:off x="4201573" y="5820400"/>
            <a:ext cx="1029152" cy="1029623"/>
          </a:xfrm>
          <a:prstGeom prst="ellipse">
            <a:avLst/>
          </a:prstGeom>
          <a:noFill/>
          <a:ln w="7620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0463C95-0DDC-419D-8223-F0726E3DB94A}"/>
              </a:ext>
            </a:extLst>
          </p:cNvPr>
          <p:cNvSpPr>
            <a:spLocks noChangeAspect="1"/>
          </p:cNvSpPr>
          <p:nvPr/>
        </p:nvSpPr>
        <p:spPr>
          <a:xfrm>
            <a:off x="7141408" y="5820400"/>
            <a:ext cx="1029152" cy="1029623"/>
          </a:xfrm>
          <a:prstGeom prst="ellipse">
            <a:avLst/>
          </a:prstGeom>
          <a:noFill/>
          <a:ln w="7620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12AAC9E-1993-408D-819F-894FF911351A}"/>
              </a:ext>
            </a:extLst>
          </p:cNvPr>
          <p:cNvSpPr>
            <a:spLocks noChangeAspect="1"/>
          </p:cNvSpPr>
          <p:nvPr/>
        </p:nvSpPr>
        <p:spPr>
          <a:xfrm>
            <a:off x="1261757" y="5820400"/>
            <a:ext cx="1029152" cy="1029623"/>
          </a:xfrm>
          <a:prstGeom prst="ellipse">
            <a:avLst/>
          </a:prstGeom>
          <a:noFill/>
          <a:ln w="7620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F3BAEC0-CE1C-4077-88C6-CB29C8E5D373}"/>
              </a:ext>
            </a:extLst>
          </p:cNvPr>
          <p:cNvCxnSpPr>
            <a:stCxn id="105" idx="0"/>
            <a:endCxn id="121" idx="4"/>
          </p:cNvCxnSpPr>
          <p:nvPr/>
        </p:nvCxnSpPr>
        <p:spPr>
          <a:xfrm flipV="1">
            <a:off x="6186061" y="3914503"/>
            <a:ext cx="10565" cy="1905897"/>
          </a:xfrm>
          <a:prstGeom prst="line">
            <a:avLst/>
          </a:prstGeom>
          <a:ln w="5715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2D791C1-C0C5-4943-A4EE-A2FD3153EAFE}"/>
              </a:ext>
            </a:extLst>
          </p:cNvPr>
          <p:cNvCxnSpPr>
            <a:cxnSpLocks/>
            <a:stCxn id="108" idx="1"/>
            <a:endCxn id="121" idx="4"/>
          </p:cNvCxnSpPr>
          <p:nvPr/>
        </p:nvCxnSpPr>
        <p:spPr>
          <a:xfrm flipH="1" flipV="1">
            <a:off x="6196629" y="3914503"/>
            <a:ext cx="1095497" cy="2056685"/>
          </a:xfrm>
          <a:prstGeom prst="line">
            <a:avLst/>
          </a:prstGeom>
          <a:ln w="5715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5FC66E0-98AB-4DDD-871B-0A5420D0BD1E}"/>
              </a:ext>
            </a:extLst>
          </p:cNvPr>
          <p:cNvCxnSpPr>
            <a:cxnSpLocks/>
            <a:stCxn id="106" idx="0"/>
            <a:endCxn id="119" idx="4"/>
          </p:cNvCxnSpPr>
          <p:nvPr/>
        </p:nvCxnSpPr>
        <p:spPr>
          <a:xfrm flipH="1" flipV="1">
            <a:off x="3235688" y="3914503"/>
            <a:ext cx="10558" cy="1905897"/>
          </a:xfrm>
          <a:prstGeom prst="line">
            <a:avLst/>
          </a:prstGeom>
          <a:ln w="5715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F705EED-A544-4114-A482-5650775AFFE4}"/>
              </a:ext>
            </a:extLst>
          </p:cNvPr>
          <p:cNvCxnSpPr>
            <a:cxnSpLocks/>
            <a:stCxn id="107" idx="0"/>
            <a:endCxn id="120" idx="4"/>
          </p:cNvCxnSpPr>
          <p:nvPr/>
        </p:nvCxnSpPr>
        <p:spPr>
          <a:xfrm flipV="1">
            <a:off x="4716154" y="3914503"/>
            <a:ext cx="10" cy="1905897"/>
          </a:xfrm>
          <a:prstGeom prst="line">
            <a:avLst/>
          </a:prstGeom>
          <a:ln w="5715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1158942-6A3A-4C2A-A686-F9F26016F04F}"/>
              </a:ext>
            </a:extLst>
          </p:cNvPr>
          <p:cNvCxnSpPr>
            <a:cxnSpLocks/>
            <a:stCxn id="108" idx="1"/>
            <a:endCxn id="120" idx="4"/>
          </p:cNvCxnSpPr>
          <p:nvPr/>
        </p:nvCxnSpPr>
        <p:spPr>
          <a:xfrm flipH="1" flipV="1">
            <a:off x="4716163" y="3914503"/>
            <a:ext cx="2575960" cy="2056685"/>
          </a:xfrm>
          <a:prstGeom prst="line">
            <a:avLst/>
          </a:prstGeom>
          <a:ln w="5715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931BB20-778D-4766-A2D5-0C0BA3913BA4}"/>
              </a:ext>
            </a:extLst>
          </p:cNvPr>
          <p:cNvCxnSpPr>
            <a:cxnSpLocks/>
            <a:stCxn id="108" idx="1"/>
            <a:endCxn id="119" idx="4"/>
          </p:cNvCxnSpPr>
          <p:nvPr/>
        </p:nvCxnSpPr>
        <p:spPr>
          <a:xfrm flipH="1" flipV="1">
            <a:off x="3235688" y="3914503"/>
            <a:ext cx="4056435" cy="2056685"/>
          </a:xfrm>
          <a:prstGeom prst="line">
            <a:avLst/>
          </a:prstGeom>
          <a:ln w="5715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DAE48767-DF88-4016-825E-060BA6798A76}"/>
              </a:ext>
            </a:extLst>
          </p:cNvPr>
          <p:cNvSpPr>
            <a:spLocks noChangeAspect="1"/>
          </p:cNvSpPr>
          <p:nvPr/>
        </p:nvSpPr>
        <p:spPr>
          <a:xfrm>
            <a:off x="5682048" y="0"/>
            <a:ext cx="1029152" cy="1029623"/>
          </a:xfrm>
          <a:prstGeom prst="ellipse">
            <a:avLst/>
          </a:prstGeom>
          <a:noFill/>
          <a:ln w="7620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13C67ED-1BB4-4976-9A45-5B48E0F5DCC0}"/>
              </a:ext>
            </a:extLst>
          </p:cNvPr>
          <p:cNvSpPr>
            <a:spLocks noChangeAspect="1"/>
          </p:cNvSpPr>
          <p:nvPr/>
        </p:nvSpPr>
        <p:spPr>
          <a:xfrm>
            <a:off x="4201573" y="0"/>
            <a:ext cx="1029152" cy="1029623"/>
          </a:xfrm>
          <a:prstGeom prst="ellipse">
            <a:avLst/>
          </a:prstGeom>
          <a:noFill/>
          <a:ln w="7620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A44B376-3F0E-45C9-94D3-5FFB373BD536}"/>
              </a:ext>
            </a:extLst>
          </p:cNvPr>
          <p:cNvSpPr>
            <a:spLocks noChangeAspect="1"/>
          </p:cNvSpPr>
          <p:nvPr/>
        </p:nvSpPr>
        <p:spPr>
          <a:xfrm>
            <a:off x="2721107" y="0"/>
            <a:ext cx="1029152" cy="1029623"/>
          </a:xfrm>
          <a:prstGeom prst="ellipse">
            <a:avLst/>
          </a:prstGeom>
          <a:noFill/>
          <a:ln w="7620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34AAB94-11A9-4602-AF78-2CA90392B5D4}"/>
              </a:ext>
            </a:extLst>
          </p:cNvPr>
          <p:cNvSpPr>
            <a:spLocks noChangeAspect="1"/>
          </p:cNvSpPr>
          <p:nvPr/>
        </p:nvSpPr>
        <p:spPr>
          <a:xfrm>
            <a:off x="2721107" y="2884880"/>
            <a:ext cx="1029152" cy="1029623"/>
          </a:xfrm>
          <a:prstGeom prst="ellipse">
            <a:avLst/>
          </a:prstGeom>
          <a:noFill/>
          <a:ln w="7620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41E6C86-1E8E-4C23-AA8A-51D09EA05C77}"/>
              </a:ext>
            </a:extLst>
          </p:cNvPr>
          <p:cNvSpPr>
            <a:spLocks noChangeAspect="1"/>
          </p:cNvSpPr>
          <p:nvPr/>
        </p:nvSpPr>
        <p:spPr>
          <a:xfrm>
            <a:off x="4201582" y="2884880"/>
            <a:ext cx="1029152" cy="1029623"/>
          </a:xfrm>
          <a:prstGeom prst="ellipse">
            <a:avLst/>
          </a:prstGeom>
          <a:noFill/>
          <a:ln w="7620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54F5956-2D11-4F5D-918B-2FD68840A340}"/>
              </a:ext>
            </a:extLst>
          </p:cNvPr>
          <p:cNvSpPr>
            <a:spLocks noChangeAspect="1"/>
          </p:cNvSpPr>
          <p:nvPr/>
        </p:nvSpPr>
        <p:spPr>
          <a:xfrm>
            <a:off x="5682048" y="2884880"/>
            <a:ext cx="1029152" cy="1029623"/>
          </a:xfrm>
          <a:prstGeom prst="ellipse">
            <a:avLst/>
          </a:prstGeom>
          <a:noFill/>
          <a:ln w="76200">
            <a:solidFill>
              <a:srgbClr val="42C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335FD42-B679-41D2-99E9-565765CC8BA4}"/>
              </a:ext>
            </a:extLst>
          </p:cNvPr>
          <p:cNvCxnSpPr>
            <a:cxnSpLocks/>
            <a:stCxn id="121" idx="0"/>
            <a:endCxn id="116" idx="4"/>
          </p:cNvCxnSpPr>
          <p:nvPr/>
        </p:nvCxnSpPr>
        <p:spPr>
          <a:xfrm flipV="1">
            <a:off x="6196629" y="1029623"/>
            <a:ext cx="0" cy="1855257"/>
          </a:xfrm>
          <a:prstGeom prst="line">
            <a:avLst/>
          </a:prstGeom>
          <a:ln w="5715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79C13B0-91BD-41FF-95F2-6ABDDA9C2E8A}"/>
              </a:ext>
            </a:extLst>
          </p:cNvPr>
          <p:cNvCxnSpPr>
            <a:cxnSpLocks/>
            <a:stCxn id="119" idx="0"/>
            <a:endCxn id="118" idx="4"/>
          </p:cNvCxnSpPr>
          <p:nvPr/>
        </p:nvCxnSpPr>
        <p:spPr>
          <a:xfrm flipV="1">
            <a:off x="3235688" y="1029623"/>
            <a:ext cx="0" cy="1855257"/>
          </a:xfrm>
          <a:prstGeom prst="line">
            <a:avLst/>
          </a:prstGeom>
          <a:ln w="5715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5AC26D5-EED6-487C-9D26-40F6DC74B346}"/>
              </a:ext>
            </a:extLst>
          </p:cNvPr>
          <p:cNvCxnSpPr>
            <a:cxnSpLocks/>
            <a:stCxn id="117" idx="4"/>
            <a:endCxn id="120" idx="0"/>
          </p:cNvCxnSpPr>
          <p:nvPr/>
        </p:nvCxnSpPr>
        <p:spPr>
          <a:xfrm>
            <a:off x="4716154" y="1029623"/>
            <a:ext cx="10" cy="1855257"/>
          </a:xfrm>
          <a:prstGeom prst="line">
            <a:avLst/>
          </a:prstGeom>
          <a:ln w="5715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7F48548-7B4E-4B7A-A2C1-6B5D03528DC7}"/>
              </a:ext>
            </a:extLst>
          </p:cNvPr>
          <p:cNvCxnSpPr>
            <a:cxnSpLocks/>
            <a:stCxn id="120" idx="0"/>
            <a:endCxn id="118" idx="4"/>
          </p:cNvCxnSpPr>
          <p:nvPr/>
        </p:nvCxnSpPr>
        <p:spPr>
          <a:xfrm flipH="1" flipV="1">
            <a:off x="3235688" y="1029623"/>
            <a:ext cx="1480473" cy="1855257"/>
          </a:xfrm>
          <a:prstGeom prst="line">
            <a:avLst/>
          </a:prstGeom>
          <a:ln w="5715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6C23008-A68A-4EA9-B845-8FF821F607B6}"/>
              </a:ext>
            </a:extLst>
          </p:cNvPr>
          <p:cNvCxnSpPr>
            <a:cxnSpLocks/>
            <a:stCxn id="121" idx="0"/>
            <a:endCxn id="117" idx="4"/>
          </p:cNvCxnSpPr>
          <p:nvPr/>
        </p:nvCxnSpPr>
        <p:spPr>
          <a:xfrm flipH="1" flipV="1">
            <a:off x="4716154" y="1029623"/>
            <a:ext cx="1480473" cy="1855257"/>
          </a:xfrm>
          <a:prstGeom prst="line">
            <a:avLst/>
          </a:prstGeom>
          <a:ln w="5715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FCA36B3-851A-4A41-9707-B70F6AB3F306}"/>
              </a:ext>
            </a:extLst>
          </p:cNvPr>
          <p:cNvCxnSpPr>
            <a:cxnSpLocks/>
            <a:stCxn id="120" idx="0"/>
            <a:endCxn id="116" idx="4"/>
          </p:cNvCxnSpPr>
          <p:nvPr/>
        </p:nvCxnSpPr>
        <p:spPr>
          <a:xfrm flipV="1">
            <a:off x="4716163" y="1029623"/>
            <a:ext cx="1480465" cy="1855257"/>
          </a:xfrm>
          <a:prstGeom prst="line">
            <a:avLst/>
          </a:prstGeom>
          <a:ln w="5715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7C75693-3F18-45EB-B9F4-C95D94F85FA4}"/>
              </a:ext>
            </a:extLst>
          </p:cNvPr>
          <p:cNvCxnSpPr>
            <a:cxnSpLocks/>
            <a:stCxn id="119" idx="0"/>
            <a:endCxn id="117" idx="4"/>
          </p:cNvCxnSpPr>
          <p:nvPr/>
        </p:nvCxnSpPr>
        <p:spPr>
          <a:xfrm flipV="1">
            <a:off x="3235688" y="1029623"/>
            <a:ext cx="1480465" cy="1855257"/>
          </a:xfrm>
          <a:prstGeom prst="line">
            <a:avLst/>
          </a:prstGeom>
          <a:ln w="5715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FBD4092-014C-40A0-9AFA-8CD6AF47D18E}"/>
              </a:ext>
            </a:extLst>
          </p:cNvPr>
          <p:cNvCxnSpPr>
            <a:cxnSpLocks/>
            <a:stCxn id="116" idx="4"/>
            <a:endCxn id="119" idx="0"/>
          </p:cNvCxnSpPr>
          <p:nvPr/>
        </p:nvCxnSpPr>
        <p:spPr>
          <a:xfrm flipH="1">
            <a:off x="3235688" y="1029623"/>
            <a:ext cx="2960938" cy="1855257"/>
          </a:xfrm>
          <a:prstGeom prst="line">
            <a:avLst/>
          </a:prstGeom>
          <a:ln w="5715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B62FEB7-5142-4DE3-968A-CDC19CBDA113}"/>
              </a:ext>
            </a:extLst>
          </p:cNvPr>
          <p:cNvCxnSpPr>
            <a:cxnSpLocks/>
            <a:stCxn id="121" idx="0"/>
            <a:endCxn id="118" idx="4"/>
          </p:cNvCxnSpPr>
          <p:nvPr/>
        </p:nvCxnSpPr>
        <p:spPr>
          <a:xfrm flipH="1" flipV="1">
            <a:off x="3235688" y="1029623"/>
            <a:ext cx="2960938" cy="1855257"/>
          </a:xfrm>
          <a:prstGeom prst="line">
            <a:avLst/>
          </a:prstGeom>
          <a:ln w="5715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AFF6A4B-2917-4EE6-B645-B16579D9ADC7}"/>
              </a:ext>
            </a:extLst>
          </p:cNvPr>
          <p:cNvCxnSpPr>
            <a:cxnSpLocks/>
            <a:stCxn id="109" idx="0"/>
            <a:endCxn id="119" idx="4"/>
          </p:cNvCxnSpPr>
          <p:nvPr/>
        </p:nvCxnSpPr>
        <p:spPr>
          <a:xfrm flipV="1">
            <a:off x="1776338" y="3914503"/>
            <a:ext cx="1459350" cy="1905897"/>
          </a:xfrm>
          <a:prstGeom prst="line">
            <a:avLst/>
          </a:prstGeom>
          <a:ln w="5715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19B5DE2-59A0-4874-98C9-9E1E1B1BBA04}"/>
              </a:ext>
            </a:extLst>
          </p:cNvPr>
          <p:cNvCxnSpPr>
            <a:cxnSpLocks/>
            <a:stCxn id="105" idx="0"/>
            <a:endCxn id="120" idx="4"/>
          </p:cNvCxnSpPr>
          <p:nvPr/>
        </p:nvCxnSpPr>
        <p:spPr>
          <a:xfrm flipH="1" flipV="1">
            <a:off x="4716163" y="3914503"/>
            <a:ext cx="1469898" cy="1905897"/>
          </a:xfrm>
          <a:prstGeom prst="line">
            <a:avLst/>
          </a:prstGeom>
          <a:ln w="5715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6DB01C6-D523-4A16-9593-0611943EE963}"/>
              </a:ext>
            </a:extLst>
          </p:cNvPr>
          <p:cNvCxnSpPr>
            <a:cxnSpLocks/>
            <a:stCxn id="107" idx="0"/>
            <a:endCxn id="121" idx="4"/>
          </p:cNvCxnSpPr>
          <p:nvPr/>
        </p:nvCxnSpPr>
        <p:spPr>
          <a:xfrm flipV="1">
            <a:off x="4716154" y="3914503"/>
            <a:ext cx="1480473" cy="1905897"/>
          </a:xfrm>
          <a:prstGeom prst="line">
            <a:avLst/>
          </a:prstGeom>
          <a:ln w="5715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5EF15B5-4B24-4B78-9D46-9EC0802A4E3C}"/>
              </a:ext>
            </a:extLst>
          </p:cNvPr>
          <p:cNvCxnSpPr>
            <a:cxnSpLocks/>
            <a:stCxn id="119" idx="4"/>
            <a:endCxn id="107" idx="0"/>
          </p:cNvCxnSpPr>
          <p:nvPr/>
        </p:nvCxnSpPr>
        <p:spPr>
          <a:xfrm>
            <a:off x="3235688" y="3914503"/>
            <a:ext cx="1480465" cy="1905897"/>
          </a:xfrm>
          <a:prstGeom prst="line">
            <a:avLst/>
          </a:prstGeom>
          <a:ln w="5715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9858FFC-442E-40EF-826A-DC2586AE5E08}"/>
              </a:ext>
            </a:extLst>
          </p:cNvPr>
          <p:cNvCxnSpPr>
            <a:cxnSpLocks/>
            <a:stCxn id="121" idx="4"/>
            <a:endCxn id="106" idx="0"/>
          </p:cNvCxnSpPr>
          <p:nvPr/>
        </p:nvCxnSpPr>
        <p:spPr>
          <a:xfrm flipH="1">
            <a:off x="3246246" y="3914503"/>
            <a:ext cx="2950380" cy="1905897"/>
          </a:xfrm>
          <a:prstGeom prst="line">
            <a:avLst/>
          </a:prstGeom>
          <a:ln w="5715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0D2FC2A-4383-4207-9774-D2C496E039F5}"/>
              </a:ext>
            </a:extLst>
          </p:cNvPr>
          <p:cNvCxnSpPr>
            <a:cxnSpLocks/>
            <a:stCxn id="106" idx="0"/>
            <a:endCxn id="120" idx="4"/>
          </p:cNvCxnSpPr>
          <p:nvPr/>
        </p:nvCxnSpPr>
        <p:spPr>
          <a:xfrm flipV="1">
            <a:off x="3246246" y="3914503"/>
            <a:ext cx="1469917" cy="1905897"/>
          </a:xfrm>
          <a:prstGeom prst="line">
            <a:avLst/>
          </a:prstGeom>
          <a:ln w="5715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DF53906-8296-483E-AD04-9C3CBA07C7DC}"/>
              </a:ext>
            </a:extLst>
          </p:cNvPr>
          <p:cNvCxnSpPr>
            <a:cxnSpLocks/>
            <a:stCxn id="120" idx="4"/>
            <a:endCxn id="109" idx="0"/>
          </p:cNvCxnSpPr>
          <p:nvPr/>
        </p:nvCxnSpPr>
        <p:spPr>
          <a:xfrm flipH="1">
            <a:off x="1776338" y="3914503"/>
            <a:ext cx="2939825" cy="1905897"/>
          </a:xfrm>
          <a:prstGeom prst="line">
            <a:avLst/>
          </a:prstGeom>
          <a:ln w="5715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7DF3F6C-5BF6-45AD-92CD-FD86CDF1C112}"/>
              </a:ext>
            </a:extLst>
          </p:cNvPr>
          <p:cNvCxnSpPr>
            <a:cxnSpLocks/>
            <a:stCxn id="121" idx="4"/>
            <a:endCxn id="109" idx="0"/>
          </p:cNvCxnSpPr>
          <p:nvPr/>
        </p:nvCxnSpPr>
        <p:spPr>
          <a:xfrm flipH="1">
            <a:off x="1776338" y="3914503"/>
            <a:ext cx="4420291" cy="1905897"/>
          </a:xfrm>
          <a:prstGeom prst="line">
            <a:avLst/>
          </a:prstGeom>
          <a:ln w="5715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521F0C8-9CB8-4A84-8186-784DD40E0B00}"/>
              </a:ext>
            </a:extLst>
          </p:cNvPr>
          <p:cNvCxnSpPr>
            <a:cxnSpLocks/>
            <a:stCxn id="105" idx="0"/>
            <a:endCxn id="119" idx="4"/>
          </p:cNvCxnSpPr>
          <p:nvPr/>
        </p:nvCxnSpPr>
        <p:spPr>
          <a:xfrm flipH="1" flipV="1">
            <a:off x="3235688" y="3914503"/>
            <a:ext cx="2950373" cy="1905897"/>
          </a:xfrm>
          <a:prstGeom prst="line">
            <a:avLst/>
          </a:prstGeom>
          <a:ln w="57150">
            <a:solidFill>
              <a:srgbClr val="BABB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74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14</Words>
  <Application>Microsoft Office PowerPoint</Application>
  <PresentationFormat>A4 Paper (210x297 mm)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DAGGERSQUARE</vt:lpstr>
      <vt:lpstr>Kicker</vt:lpstr>
      <vt:lpstr>neo latina</vt:lpstr>
      <vt:lpstr>NEW ACADEMY</vt:lpstr>
      <vt:lpstr>Quadaptor</vt:lpstr>
      <vt:lpstr>SF Fourche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Aldo Taranto</dc:creator>
  <cp:lastModifiedBy>Aldo Taranto</cp:lastModifiedBy>
  <cp:revision>19</cp:revision>
  <dcterms:created xsi:type="dcterms:W3CDTF">2021-05-28T04:49:02Z</dcterms:created>
  <dcterms:modified xsi:type="dcterms:W3CDTF">2021-06-01T13:27:29Z</dcterms:modified>
</cp:coreProperties>
</file>