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96" r:id="rId13"/>
    <p:sldId id="267" r:id="rId14"/>
    <p:sldId id="268" r:id="rId15"/>
    <p:sldId id="269" r:id="rId16"/>
    <p:sldId id="270" r:id="rId17"/>
    <p:sldId id="297" r:id="rId18"/>
    <p:sldId id="298" r:id="rId19"/>
    <p:sldId id="300" r:id="rId20"/>
    <p:sldId id="299"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847" autoAdjust="0"/>
  </p:normalViewPr>
  <p:slideViewPr>
    <p:cSldViewPr>
      <p:cViewPr varScale="1">
        <p:scale>
          <a:sx n="64" d="100"/>
          <a:sy n="64" d="100"/>
        </p:scale>
        <p:origin x="1397"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00F8F0A-7169-4FCE-B874-DFDCAC484C3C}" type="datetimeFigureOut">
              <a:rPr lang="en-US" smtClean="0"/>
              <a:t>1/22/2021</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DAE157A-8741-403C-AE5F-2D09DC5D2C0F}" type="slidenum">
              <a:rPr lang="en-US" smtClean="0"/>
              <a:t>‹#›</a:t>
            </a:fld>
            <a:endParaRPr lang="en-US"/>
          </a:p>
        </p:txBody>
      </p:sp>
    </p:spTree>
    <p:extLst>
      <p:ext uri="{BB962C8B-B14F-4D97-AF65-F5344CB8AC3E}">
        <p14:creationId xmlns:p14="http://schemas.microsoft.com/office/powerpoint/2010/main" val="1526560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AE157A-8741-403C-AE5F-2D09DC5D2C0F}" type="slidenum">
              <a:rPr lang="en-US" smtClean="0"/>
              <a:t>1</a:t>
            </a:fld>
            <a:endParaRPr lang="en-US"/>
          </a:p>
        </p:txBody>
      </p:sp>
    </p:spTree>
    <p:extLst>
      <p:ext uri="{BB962C8B-B14F-4D97-AF65-F5344CB8AC3E}">
        <p14:creationId xmlns:p14="http://schemas.microsoft.com/office/powerpoint/2010/main" val="545789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I've provided you with my own simple definition of the SDLC to give you a foundational understanding, </a:t>
            </a:r>
            <a:endParaRPr lang="en-US" dirty="0"/>
          </a:p>
        </p:txBody>
      </p:sp>
      <p:sp>
        <p:nvSpPr>
          <p:cNvPr id="4" name="Slide Number Placeholder 3"/>
          <p:cNvSpPr>
            <a:spLocks noGrp="1"/>
          </p:cNvSpPr>
          <p:nvPr>
            <p:ph type="sldNum" sz="quarter" idx="5"/>
          </p:nvPr>
        </p:nvSpPr>
        <p:spPr/>
        <p:txBody>
          <a:bodyPr/>
          <a:lstStyle/>
          <a:p>
            <a:fld id="{ADAE157A-8741-403C-AE5F-2D09DC5D2C0F}" type="slidenum">
              <a:rPr lang="en-US" smtClean="0"/>
              <a:t>12</a:t>
            </a:fld>
            <a:endParaRPr lang="en-US"/>
          </a:p>
        </p:txBody>
      </p:sp>
    </p:spTree>
    <p:extLst>
      <p:ext uri="{BB962C8B-B14F-4D97-AF65-F5344CB8AC3E}">
        <p14:creationId xmlns:p14="http://schemas.microsoft.com/office/powerpoint/2010/main" val="1670246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 but now I'd like to give you the one given in the official ISTQB® material, and we'll be using that as a basis for the rest of the module.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SDLC is a model that describes the types of activity performed at each stage in a software development project and how the activities relate to one another logically and chronologically. Let's highlight the keywords.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Model. As I said, many different models exist, but any one of them must answer the main question, how, how to organize everyone to build software?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Activity. Who does what?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Stage. We should understand the different stages of any model, where you fit as a team member. And I would also like to highlight chronologically, when things get done.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This is probably the main differentiator between the models, as you'll see in just a moment</a:t>
            </a:r>
          </a:p>
          <a:p>
            <a:endParaRPr lang="en-US" dirty="0"/>
          </a:p>
          <a:p>
            <a:endParaRPr lang="en-US" dirty="0"/>
          </a:p>
        </p:txBody>
      </p:sp>
      <p:sp>
        <p:nvSpPr>
          <p:cNvPr id="4" name="Slide Number Placeholder 3"/>
          <p:cNvSpPr>
            <a:spLocks noGrp="1"/>
          </p:cNvSpPr>
          <p:nvPr>
            <p:ph type="sldNum" sz="quarter" idx="5"/>
          </p:nvPr>
        </p:nvSpPr>
        <p:spPr/>
        <p:txBody>
          <a:bodyPr/>
          <a:lstStyle/>
          <a:p>
            <a:fld id="{ADAE157A-8741-403C-AE5F-2D09DC5D2C0F}" type="slidenum">
              <a:rPr lang="en-US" smtClean="0"/>
              <a:t>13</a:t>
            </a:fld>
            <a:endParaRPr lang="en-US"/>
          </a:p>
        </p:txBody>
      </p:sp>
    </p:spTree>
    <p:extLst>
      <p:ext uri="{BB962C8B-B14F-4D97-AF65-F5344CB8AC3E}">
        <p14:creationId xmlns:p14="http://schemas.microsoft.com/office/powerpoint/2010/main" val="4188600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ISTQB groups the models into two broad categories, sequential and iterative. The classic sequential models are Waterfall and the V‑Model, </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whereas examples of iterative models include Rational Unified Process, Scrum, Kanban, and Spiral. </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They are not that fundamentally different.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They differ mostly on how things are done in the context of time.</a:t>
            </a:r>
          </a:p>
          <a:p>
            <a:endParaRPr lang="en-US" dirty="0"/>
          </a:p>
        </p:txBody>
      </p:sp>
      <p:sp>
        <p:nvSpPr>
          <p:cNvPr id="4" name="Slide Number Placeholder 3"/>
          <p:cNvSpPr>
            <a:spLocks noGrp="1"/>
          </p:cNvSpPr>
          <p:nvPr>
            <p:ph type="sldNum" sz="quarter" idx="5"/>
          </p:nvPr>
        </p:nvSpPr>
        <p:spPr/>
        <p:txBody>
          <a:bodyPr/>
          <a:lstStyle/>
          <a:p>
            <a:fld id="{ADAE157A-8741-403C-AE5F-2D09DC5D2C0F}" type="slidenum">
              <a:rPr lang="en-US" smtClean="0"/>
              <a:t>14</a:t>
            </a:fld>
            <a:endParaRPr lang="en-US"/>
          </a:p>
        </p:txBody>
      </p:sp>
    </p:spTree>
    <p:extLst>
      <p:ext uri="{BB962C8B-B14F-4D97-AF65-F5344CB8AC3E}">
        <p14:creationId xmlns:p14="http://schemas.microsoft.com/office/powerpoint/2010/main" val="4224538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 But regardless of what model you participate in, it will recognize the same basic building blocks, requirement analysis, design, development, also known as implementation or simply coding, testing, deployment or delivery, and, in most cases, maintenance.</a:t>
            </a:r>
          </a:p>
          <a:p>
            <a:endParaRPr lang="en-US" dirty="0"/>
          </a:p>
        </p:txBody>
      </p:sp>
      <p:sp>
        <p:nvSpPr>
          <p:cNvPr id="4" name="Slide Number Placeholder 3"/>
          <p:cNvSpPr>
            <a:spLocks noGrp="1"/>
          </p:cNvSpPr>
          <p:nvPr>
            <p:ph type="sldNum" sz="quarter" idx="5"/>
          </p:nvPr>
        </p:nvSpPr>
        <p:spPr/>
        <p:txBody>
          <a:bodyPr/>
          <a:lstStyle/>
          <a:p>
            <a:fld id="{ADAE157A-8741-403C-AE5F-2D09DC5D2C0F}" type="slidenum">
              <a:rPr lang="en-US" smtClean="0"/>
              <a:t>15</a:t>
            </a:fld>
            <a:endParaRPr lang="en-US"/>
          </a:p>
        </p:txBody>
      </p:sp>
    </p:spTree>
    <p:extLst>
      <p:ext uri="{BB962C8B-B14F-4D97-AF65-F5344CB8AC3E}">
        <p14:creationId xmlns:p14="http://schemas.microsoft.com/office/powerpoint/2010/main" val="1310879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A sequential development model describes the software development process as a linear sequential flow of activities. This means that any phase should begin when the previous phase is complete, and thus the waterfall model is born.</a:t>
            </a:r>
          </a:p>
          <a:p>
            <a:endParaRPr lang="en-US" dirty="0"/>
          </a:p>
          <a:p>
            <a:endParaRPr lang="en-US" dirty="0"/>
          </a:p>
        </p:txBody>
      </p:sp>
      <p:sp>
        <p:nvSpPr>
          <p:cNvPr id="4" name="Slide Number Placeholder 3"/>
          <p:cNvSpPr>
            <a:spLocks noGrp="1"/>
          </p:cNvSpPr>
          <p:nvPr>
            <p:ph type="sldNum" sz="quarter" idx="5"/>
          </p:nvPr>
        </p:nvSpPr>
        <p:spPr/>
        <p:txBody>
          <a:bodyPr/>
          <a:lstStyle/>
          <a:p>
            <a:fld id="{ADAE157A-8741-403C-AE5F-2D09DC5D2C0F}" type="slidenum">
              <a:rPr lang="en-US" smtClean="0"/>
              <a:t>16</a:t>
            </a:fld>
            <a:endParaRPr lang="en-US"/>
          </a:p>
        </p:txBody>
      </p:sp>
    </p:spTree>
    <p:extLst>
      <p:ext uri="{BB962C8B-B14F-4D97-AF65-F5344CB8AC3E}">
        <p14:creationId xmlns:p14="http://schemas.microsoft.com/office/powerpoint/2010/main" val="1976732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Suppose you have to deliver a piece of software that has 10 big different features. With the waterfall model, business analysts do all of the analysis first, then developers and architects do all of the design to the last detail. Once that is done, they do all of the coding. They implement all 10 features. </a:t>
            </a:r>
          </a:p>
          <a:p>
            <a:r>
              <a:rPr lang="en-US" b="0" dirty="0">
                <a:solidFill>
                  <a:srgbClr val="D4D4D4"/>
                </a:solidFill>
                <a:effectLst/>
                <a:latin typeface="Consolas" panose="020B0609020204030204" pitchFamily="49" charset="0"/>
              </a:rPr>
              <a:t>This gets delivered to testers as version 1.0. The testers do the testing. They might find and report some bugs. Developers fix them and deliver the next version 1.1. </a:t>
            </a:r>
          </a:p>
          <a:p>
            <a:endParaRPr lang="en-US" dirty="0"/>
          </a:p>
        </p:txBody>
      </p:sp>
      <p:sp>
        <p:nvSpPr>
          <p:cNvPr id="4" name="Slide Number Placeholder 3"/>
          <p:cNvSpPr>
            <a:spLocks noGrp="1"/>
          </p:cNvSpPr>
          <p:nvPr>
            <p:ph type="sldNum" sz="quarter" idx="5"/>
          </p:nvPr>
        </p:nvSpPr>
        <p:spPr/>
        <p:txBody>
          <a:bodyPr/>
          <a:lstStyle/>
          <a:p>
            <a:fld id="{ADAE157A-8741-403C-AE5F-2D09DC5D2C0F}" type="slidenum">
              <a:rPr lang="en-US" smtClean="0"/>
              <a:t>17</a:t>
            </a:fld>
            <a:endParaRPr lang="en-US"/>
          </a:p>
        </p:txBody>
      </p:sp>
    </p:spTree>
    <p:extLst>
      <p:ext uri="{BB962C8B-B14F-4D97-AF65-F5344CB8AC3E}">
        <p14:creationId xmlns:p14="http://schemas.microsoft.com/office/powerpoint/2010/main" val="3715005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 This can go back and forth until, say, version 1.5, then deliver to the customer, and then over time do minor maintenance and updates as the situation requires.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So even a strictly sequential model has some iterative actions, but it is kept to a minimum.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Sounds simple, right?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Well, simplicity is arguably the main advantage of this model. It's easy to understand in theory, In practice, however many things can go wrong, and the cost is really high. </a:t>
            </a:r>
            <a:endParaRPr lang="en-US" dirty="0"/>
          </a:p>
        </p:txBody>
      </p:sp>
      <p:sp>
        <p:nvSpPr>
          <p:cNvPr id="4" name="Slide Number Placeholder 3"/>
          <p:cNvSpPr>
            <a:spLocks noGrp="1"/>
          </p:cNvSpPr>
          <p:nvPr>
            <p:ph type="sldNum" sz="quarter" idx="5"/>
          </p:nvPr>
        </p:nvSpPr>
        <p:spPr/>
        <p:txBody>
          <a:bodyPr/>
          <a:lstStyle/>
          <a:p>
            <a:fld id="{ADAE157A-8741-403C-AE5F-2D09DC5D2C0F}" type="slidenum">
              <a:rPr lang="en-US" smtClean="0"/>
              <a:t>18</a:t>
            </a:fld>
            <a:endParaRPr lang="en-US"/>
          </a:p>
        </p:txBody>
      </p:sp>
    </p:spTree>
    <p:extLst>
      <p:ext uri="{BB962C8B-B14F-4D97-AF65-F5344CB8AC3E}">
        <p14:creationId xmlns:p14="http://schemas.microsoft.com/office/powerpoint/2010/main" val="26319543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A sequential development model describes the software development process as a linear sequential flow of activities. This means that any phase should begin when the previous phase is complete, and thus the waterfall model is born.</a:t>
            </a:r>
          </a:p>
          <a:p>
            <a:endParaRPr lang="en-US" dirty="0"/>
          </a:p>
          <a:p>
            <a:endParaRPr lang="en-US" dirty="0"/>
          </a:p>
        </p:txBody>
      </p:sp>
      <p:sp>
        <p:nvSpPr>
          <p:cNvPr id="4" name="Slide Number Placeholder 3"/>
          <p:cNvSpPr>
            <a:spLocks noGrp="1"/>
          </p:cNvSpPr>
          <p:nvPr>
            <p:ph type="sldNum" sz="quarter" idx="5"/>
          </p:nvPr>
        </p:nvSpPr>
        <p:spPr/>
        <p:txBody>
          <a:bodyPr/>
          <a:lstStyle/>
          <a:p>
            <a:fld id="{ADAE157A-8741-403C-AE5F-2D09DC5D2C0F}" type="slidenum">
              <a:rPr lang="en-US" smtClean="0"/>
              <a:t>19</a:t>
            </a:fld>
            <a:endParaRPr lang="en-US"/>
          </a:p>
        </p:txBody>
      </p:sp>
    </p:spTree>
    <p:extLst>
      <p:ext uri="{BB962C8B-B14F-4D97-AF65-F5344CB8AC3E}">
        <p14:creationId xmlns:p14="http://schemas.microsoft.com/office/powerpoint/2010/main" val="2088346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A sequential development model describes the software development process as a linear sequential flow of activities. This means that any phase should begin when the previous phase is complete, and thus the waterfall model is born.</a:t>
            </a:r>
          </a:p>
          <a:p>
            <a:endParaRPr lang="en-US" dirty="0"/>
          </a:p>
          <a:p>
            <a:endParaRPr lang="en-US" dirty="0"/>
          </a:p>
        </p:txBody>
      </p:sp>
      <p:sp>
        <p:nvSpPr>
          <p:cNvPr id="4" name="Slide Number Placeholder 3"/>
          <p:cNvSpPr>
            <a:spLocks noGrp="1"/>
          </p:cNvSpPr>
          <p:nvPr>
            <p:ph type="sldNum" sz="quarter" idx="5"/>
          </p:nvPr>
        </p:nvSpPr>
        <p:spPr/>
        <p:txBody>
          <a:bodyPr/>
          <a:lstStyle/>
          <a:p>
            <a:fld id="{ADAE157A-8741-403C-AE5F-2D09DC5D2C0F}" type="slidenum">
              <a:rPr lang="en-US" smtClean="0"/>
              <a:t>20</a:t>
            </a:fld>
            <a:endParaRPr lang="en-US"/>
          </a:p>
        </p:txBody>
      </p:sp>
    </p:spTree>
    <p:extLst>
      <p:ext uri="{BB962C8B-B14F-4D97-AF65-F5344CB8AC3E}">
        <p14:creationId xmlns:p14="http://schemas.microsoft.com/office/powerpoint/2010/main" val="2409909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Depending on how you manage it, the entire process can be slow and inefficient, where many people wait for others to finish. </a:t>
            </a:r>
          </a:p>
          <a:p>
            <a:r>
              <a:rPr lang="en-US" b="0" dirty="0">
                <a:solidFill>
                  <a:srgbClr val="D4D4D4"/>
                </a:solidFill>
                <a:effectLst/>
                <a:latin typeface="Consolas" panose="020B0609020204030204" pitchFamily="49" charset="0"/>
              </a:rPr>
              <a:t>If business analysts are taking too long to write up and deliver the requirements, then developers and testers sit around idle doing nothing. </a:t>
            </a:r>
          </a:p>
          <a:p>
            <a:r>
              <a:rPr lang="en-US" b="0" dirty="0">
                <a:solidFill>
                  <a:srgbClr val="D4D4D4"/>
                </a:solidFill>
                <a:effectLst/>
                <a:latin typeface="Consolas" panose="020B0609020204030204" pitchFamily="49" charset="0"/>
              </a:rPr>
              <a:t>While developers are writing code, testers are still sitting doing nothing. Yes, of course, testers can and should prepare tests in advance to keep themselves busy, but it usually doesn't take as long as actual development, so there's still a long period of idleness. There's another disadvantage. Any phase can become a bottleneck. If we come back to our previous example, then if developers are delaying because they are facing unexpected challenges, which is frequently the case, then testers have even more time to do nothing. Another extremely important factor is very late feedback, and I talked about it in the other ISTQB® course on testing fundamentals. There's always a chance that a mistake has been made very early in the process, let's say, an illogical or a contradictory requirement. That mistake then gets built into the software and it is discovered only several stages later in testing. This means a lot of rework, and that's not good. The sooner you discover an issue, the better. There is one more downside, which ISTQB® syllabus doesn't mention, but I would like to highlight, nevertheless, because it's part of real life and it's additional pressure on testers. Because here's what happens. Imagine a waterfall project that is supposed to last 4 months. Business analysts have 1 month to produce complete requirements, developers have 2 months to design and implement, and the last month is for testers to find and report bugs and developers to fix them. After that, we should deliver the software. Guess what? Things take longer than planned, and so you now have 1 week instead of 4. The amount of work is the same, but you have to somehow accomplish it four times faster. Testers might ask to extend the deadline because it's too much work in too little time, but the answer to that is usually a big no. And it's not uncommon then for testers being viewed as the bottleneck and the ones holding up the release. Of course, if you miss any bugs, that's also your fault. This is a bad scenario, but it's far from being the only one. Better models exist and followed, so let's see how your testing life looks like in the V‑model.</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DAE157A-8741-403C-AE5F-2D09DC5D2C0F}" type="slidenum">
              <a:rPr lang="en-US" smtClean="0"/>
              <a:t>21</a:t>
            </a:fld>
            <a:endParaRPr lang="en-US"/>
          </a:p>
        </p:txBody>
      </p:sp>
    </p:spTree>
    <p:extLst>
      <p:ext uri="{BB962C8B-B14F-4D97-AF65-F5344CB8AC3E}">
        <p14:creationId xmlns:p14="http://schemas.microsoft.com/office/powerpoint/2010/main" val="3588019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Their certification for testing is a standard in software industry</a:t>
            </a:r>
          </a:p>
          <a:p>
            <a:endParaRPr lang="en-US" dirty="0"/>
          </a:p>
        </p:txBody>
      </p:sp>
      <p:sp>
        <p:nvSpPr>
          <p:cNvPr id="4" name="Slide Number Placeholder 3"/>
          <p:cNvSpPr>
            <a:spLocks noGrp="1"/>
          </p:cNvSpPr>
          <p:nvPr>
            <p:ph type="sldNum" sz="quarter" idx="5"/>
          </p:nvPr>
        </p:nvSpPr>
        <p:spPr/>
        <p:txBody>
          <a:bodyPr/>
          <a:lstStyle/>
          <a:p>
            <a:fld id="{ADAE157A-8741-403C-AE5F-2D09DC5D2C0F}" type="slidenum">
              <a:rPr lang="en-US" smtClean="0"/>
              <a:t>2</a:t>
            </a:fld>
            <a:endParaRPr lang="en-US"/>
          </a:p>
        </p:txBody>
      </p:sp>
    </p:spTree>
    <p:extLst>
      <p:ext uri="{BB962C8B-B14F-4D97-AF65-F5344CB8AC3E}">
        <p14:creationId xmlns:p14="http://schemas.microsoft.com/office/powerpoint/2010/main" val="1074767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AE157A-8741-403C-AE5F-2D09DC5D2C0F}" type="slidenum">
              <a:rPr lang="en-US" smtClean="0"/>
              <a:t>3</a:t>
            </a:fld>
            <a:endParaRPr lang="en-US"/>
          </a:p>
        </p:txBody>
      </p:sp>
    </p:spTree>
    <p:extLst>
      <p:ext uri="{BB962C8B-B14F-4D97-AF65-F5344CB8AC3E}">
        <p14:creationId xmlns:p14="http://schemas.microsoft.com/office/powerpoint/2010/main" val="288616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Intro:</a:t>
            </a:r>
          </a:p>
          <a:p>
            <a:r>
              <a:rPr lang="en-US" b="0" dirty="0">
                <a:solidFill>
                  <a:srgbClr val="D4D4D4"/>
                </a:solidFill>
                <a:effectLst/>
                <a:latin typeface="Consolas" panose="020B0609020204030204" pitchFamily="49" charset="0"/>
              </a:rPr>
              <a:t>This presentation is broken down into four major parts.</a:t>
            </a:r>
          </a:p>
          <a:p>
            <a:r>
              <a:rPr lang="en-US" b="0" dirty="0">
                <a:solidFill>
                  <a:srgbClr val="D4D4D4"/>
                </a:solidFill>
                <a:effectLst/>
                <a:latin typeface="Consolas" panose="020B0609020204030204" pitchFamily="49" charset="0"/>
              </a:rPr>
              <a:t>1. First, we'll define and explore different software development lifecycle models. It's important to know these models because they hugely influence the life and work of a tester.</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2. Then we'll look at different test levels. You see, any nontrivial piece of software can be viewed as a stack or a network of subsystems or modules and there is a different way to test each layer, so it's really useful to know that.</a:t>
            </a:r>
          </a:p>
          <a:p>
            <a:endParaRPr lang="en-US" dirty="0"/>
          </a:p>
          <a:p>
            <a:r>
              <a:rPr lang="en-US" b="0" dirty="0">
                <a:solidFill>
                  <a:srgbClr val="D4D4D4"/>
                </a:solidFill>
                <a:effectLst/>
                <a:latin typeface="Consolas" panose="020B0609020204030204" pitchFamily="49" charset="0"/>
              </a:rPr>
              <a:t>3. Next, we'll define and explore different test types, such as functional and nonfunctional ones. If understanding test levels is like learning to see in 2D, then learning about the test types is like adding a dimension to your vision. You'll see the world of testing in 3D. </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4.   Last, but not least, we'll see what maintenance testing is all about, what it is triggered by, and the role of impact analysis on it.</a:t>
            </a:r>
          </a:p>
          <a:p>
            <a:endParaRPr lang="en-US" dirty="0"/>
          </a:p>
        </p:txBody>
      </p:sp>
      <p:sp>
        <p:nvSpPr>
          <p:cNvPr id="4" name="Slide Number Placeholder 3"/>
          <p:cNvSpPr>
            <a:spLocks noGrp="1"/>
          </p:cNvSpPr>
          <p:nvPr>
            <p:ph type="sldNum" sz="quarter" idx="5"/>
          </p:nvPr>
        </p:nvSpPr>
        <p:spPr/>
        <p:txBody>
          <a:bodyPr/>
          <a:lstStyle/>
          <a:p>
            <a:fld id="{ADAE157A-8741-403C-AE5F-2D09DC5D2C0F}" type="slidenum">
              <a:rPr lang="en-US" smtClean="0"/>
              <a:t>6</a:t>
            </a:fld>
            <a:endParaRPr lang="en-US"/>
          </a:p>
        </p:txBody>
      </p:sp>
    </p:spTree>
    <p:extLst>
      <p:ext uri="{BB962C8B-B14F-4D97-AF65-F5344CB8AC3E}">
        <p14:creationId xmlns:p14="http://schemas.microsoft.com/office/powerpoint/2010/main" val="830404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  So in this module we'll define the SDLC,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 we'll talk about why it is important to have 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 we'll learn the two broad categories defined by ISTQB, and of course, the models themselves, such as Waterfall, the V‑Model, Scrum, and others.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 As we explore them, we'll discuss their advantages and disadvantages, as well as their effect on testing. So let's get started.</a:t>
            </a:r>
          </a:p>
          <a:p>
            <a:endParaRPr lang="en-US" dirty="0"/>
          </a:p>
        </p:txBody>
      </p:sp>
      <p:sp>
        <p:nvSpPr>
          <p:cNvPr id="4" name="Slide Number Placeholder 3"/>
          <p:cNvSpPr>
            <a:spLocks noGrp="1"/>
          </p:cNvSpPr>
          <p:nvPr>
            <p:ph type="sldNum" sz="quarter" idx="5"/>
          </p:nvPr>
        </p:nvSpPr>
        <p:spPr/>
        <p:txBody>
          <a:bodyPr/>
          <a:lstStyle/>
          <a:p>
            <a:fld id="{ADAE157A-8741-403C-AE5F-2D09DC5D2C0F}" type="slidenum">
              <a:rPr lang="en-US" smtClean="0"/>
              <a:t>7</a:t>
            </a:fld>
            <a:endParaRPr lang="en-US"/>
          </a:p>
        </p:txBody>
      </p:sp>
    </p:spTree>
    <p:extLst>
      <p:ext uri="{BB962C8B-B14F-4D97-AF65-F5344CB8AC3E}">
        <p14:creationId xmlns:p14="http://schemas.microsoft.com/office/powerpoint/2010/main" val="4248526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SDLC. Every modern software team uses one, but what is it, actually, and why do we need one at all? </a:t>
            </a:r>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endParaRPr lang="en-US" dirty="0">
              <a:latin typeface="Gill Sans Nova" panose="020B0604020202020204" pitchFamily="34" charset="0"/>
            </a:endParaRPr>
          </a:p>
        </p:txBody>
      </p:sp>
      <p:sp>
        <p:nvSpPr>
          <p:cNvPr id="4" name="Slide Number Placeholder 3"/>
          <p:cNvSpPr>
            <a:spLocks noGrp="1"/>
          </p:cNvSpPr>
          <p:nvPr>
            <p:ph type="sldNum" sz="quarter" idx="5"/>
          </p:nvPr>
        </p:nvSpPr>
        <p:spPr/>
        <p:txBody>
          <a:bodyPr/>
          <a:lstStyle/>
          <a:p>
            <a:fld id="{ADAE157A-8741-403C-AE5F-2D09DC5D2C0F}" type="slidenum">
              <a:rPr lang="en-US" smtClean="0"/>
              <a:t>8</a:t>
            </a:fld>
            <a:endParaRPr lang="en-US"/>
          </a:p>
        </p:txBody>
      </p:sp>
    </p:spTree>
    <p:extLst>
      <p:ext uri="{BB962C8B-B14F-4D97-AF65-F5344CB8AC3E}">
        <p14:creationId xmlns:p14="http://schemas.microsoft.com/office/powerpoint/2010/main" val="2751963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Let's start with a simple definition. SDLC is a systematic plan that defines a process and the what, who, when, and how to deliver software in an organized and efficient way. Systematic plan is key here. Whenever you have a complex undertaking involving many people and you want to achieve a common goal, you need to set up rules. You can't have a bunch of uncoordinated people do their own thing and hope it all turns out well in the end. It's going to be a mess. </a:t>
            </a:r>
            <a:endParaRPr lang="en-US" dirty="0"/>
          </a:p>
        </p:txBody>
      </p:sp>
      <p:sp>
        <p:nvSpPr>
          <p:cNvPr id="4" name="Slide Number Placeholder 3"/>
          <p:cNvSpPr>
            <a:spLocks noGrp="1"/>
          </p:cNvSpPr>
          <p:nvPr>
            <p:ph type="sldNum" sz="quarter" idx="5"/>
          </p:nvPr>
        </p:nvSpPr>
        <p:spPr/>
        <p:txBody>
          <a:bodyPr/>
          <a:lstStyle/>
          <a:p>
            <a:fld id="{ADAE157A-8741-403C-AE5F-2D09DC5D2C0F}" type="slidenum">
              <a:rPr lang="en-US" smtClean="0"/>
              <a:t>9</a:t>
            </a:fld>
            <a:endParaRPr lang="en-US"/>
          </a:p>
        </p:txBody>
      </p:sp>
    </p:spTree>
    <p:extLst>
      <p:ext uri="{BB962C8B-B14F-4D97-AF65-F5344CB8AC3E}">
        <p14:creationId xmlns:p14="http://schemas.microsoft.com/office/powerpoint/2010/main" val="972853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So to elaborate, a lifecycle model offers a basis for project planning and control, helps every team player know their role, what they are supposed to do and when.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This in turn ensures smooth progress and increases development speed. And if you have smooth progress, then you keep costs low. These are the benefits, at least in theory. Do all models provide equal benefits? </a:t>
            </a:r>
            <a:endParaRPr lang="en-US" dirty="0"/>
          </a:p>
        </p:txBody>
      </p:sp>
      <p:sp>
        <p:nvSpPr>
          <p:cNvPr id="4" name="Slide Number Placeholder 3"/>
          <p:cNvSpPr>
            <a:spLocks noGrp="1"/>
          </p:cNvSpPr>
          <p:nvPr>
            <p:ph type="sldNum" sz="quarter" idx="5"/>
          </p:nvPr>
        </p:nvSpPr>
        <p:spPr/>
        <p:txBody>
          <a:bodyPr/>
          <a:lstStyle/>
          <a:p>
            <a:fld id="{ADAE157A-8741-403C-AE5F-2D09DC5D2C0F}" type="slidenum">
              <a:rPr lang="en-US" smtClean="0"/>
              <a:t>10</a:t>
            </a:fld>
            <a:endParaRPr lang="en-US"/>
          </a:p>
        </p:txBody>
      </p:sp>
    </p:spTree>
    <p:extLst>
      <p:ext uri="{BB962C8B-B14F-4D97-AF65-F5344CB8AC3E}">
        <p14:creationId xmlns:p14="http://schemas.microsoft.com/office/powerpoint/2010/main" val="968299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You can probably guess that, no, not all lifecycle models are created equal. Some are better, some are worse, some are more appropriate to a specific context and project, some are less.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ADAE157A-8741-403C-AE5F-2D09DC5D2C0F}" type="slidenum">
              <a:rPr lang="en-US" smtClean="0"/>
              <a:t>11</a:t>
            </a:fld>
            <a:endParaRPr lang="en-US"/>
          </a:p>
        </p:txBody>
      </p:sp>
    </p:spTree>
    <p:extLst>
      <p:ext uri="{BB962C8B-B14F-4D97-AF65-F5344CB8AC3E}">
        <p14:creationId xmlns:p14="http://schemas.microsoft.com/office/powerpoint/2010/main" val="1620448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43743" y="2087371"/>
            <a:ext cx="10104512" cy="75691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bg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2400" b="0" i="0">
                <a:solidFill>
                  <a:srgbClr val="F05A28"/>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bg1"/>
                </a:solidFill>
                <a:latin typeface="Tahoma"/>
                <a:cs typeface="Tahom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2A9FBC"/>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400" b="0" i="0">
                <a:solidFill>
                  <a:schemeClr val="bg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452616" y="2720340"/>
            <a:ext cx="7286767" cy="1266189"/>
          </a:xfrm>
          <a:prstGeom prst="rect">
            <a:avLst/>
          </a:prstGeom>
        </p:spPr>
        <p:txBody>
          <a:bodyPr wrap="square" lIns="0" tIns="0" rIns="0" bIns="0">
            <a:spAutoFit/>
          </a:bodyPr>
          <a:lstStyle>
            <a:lvl1pPr>
              <a:defRPr sz="4400" b="0" i="0">
                <a:solidFill>
                  <a:schemeClr val="bg1"/>
                </a:solidFill>
                <a:latin typeface="Tahoma"/>
                <a:cs typeface="Tahoma"/>
              </a:defRPr>
            </a:lvl1pPr>
          </a:lstStyle>
          <a:p>
            <a:endParaRPr/>
          </a:p>
        </p:txBody>
      </p:sp>
      <p:sp>
        <p:nvSpPr>
          <p:cNvPr id="3" name="Holder 3"/>
          <p:cNvSpPr>
            <a:spLocks noGrp="1"/>
          </p:cNvSpPr>
          <p:nvPr>
            <p:ph type="body" idx="1"/>
          </p:nvPr>
        </p:nvSpPr>
        <p:spPr>
          <a:xfrm>
            <a:off x="799581" y="1980692"/>
            <a:ext cx="10592836" cy="3277870"/>
          </a:xfrm>
          <a:prstGeom prst="rect">
            <a:avLst/>
          </a:prstGeom>
        </p:spPr>
        <p:txBody>
          <a:bodyPr wrap="square" lIns="0" tIns="0" rIns="0" bIns="0">
            <a:spAutoFit/>
          </a:bodyPr>
          <a:lstStyle>
            <a:lvl1pPr>
              <a:defRPr sz="2400" b="0" i="0">
                <a:solidFill>
                  <a:srgbClr val="F05A28"/>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0.png"/><Relationship Id="rId1" Type="http://schemas.openxmlformats.org/officeDocument/2006/relationships/slideLayout" Target="../slideLayouts/slideLayout5.xml"/><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1695" y="2977578"/>
            <a:ext cx="10768609" cy="38099"/>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2825369" y="4883708"/>
            <a:ext cx="2122805" cy="818515"/>
          </a:xfrm>
          <a:prstGeom prst="rect">
            <a:avLst/>
          </a:prstGeom>
        </p:spPr>
        <p:txBody>
          <a:bodyPr vert="horz" wrap="square" lIns="0" tIns="12700" rIns="0" bIns="0" rtlCol="0">
            <a:spAutoFit/>
          </a:bodyPr>
          <a:lstStyle/>
          <a:p>
            <a:pPr marL="12700">
              <a:lnSpc>
                <a:spcPts val="2865"/>
              </a:lnSpc>
              <a:spcBef>
                <a:spcPts val="100"/>
              </a:spcBef>
            </a:pPr>
            <a:r>
              <a:rPr sz="2400" spc="-5" dirty="0">
                <a:solidFill>
                  <a:srgbClr val="F05A28"/>
                </a:solidFill>
                <a:latin typeface="Calibri"/>
                <a:cs typeface="Calibri"/>
              </a:rPr>
              <a:t>Yelena</a:t>
            </a:r>
            <a:r>
              <a:rPr sz="2400" spc="-80" dirty="0">
                <a:solidFill>
                  <a:srgbClr val="F05A28"/>
                </a:solidFill>
                <a:latin typeface="Calibri"/>
                <a:cs typeface="Calibri"/>
              </a:rPr>
              <a:t> </a:t>
            </a:r>
            <a:r>
              <a:rPr sz="2400" spc="-5" dirty="0">
                <a:solidFill>
                  <a:srgbClr val="F05A28"/>
                </a:solidFill>
                <a:latin typeface="Calibri"/>
                <a:cs typeface="Calibri"/>
              </a:rPr>
              <a:t>Gouralnik</a:t>
            </a:r>
            <a:endParaRPr sz="2400">
              <a:latin typeface="Calibri"/>
              <a:cs typeface="Calibri"/>
            </a:endParaRPr>
          </a:p>
          <a:p>
            <a:pPr marL="12700" marR="59690">
              <a:lnSpc>
                <a:spcPct val="76500"/>
              </a:lnSpc>
              <a:spcBef>
                <a:spcPts val="434"/>
              </a:spcBef>
            </a:pPr>
            <a:r>
              <a:rPr sz="1600" spc="20" dirty="0">
                <a:solidFill>
                  <a:srgbClr val="202020"/>
                </a:solidFill>
                <a:latin typeface="Verdana"/>
                <a:cs typeface="Verdana"/>
              </a:rPr>
              <a:t>TEST</a:t>
            </a:r>
            <a:r>
              <a:rPr sz="1600" spc="-165" dirty="0">
                <a:solidFill>
                  <a:srgbClr val="202020"/>
                </a:solidFill>
                <a:latin typeface="Verdana"/>
                <a:cs typeface="Verdana"/>
              </a:rPr>
              <a:t> </a:t>
            </a:r>
            <a:r>
              <a:rPr sz="1600" spc="35" dirty="0">
                <a:solidFill>
                  <a:srgbClr val="202020"/>
                </a:solidFill>
                <a:latin typeface="Verdana"/>
                <a:cs typeface="Verdana"/>
              </a:rPr>
              <a:t>AUTOMATION  </a:t>
            </a:r>
            <a:r>
              <a:rPr sz="1600" spc="20" dirty="0">
                <a:solidFill>
                  <a:srgbClr val="202020"/>
                </a:solidFill>
                <a:latin typeface="Verdana"/>
                <a:cs typeface="Verdana"/>
              </a:rPr>
              <a:t>ENGINEER</a:t>
            </a:r>
            <a:endParaRPr sz="1600">
              <a:latin typeface="Verdana"/>
              <a:cs typeface="Verdana"/>
            </a:endParaRPr>
          </a:p>
        </p:txBody>
      </p:sp>
      <p:sp>
        <p:nvSpPr>
          <p:cNvPr id="4" name="object 4"/>
          <p:cNvSpPr txBox="1"/>
          <p:nvPr/>
        </p:nvSpPr>
        <p:spPr>
          <a:xfrm>
            <a:off x="951275" y="3267964"/>
            <a:ext cx="6031230" cy="452120"/>
          </a:xfrm>
          <a:prstGeom prst="rect">
            <a:avLst/>
          </a:prstGeom>
        </p:spPr>
        <p:txBody>
          <a:bodyPr vert="horz" wrap="square" lIns="0" tIns="12700" rIns="0" bIns="0" rtlCol="0">
            <a:spAutoFit/>
          </a:bodyPr>
          <a:lstStyle/>
          <a:p>
            <a:pPr marL="12700">
              <a:lnSpc>
                <a:spcPct val="100000"/>
              </a:lnSpc>
              <a:spcBef>
                <a:spcPts val="100"/>
              </a:spcBef>
            </a:pPr>
            <a:r>
              <a:rPr sz="2800" spc="240" dirty="0">
                <a:latin typeface="Tahoma"/>
                <a:cs typeface="Tahoma"/>
              </a:rPr>
              <a:t>UNDERSTANDING </a:t>
            </a:r>
            <a:r>
              <a:rPr sz="2800" spc="280" dirty="0">
                <a:latin typeface="Tahoma"/>
                <a:cs typeface="Tahoma"/>
              </a:rPr>
              <a:t>SDLC</a:t>
            </a:r>
            <a:r>
              <a:rPr sz="2800" spc="-350" dirty="0">
                <a:latin typeface="Tahoma"/>
                <a:cs typeface="Tahoma"/>
              </a:rPr>
              <a:t> </a:t>
            </a:r>
            <a:r>
              <a:rPr sz="2800" spc="300" dirty="0">
                <a:latin typeface="Tahoma"/>
                <a:cs typeface="Tahoma"/>
              </a:rPr>
              <a:t>MODELS</a:t>
            </a:r>
            <a:endParaRPr sz="2800">
              <a:latin typeface="Tahoma"/>
              <a:cs typeface="Tahoma"/>
            </a:endParaRPr>
          </a:p>
        </p:txBody>
      </p:sp>
      <p:sp>
        <p:nvSpPr>
          <p:cNvPr id="5" name="object 5"/>
          <p:cNvSpPr txBox="1">
            <a:spLocks noGrp="1"/>
          </p:cNvSpPr>
          <p:nvPr>
            <p:ph type="title"/>
          </p:nvPr>
        </p:nvSpPr>
        <p:spPr>
          <a:xfrm>
            <a:off x="951275" y="1445767"/>
            <a:ext cx="10654665" cy="1296670"/>
          </a:xfrm>
          <a:prstGeom prst="rect">
            <a:avLst/>
          </a:prstGeom>
        </p:spPr>
        <p:txBody>
          <a:bodyPr vert="horz" wrap="square" lIns="0" tIns="115570" rIns="0" bIns="0" rtlCol="0">
            <a:spAutoFit/>
          </a:bodyPr>
          <a:lstStyle/>
          <a:p>
            <a:pPr marL="12700" marR="5080">
              <a:lnSpc>
                <a:spcPts val="4610"/>
              </a:lnSpc>
              <a:spcBef>
                <a:spcPts val="910"/>
              </a:spcBef>
            </a:pPr>
            <a:r>
              <a:rPr sz="4500" spc="-285" dirty="0">
                <a:solidFill>
                  <a:srgbClr val="171717"/>
                </a:solidFill>
              </a:rPr>
              <a:t>ISTQB® </a:t>
            </a:r>
            <a:r>
              <a:rPr sz="4500" spc="170" dirty="0">
                <a:solidFill>
                  <a:srgbClr val="171717"/>
                </a:solidFill>
              </a:rPr>
              <a:t>Foundation: </a:t>
            </a:r>
            <a:r>
              <a:rPr sz="4500" spc="105" dirty="0">
                <a:solidFill>
                  <a:srgbClr val="171717"/>
                </a:solidFill>
              </a:rPr>
              <a:t>Testing</a:t>
            </a:r>
            <a:r>
              <a:rPr sz="4500" spc="-795" dirty="0">
                <a:solidFill>
                  <a:srgbClr val="171717"/>
                </a:solidFill>
              </a:rPr>
              <a:t> </a:t>
            </a:r>
            <a:r>
              <a:rPr sz="4500" spc="220" dirty="0">
                <a:solidFill>
                  <a:srgbClr val="171717"/>
                </a:solidFill>
              </a:rPr>
              <a:t>throughout  </a:t>
            </a:r>
            <a:r>
              <a:rPr sz="4500" spc="210" dirty="0">
                <a:solidFill>
                  <a:srgbClr val="171717"/>
                </a:solidFill>
              </a:rPr>
              <a:t>the</a:t>
            </a:r>
            <a:r>
              <a:rPr sz="4500" spc="-290" dirty="0">
                <a:solidFill>
                  <a:srgbClr val="171717"/>
                </a:solidFill>
              </a:rPr>
              <a:t> </a:t>
            </a:r>
            <a:r>
              <a:rPr sz="4500" spc="204" dirty="0">
                <a:solidFill>
                  <a:srgbClr val="171717"/>
                </a:solidFill>
              </a:rPr>
              <a:t>Software</a:t>
            </a:r>
            <a:r>
              <a:rPr sz="4500" spc="-290" dirty="0">
                <a:solidFill>
                  <a:srgbClr val="171717"/>
                </a:solidFill>
              </a:rPr>
              <a:t> </a:t>
            </a:r>
            <a:r>
              <a:rPr sz="4500" spc="229" dirty="0">
                <a:solidFill>
                  <a:srgbClr val="171717"/>
                </a:solidFill>
              </a:rPr>
              <a:t>Development</a:t>
            </a:r>
            <a:r>
              <a:rPr sz="4500" spc="-290" dirty="0">
                <a:solidFill>
                  <a:srgbClr val="171717"/>
                </a:solidFill>
              </a:rPr>
              <a:t> </a:t>
            </a:r>
            <a:r>
              <a:rPr sz="4500" spc="215" dirty="0">
                <a:solidFill>
                  <a:srgbClr val="171717"/>
                </a:solidFill>
              </a:rPr>
              <a:t>Lifecycle</a:t>
            </a:r>
            <a:endParaRPr sz="4500"/>
          </a:p>
        </p:txBody>
      </p:sp>
      <p:sp>
        <p:nvSpPr>
          <p:cNvPr id="6" name="object 6"/>
          <p:cNvSpPr/>
          <p:nvPr/>
        </p:nvSpPr>
        <p:spPr>
          <a:xfrm>
            <a:off x="959209" y="4618616"/>
            <a:ext cx="1636395" cy="1636395"/>
          </a:xfrm>
          <a:custGeom>
            <a:avLst/>
            <a:gdLst/>
            <a:ahLst/>
            <a:cxnLst/>
            <a:rect l="l" t="t" r="r" b="b"/>
            <a:pathLst>
              <a:path w="1636395" h="1636395">
                <a:moveTo>
                  <a:pt x="818167" y="0"/>
                </a:moveTo>
                <a:lnTo>
                  <a:pt x="901812" y="4223"/>
                </a:lnTo>
                <a:lnTo>
                  <a:pt x="983049" y="16621"/>
                </a:lnTo>
                <a:lnTo>
                  <a:pt x="1061461" y="36783"/>
                </a:lnTo>
                <a:lnTo>
                  <a:pt x="1136634" y="64297"/>
                </a:lnTo>
                <a:lnTo>
                  <a:pt x="1208156" y="98751"/>
                </a:lnTo>
                <a:lnTo>
                  <a:pt x="1275614" y="139733"/>
                </a:lnTo>
                <a:lnTo>
                  <a:pt x="1338598" y="186831"/>
                </a:lnTo>
                <a:lnTo>
                  <a:pt x="1396697" y="239636"/>
                </a:lnTo>
                <a:lnTo>
                  <a:pt x="1449502" y="297735"/>
                </a:lnTo>
                <a:lnTo>
                  <a:pt x="1496600" y="360719"/>
                </a:lnTo>
                <a:lnTo>
                  <a:pt x="1537582" y="428177"/>
                </a:lnTo>
                <a:lnTo>
                  <a:pt x="1572036" y="499699"/>
                </a:lnTo>
                <a:lnTo>
                  <a:pt x="1599550" y="574872"/>
                </a:lnTo>
                <a:lnTo>
                  <a:pt x="1619712" y="653284"/>
                </a:lnTo>
                <a:lnTo>
                  <a:pt x="1632110" y="734521"/>
                </a:lnTo>
                <a:lnTo>
                  <a:pt x="1636334" y="818167"/>
                </a:lnTo>
                <a:lnTo>
                  <a:pt x="1632110" y="901812"/>
                </a:lnTo>
                <a:lnTo>
                  <a:pt x="1619712" y="983049"/>
                </a:lnTo>
                <a:lnTo>
                  <a:pt x="1599550" y="1061461"/>
                </a:lnTo>
                <a:lnTo>
                  <a:pt x="1572036" y="1136634"/>
                </a:lnTo>
                <a:lnTo>
                  <a:pt x="1537582" y="1208156"/>
                </a:lnTo>
                <a:lnTo>
                  <a:pt x="1496600" y="1275614"/>
                </a:lnTo>
                <a:lnTo>
                  <a:pt x="1449502" y="1338598"/>
                </a:lnTo>
                <a:lnTo>
                  <a:pt x="1396697" y="1396697"/>
                </a:lnTo>
                <a:lnTo>
                  <a:pt x="1338598" y="1449502"/>
                </a:lnTo>
                <a:lnTo>
                  <a:pt x="1275614" y="1496600"/>
                </a:lnTo>
                <a:lnTo>
                  <a:pt x="1208156" y="1537582"/>
                </a:lnTo>
                <a:lnTo>
                  <a:pt x="1136634" y="1572036"/>
                </a:lnTo>
                <a:lnTo>
                  <a:pt x="1061461" y="1599550"/>
                </a:lnTo>
                <a:lnTo>
                  <a:pt x="983049" y="1619712"/>
                </a:lnTo>
                <a:lnTo>
                  <a:pt x="901812" y="1632110"/>
                </a:lnTo>
                <a:lnTo>
                  <a:pt x="818167" y="1636334"/>
                </a:lnTo>
                <a:lnTo>
                  <a:pt x="734521" y="1632110"/>
                </a:lnTo>
                <a:lnTo>
                  <a:pt x="653284" y="1619712"/>
                </a:lnTo>
                <a:lnTo>
                  <a:pt x="574872" y="1599550"/>
                </a:lnTo>
                <a:lnTo>
                  <a:pt x="499699" y="1572036"/>
                </a:lnTo>
                <a:lnTo>
                  <a:pt x="428177" y="1537582"/>
                </a:lnTo>
                <a:lnTo>
                  <a:pt x="360719" y="1496600"/>
                </a:lnTo>
                <a:lnTo>
                  <a:pt x="297735" y="1449502"/>
                </a:lnTo>
                <a:lnTo>
                  <a:pt x="239636" y="1396697"/>
                </a:lnTo>
                <a:lnTo>
                  <a:pt x="186831" y="1338598"/>
                </a:lnTo>
                <a:lnTo>
                  <a:pt x="139733" y="1275614"/>
                </a:lnTo>
                <a:lnTo>
                  <a:pt x="98751" y="1208156"/>
                </a:lnTo>
                <a:lnTo>
                  <a:pt x="64297" y="1136634"/>
                </a:lnTo>
                <a:lnTo>
                  <a:pt x="36783" y="1061461"/>
                </a:lnTo>
                <a:lnTo>
                  <a:pt x="16621" y="983049"/>
                </a:lnTo>
                <a:lnTo>
                  <a:pt x="4223" y="901812"/>
                </a:lnTo>
                <a:lnTo>
                  <a:pt x="0" y="818167"/>
                </a:lnTo>
                <a:lnTo>
                  <a:pt x="4223" y="734521"/>
                </a:lnTo>
                <a:lnTo>
                  <a:pt x="16621" y="653284"/>
                </a:lnTo>
                <a:lnTo>
                  <a:pt x="36783" y="574872"/>
                </a:lnTo>
                <a:lnTo>
                  <a:pt x="64297" y="499699"/>
                </a:lnTo>
                <a:lnTo>
                  <a:pt x="98751" y="428177"/>
                </a:lnTo>
                <a:lnTo>
                  <a:pt x="139733" y="360719"/>
                </a:lnTo>
                <a:lnTo>
                  <a:pt x="186831" y="297735"/>
                </a:lnTo>
                <a:lnTo>
                  <a:pt x="239636" y="239636"/>
                </a:lnTo>
                <a:lnTo>
                  <a:pt x="297735" y="186831"/>
                </a:lnTo>
                <a:lnTo>
                  <a:pt x="360719" y="139733"/>
                </a:lnTo>
                <a:lnTo>
                  <a:pt x="428177" y="98751"/>
                </a:lnTo>
                <a:lnTo>
                  <a:pt x="499699" y="64297"/>
                </a:lnTo>
                <a:lnTo>
                  <a:pt x="574872" y="36783"/>
                </a:lnTo>
                <a:lnTo>
                  <a:pt x="653284" y="16621"/>
                </a:lnTo>
                <a:lnTo>
                  <a:pt x="734521" y="4223"/>
                </a:lnTo>
                <a:lnTo>
                  <a:pt x="818167" y="0"/>
                </a:lnTo>
                <a:close/>
              </a:path>
            </a:pathLst>
          </a:custGeom>
          <a:ln w="9520">
            <a:solidFill>
              <a:srgbClr val="F8F8F8"/>
            </a:solidFill>
          </a:ln>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84700" y="1570615"/>
            <a:ext cx="0" cy="4129404"/>
          </a:xfrm>
          <a:custGeom>
            <a:avLst/>
            <a:gdLst/>
            <a:ahLst/>
            <a:cxnLst/>
            <a:rect l="l" t="t" r="r" b="b"/>
            <a:pathLst>
              <a:path h="4129404">
                <a:moveTo>
                  <a:pt x="0" y="0"/>
                </a:moveTo>
                <a:lnTo>
                  <a:pt x="0" y="4128831"/>
                </a:lnTo>
              </a:path>
            </a:pathLst>
          </a:custGeom>
          <a:ln w="25387">
            <a:solidFill>
              <a:srgbClr val="F05A28"/>
            </a:solidFill>
          </a:ln>
        </p:spPr>
        <p:txBody>
          <a:bodyPr wrap="square" lIns="0" tIns="0" rIns="0" bIns="0" rtlCol="0"/>
          <a:lstStyle/>
          <a:p>
            <a:endParaRPr/>
          </a:p>
        </p:txBody>
      </p:sp>
      <p:sp>
        <p:nvSpPr>
          <p:cNvPr id="3" name="object 3"/>
          <p:cNvSpPr txBox="1">
            <a:spLocks noGrp="1"/>
          </p:cNvSpPr>
          <p:nvPr>
            <p:ph type="title"/>
          </p:nvPr>
        </p:nvSpPr>
        <p:spPr>
          <a:xfrm>
            <a:off x="5413486" y="511555"/>
            <a:ext cx="1276350" cy="574040"/>
          </a:xfrm>
          <a:prstGeom prst="rect">
            <a:avLst/>
          </a:prstGeom>
        </p:spPr>
        <p:txBody>
          <a:bodyPr vert="horz" wrap="square" lIns="0" tIns="12700" rIns="0" bIns="0" rtlCol="0">
            <a:spAutoFit/>
          </a:bodyPr>
          <a:lstStyle/>
          <a:p>
            <a:pPr marL="12700">
              <a:lnSpc>
                <a:spcPct val="100000"/>
              </a:lnSpc>
              <a:spcBef>
                <a:spcPts val="100"/>
              </a:spcBef>
            </a:pPr>
            <a:r>
              <a:rPr sz="3600" spc="-150" dirty="0">
                <a:solidFill>
                  <a:srgbClr val="404040"/>
                </a:solidFill>
                <a:latin typeface="Arial Black"/>
                <a:cs typeface="Arial Black"/>
              </a:rPr>
              <a:t>SD</a:t>
            </a:r>
            <a:r>
              <a:rPr sz="3600" spc="-325" dirty="0">
                <a:solidFill>
                  <a:srgbClr val="404040"/>
                </a:solidFill>
                <a:latin typeface="Arial Black"/>
                <a:cs typeface="Arial Black"/>
              </a:rPr>
              <a:t>L</a:t>
            </a:r>
            <a:r>
              <a:rPr sz="3600" spc="-145" dirty="0">
                <a:solidFill>
                  <a:srgbClr val="404040"/>
                </a:solidFill>
                <a:latin typeface="Arial Black"/>
                <a:cs typeface="Arial Black"/>
              </a:rPr>
              <a:t>C</a:t>
            </a:r>
            <a:endParaRPr sz="3600">
              <a:latin typeface="Arial Black"/>
              <a:cs typeface="Arial Black"/>
            </a:endParaRPr>
          </a:p>
        </p:txBody>
      </p:sp>
      <p:sp>
        <p:nvSpPr>
          <p:cNvPr id="4" name="object 4"/>
          <p:cNvSpPr txBox="1">
            <a:spLocks noGrp="1"/>
          </p:cNvSpPr>
          <p:nvPr>
            <p:ph type="body" idx="1"/>
          </p:nvPr>
        </p:nvSpPr>
        <p:spPr>
          <a:prstGeom prst="rect">
            <a:avLst/>
          </a:prstGeom>
        </p:spPr>
        <p:txBody>
          <a:bodyPr vert="horz" wrap="square" lIns="0" tIns="119252" rIns="0" bIns="0" rtlCol="0">
            <a:spAutoFit/>
          </a:bodyPr>
          <a:lstStyle/>
          <a:p>
            <a:pPr marL="4237355" marR="209550">
              <a:lnSpc>
                <a:spcPct val="100800"/>
              </a:lnSpc>
              <a:spcBef>
                <a:spcPts val="75"/>
              </a:spcBef>
            </a:pPr>
            <a:r>
              <a:rPr spc="235" dirty="0"/>
              <a:t>Offers </a:t>
            </a:r>
            <a:r>
              <a:rPr spc="254" dirty="0"/>
              <a:t>a </a:t>
            </a:r>
            <a:r>
              <a:rPr spc="250" dirty="0"/>
              <a:t>basis </a:t>
            </a:r>
            <a:r>
              <a:rPr spc="200" dirty="0"/>
              <a:t>for </a:t>
            </a:r>
            <a:r>
              <a:rPr spc="235" dirty="0"/>
              <a:t>project </a:t>
            </a:r>
            <a:r>
              <a:rPr spc="250" dirty="0"/>
              <a:t>planning</a:t>
            </a:r>
            <a:r>
              <a:rPr spc="-100" dirty="0"/>
              <a:t> </a:t>
            </a:r>
            <a:r>
              <a:rPr spc="275" dirty="0"/>
              <a:t>and  </a:t>
            </a:r>
            <a:r>
              <a:rPr spc="225" dirty="0"/>
              <a:t>control</a:t>
            </a:r>
          </a:p>
          <a:p>
            <a:pPr marL="4237355" marR="5080">
              <a:lnSpc>
                <a:spcPct val="159200"/>
              </a:lnSpc>
              <a:spcBef>
                <a:spcPts val="120"/>
              </a:spcBef>
            </a:pPr>
            <a:r>
              <a:rPr spc="265" dirty="0"/>
              <a:t>Helps </a:t>
            </a:r>
            <a:r>
              <a:rPr spc="240" dirty="0"/>
              <a:t>every </a:t>
            </a:r>
            <a:r>
              <a:rPr spc="254" dirty="0"/>
              <a:t>team </a:t>
            </a:r>
            <a:r>
              <a:rPr spc="225" dirty="0"/>
              <a:t>player </a:t>
            </a:r>
            <a:r>
              <a:rPr spc="280" dirty="0"/>
              <a:t>know </a:t>
            </a:r>
            <a:r>
              <a:rPr spc="190" dirty="0"/>
              <a:t>their</a:t>
            </a:r>
            <a:r>
              <a:rPr spc="-260" dirty="0"/>
              <a:t> </a:t>
            </a:r>
            <a:r>
              <a:rPr spc="200" dirty="0"/>
              <a:t>role  </a:t>
            </a:r>
            <a:r>
              <a:rPr spc="250" dirty="0"/>
              <a:t>Ensures </a:t>
            </a:r>
            <a:r>
              <a:rPr spc="270" dirty="0"/>
              <a:t>smooth</a:t>
            </a:r>
            <a:r>
              <a:rPr spc="105" dirty="0"/>
              <a:t> </a:t>
            </a:r>
            <a:r>
              <a:rPr spc="260" dirty="0"/>
              <a:t>progress</a:t>
            </a:r>
          </a:p>
          <a:p>
            <a:pPr marL="4237355" marR="1536065">
              <a:lnSpc>
                <a:spcPct val="163300"/>
              </a:lnSpc>
            </a:pPr>
            <a:r>
              <a:rPr spc="235" dirty="0"/>
              <a:t>Increases </a:t>
            </a:r>
            <a:r>
              <a:rPr spc="260" dirty="0"/>
              <a:t>development</a:t>
            </a:r>
            <a:r>
              <a:rPr spc="80" dirty="0"/>
              <a:t> </a:t>
            </a:r>
            <a:r>
              <a:rPr spc="290" dirty="0"/>
              <a:t>speed  </a:t>
            </a:r>
            <a:r>
              <a:rPr spc="315" dirty="0"/>
              <a:t>Keep </a:t>
            </a:r>
            <a:r>
              <a:rPr spc="260" dirty="0"/>
              <a:t>costs</a:t>
            </a:r>
            <a:r>
              <a:rPr spc="45" dirty="0"/>
              <a:t> </a:t>
            </a:r>
            <a:r>
              <a:rPr spc="240" dirty="0"/>
              <a:t>low</a:t>
            </a:r>
          </a:p>
        </p:txBody>
      </p:sp>
      <p:sp>
        <p:nvSpPr>
          <p:cNvPr id="5" name="object 5"/>
          <p:cNvSpPr/>
          <p:nvPr/>
        </p:nvSpPr>
        <p:spPr>
          <a:xfrm>
            <a:off x="456882" y="1812925"/>
            <a:ext cx="3577272" cy="364648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675BA7"/>
          </a:solidFill>
        </p:spPr>
        <p:txBody>
          <a:bodyPr wrap="square" lIns="0" tIns="0" rIns="0" bIns="0" rtlCol="0"/>
          <a:lstStyle/>
          <a:p>
            <a:endParaRPr/>
          </a:p>
        </p:txBody>
      </p:sp>
      <p:sp>
        <p:nvSpPr>
          <p:cNvPr id="3" name="object 3"/>
          <p:cNvSpPr/>
          <p:nvPr/>
        </p:nvSpPr>
        <p:spPr>
          <a:xfrm>
            <a:off x="984250" y="1914880"/>
            <a:ext cx="2432718" cy="2314219"/>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056974" y="2488691"/>
            <a:ext cx="6579234" cy="1369695"/>
          </a:xfrm>
          <a:prstGeom prst="rect">
            <a:avLst/>
          </a:prstGeom>
        </p:spPr>
        <p:txBody>
          <a:bodyPr vert="horz" wrap="square" lIns="0" tIns="9525" rIns="0" bIns="0" rtlCol="0">
            <a:spAutoFit/>
          </a:bodyPr>
          <a:lstStyle/>
          <a:p>
            <a:pPr marL="835660" marR="5080" indent="-823594">
              <a:lnSpc>
                <a:spcPct val="100400"/>
              </a:lnSpc>
              <a:spcBef>
                <a:spcPts val="75"/>
              </a:spcBef>
            </a:pPr>
            <a:r>
              <a:rPr spc="155" dirty="0">
                <a:latin typeface="Verdana"/>
                <a:cs typeface="Verdana"/>
              </a:rPr>
              <a:t>Not </a:t>
            </a:r>
            <a:r>
              <a:rPr spc="10" dirty="0">
                <a:latin typeface="Verdana"/>
                <a:cs typeface="Verdana"/>
              </a:rPr>
              <a:t>all </a:t>
            </a:r>
            <a:r>
              <a:rPr spc="65" dirty="0">
                <a:latin typeface="Verdana"/>
                <a:cs typeface="Verdana"/>
              </a:rPr>
              <a:t>lifecycle</a:t>
            </a:r>
            <a:r>
              <a:rPr spc="-905" dirty="0">
                <a:latin typeface="Verdana"/>
                <a:cs typeface="Verdana"/>
              </a:rPr>
              <a:t> </a:t>
            </a:r>
            <a:r>
              <a:rPr spc="50" dirty="0">
                <a:latin typeface="Verdana"/>
                <a:cs typeface="Verdana"/>
              </a:rPr>
              <a:t>models  </a:t>
            </a:r>
            <a:r>
              <a:rPr spc="-60" dirty="0">
                <a:latin typeface="Verdana"/>
                <a:cs typeface="Verdana"/>
              </a:rPr>
              <a:t>are </a:t>
            </a:r>
            <a:r>
              <a:rPr spc="35" dirty="0">
                <a:latin typeface="Verdana"/>
                <a:cs typeface="Verdana"/>
              </a:rPr>
              <a:t>created</a:t>
            </a:r>
            <a:r>
              <a:rPr spc="-400" dirty="0">
                <a:latin typeface="Verdana"/>
                <a:cs typeface="Verdana"/>
              </a:rPr>
              <a:t> </a:t>
            </a:r>
            <a:r>
              <a:rPr spc="30" dirty="0">
                <a:latin typeface="Verdana"/>
                <a:cs typeface="Verdana"/>
              </a:rPr>
              <a:t>equal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43744" y="2981452"/>
            <a:ext cx="9760585" cy="880369"/>
          </a:xfrm>
          <a:prstGeom prst="rect">
            <a:avLst/>
          </a:prstGeom>
        </p:spPr>
        <p:txBody>
          <a:bodyPr vert="horz" wrap="square" lIns="0" tIns="33655" rIns="0" bIns="0" rtlCol="0">
            <a:spAutoFit/>
          </a:bodyPr>
          <a:lstStyle/>
          <a:p>
            <a:pPr marL="12700" marR="5080">
              <a:lnSpc>
                <a:spcPts val="3290"/>
              </a:lnSpc>
              <a:spcBef>
                <a:spcPts val="265"/>
              </a:spcBef>
            </a:pPr>
            <a:r>
              <a:rPr sz="2800" spc="530" dirty="0">
                <a:solidFill>
                  <a:srgbClr val="404040"/>
                </a:solidFill>
                <a:latin typeface="Tahoma"/>
                <a:cs typeface="Tahoma"/>
              </a:rPr>
              <a:t>A</a:t>
            </a:r>
            <a:r>
              <a:rPr sz="2800" spc="-40" dirty="0">
                <a:solidFill>
                  <a:srgbClr val="404040"/>
                </a:solidFill>
                <a:latin typeface="Tahoma"/>
                <a:cs typeface="Tahoma"/>
              </a:rPr>
              <a:t> </a:t>
            </a:r>
            <a:r>
              <a:rPr sz="2800" spc="175" dirty="0">
                <a:solidFill>
                  <a:srgbClr val="404040"/>
                </a:solidFill>
                <a:latin typeface="Tahoma"/>
                <a:cs typeface="Tahoma"/>
              </a:rPr>
              <a:t>systematic</a:t>
            </a:r>
            <a:r>
              <a:rPr sz="2800" spc="-40" dirty="0">
                <a:solidFill>
                  <a:srgbClr val="404040"/>
                </a:solidFill>
                <a:latin typeface="Tahoma"/>
                <a:cs typeface="Tahoma"/>
              </a:rPr>
              <a:t> </a:t>
            </a:r>
            <a:r>
              <a:rPr sz="2800" spc="180" dirty="0">
                <a:solidFill>
                  <a:srgbClr val="404040"/>
                </a:solidFill>
                <a:latin typeface="Tahoma"/>
                <a:cs typeface="Tahoma"/>
              </a:rPr>
              <a:t>plan</a:t>
            </a:r>
            <a:r>
              <a:rPr sz="2800" spc="-35" dirty="0">
                <a:solidFill>
                  <a:srgbClr val="404040"/>
                </a:solidFill>
                <a:latin typeface="Tahoma"/>
                <a:cs typeface="Tahoma"/>
              </a:rPr>
              <a:t> </a:t>
            </a:r>
            <a:r>
              <a:rPr sz="2800" spc="170" dirty="0">
                <a:solidFill>
                  <a:srgbClr val="404040"/>
                </a:solidFill>
                <a:latin typeface="Tahoma"/>
                <a:cs typeface="Tahoma"/>
              </a:rPr>
              <a:t>that</a:t>
            </a:r>
            <a:r>
              <a:rPr sz="2800" spc="-45" dirty="0">
                <a:solidFill>
                  <a:srgbClr val="404040"/>
                </a:solidFill>
                <a:latin typeface="Tahoma"/>
                <a:cs typeface="Tahoma"/>
              </a:rPr>
              <a:t> </a:t>
            </a:r>
            <a:r>
              <a:rPr sz="2800" spc="175" dirty="0">
                <a:solidFill>
                  <a:srgbClr val="404040"/>
                </a:solidFill>
                <a:latin typeface="Tahoma"/>
                <a:cs typeface="Tahoma"/>
              </a:rPr>
              <a:t>defines</a:t>
            </a:r>
            <a:r>
              <a:rPr sz="2800" spc="-30" dirty="0">
                <a:solidFill>
                  <a:srgbClr val="404040"/>
                </a:solidFill>
                <a:latin typeface="Tahoma"/>
                <a:cs typeface="Tahoma"/>
              </a:rPr>
              <a:t> </a:t>
            </a:r>
            <a:r>
              <a:rPr sz="2800" spc="150" dirty="0">
                <a:solidFill>
                  <a:srgbClr val="404040"/>
                </a:solidFill>
                <a:latin typeface="Tahoma"/>
                <a:cs typeface="Tahoma"/>
              </a:rPr>
              <a:t>a</a:t>
            </a:r>
            <a:r>
              <a:rPr sz="2800" spc="-35" dirty="0">
                <a:solidFill>
                  <a:srgbClr val="404040"/>
                </a:solidFill>
                <a:latin typeface="Tahoma"/>
                <a:cs typeface="Tahoma"/>
              </a:rPr>
              <a:t> </a:t>
            </a:r>
            <a:r>
              <a:rPr sz="2800" spc="195" dirty="0">
                <a:solidFill>
                  <a:srgbClr val="404040"/>
                </a:solidFill>
                <a:latin typeface="Tahoma"/>
                <a:cs typeface="Tahoma"/>
              </a:rPr>
              <a:t>process</a:t>
            </a:r>
            <a:r>
              <a:rPr sz="2800" spc="-35" dirty="0">
                <a:solidFill>
                  <a:srgbClr val="404040"/>
                </a:solidFill>
                <a:latin typeface="Tahoma"/>
                <a:cs typeface="Tahoma"/>
              </a:rPr>
              <a:t> </a:t>
            </a:r>
            <a:r>
              <a:rPr sz="2800" spc="204" dirty="0">
                <a:solidFill>
                  <a:srgbClr val="404040"/>
                </a:solidFill>
                <a:latin typeface="Tahoma"/>
                <a:cs typeface="Tahoma"/>
              </a:rPr>
              <a:t>and</a:t>
            </a:r>
            <a:r>
              <a:rPr sz="2800" spc="-30" dirty="0">
                <a:solidFill>
                  <a:srgbClr val="404040"/>
                </a:solidFill>
                <a:latin typeface="Tahoma"/>
                <a:cs typeface="Tahoma"/>
              </a:rPr>
              <a:t> </a:t>
            </a:r>
            <a:r>
              <a:rPr sz="2800" spc="175" dirty="0">
                <a:solidFill>
                  <a:srgbClr val="404040"/>
                </a:solidFill>
                <a:latin typeface="Tahoma"/>
                <a:cs typeface="Tahoma"/>
              </a:rPr>
              <a:t>the</a:t>
            </a:r>
            <a:r>
              <a:rPr sz="2800" spc="-35" dirty="0">
                <a:solidFill>
                  <a:srgbClr val="404040"/>
                </a:solidFill>
                <a:latin typeface="Tahoma"/>
                <a:cs typeface="Tahoma"/>
              </a:rPr>
              <a:t> </a:t>
            </a:r>
            <a:r>
              <a:rPr sz="2800" spc="195" dirty="0">
                <a:solidFill>
                  <a:srgbClr val="404040"/>
                </a:solidFill>
                <a:latin typeface="Tahoma"/>
                <a:cs typeface="Tahoma"/>
              </a:rPr>
              <a:t>what?  </a:t>
            </a:r>
            <a:r>
              <a:rPr sz="2800" spc="200" dirty="0">
                <a:solidFill>
                  <a:srgbClr val="404040"/>
                </a:solidFill>
                <a:latin typeface="Tahoma"/>
                <a:cs typeface="Tahoma"/>
              </a:rPr>
              <a:t>who?</a:t>
            </a:r>
            <a:r>
              <a:rPr sz="2800" spc="-45" dirty="0">
                <a:solidFill>
                  <a:srgbClr val="404040"/>
                </a:solidFill>
                <a:latin typeface="Tahoma"/>
                <a:cs typeface="Tahoma"/>
              </a:rPr>
              <a:t> </a:t>
            </a:r>
            <a:r>
              <a:rPr sz="2800" spc="185" dirty="0">
                <a:solidFill>
                  <a:srgbClr val="404040"/>
                </a:solidFill>
                <a:latin typeface="Tahoma"/>
                <a:cs typeface="Tahoma"/>
              </a:rPr>
              <a:t>when?</a:t>
            </a:r>
            <a:r>
              <a:rPr sz="2800" spc="-45" dirty="0">
                <a:solidFill>
                  <a:srgbClr val="404040"/>
                </a:solidFill>
                <a:latin typeface="Tahoma"/>
                <a:cs typeface="Tahoma"/>
              </a:rPr>
              <a:t> </a:t>
            </a:r>
            <a:r>
              <a:rPr sz="2800" spc="204" dirty="0">
                <a:solidFill>
                  <a:srgbClr val="404040"/>
                </a:solidFill>
                <a:latin typeface="Tahoma"/>
                <a:cs typeface="Tahoma"/>
              </a:rPr>
              <a:t>and</a:t>
            </a:r>
            <a:r>
              <a:rPr sz="2800" spc="-35" dirty="0">
                <a:solidFill>
                  <a:srgbClr val="404040"/>
                </a:solidFill>
                <a:latin typeface="Tahoma"/>
                <a:cs typeface="Tahoma"/>
              </a:rPr>
              <a:t> </a:t>
            </a:r>
            <a:r>
              <a:rPr sz="2800" spc="210" dirty="0">
                <a:solidFill>
                  <a:srgbClr val="404040"/>
                </a:solidFill>
                <a:latin typeface="Tahoma"/>
                <a:cs typeface="Tahoma"/>
              </a:rPr>
              <a:t>how?</a:t>
            </a:r>
            <a:r>
              <a:rPr sz="2800" spc="-45" dirty="0">
                <a:solidFill>
                  <a:srgbClr val="404040"/>
                </a:solidFill>
                <a:latin typeface="Tahoma"/>
                <a:cs typeface="Tahoma"/>
              </a:rPr>
              <a:t> </a:t>
            </a:r>
            <a:r>
              <a:rPr sz="2800" spc="215" dirty="0">
                <a:solidFill>
                  <a:srgbClr val="404040"/>
                </a:solidFill>
                <a:latin typeface="Tahoma"/>
                <a:cs typeface="Tahoma"/>
              </a:rPr>
              <a:t>to</a:t>
            </a:r>
            <a:r>
              <a:rPr sz="2800" spc="-35" dirty="0">
                <a:solidFill>
                  <a:srgbClr val="404040"/>
                </a:solidFill>
                <a:latin typeface="Tahoma"/>
                <a:cs typeface="Tahoma"/>
              </a:rPr>
              <a:t> </a:t>
            </a:r>
            <a:r>
              <a:rPr sz="2800" spc="160" dirty="0">
                <a:solidFill>
                  <a:srgbClr val="404040"/>
                </a:solidFill>
                <a:latin typeface="Tahoma"/>
                <a:cs typeface="Tahoma"/>
              </a:rPr>
              <a:t>deliver</a:t>
            </a:r>
            <a:r>
              <a:rPr sz="2800" spc="-35" dirty="0">
                <a:solidFill>
                  <a:srgbClr val="404040"/>
                </a:solidFill>
                <a:latin typeface="Tahoma"/>
                <a:cs typeface="Tahoma"/>
              </a:rPr>
              <a:t> </a:t>
            </a:r>
            <a:r>
              <a:rPr sz="2800" spc="175" dirty="0">
                <a:solidFill>
                  <a:srgbClr val="404040"/>
                </a:solidFill>
                <a:latin typeface="Tahoma"/>
                <a:cs typeface="Tahoma"/>
              </a:rPr>
              <a:t>software</a:t>
            </a:r>
            <a:r>
              <a:rPr sz="2800" spc="-35" dirty="0">
                <a:solidFill>
                  <a:srgbClr val="404040"/>
                </a:solidFill>
                <a:latin typeface="Tahoma"/>
                <a:cs typeface="Tahoma"/>
              </a:rPr>
              <a:t> </a:t>
            </a:r>
            <a:r>
              <a:rPr sz="2800" spc="130" dirty="0">
                <a:solidFill>
                  <a:srgbClr val="404040"/>
                </a:solidFill>
                <a:latin typeface="Tahoma"/>
                <a:cs typeface="Tahoma"/>
              </a:rPr>
              <a:t>in</a:t>
            </a:r>
            <a:r>
              <a:rPr sz="2800" spc="-40" dirty="0">
                <a:solidFill>
                  <a:srgbClr val="404040"/>
                </a:solidFill>
                <a:latin typeface="Tahoma"/>
                <a:cs typeface="Tahoma"/>
              </a:rPr>
              <a:t> </a:t>
            </a:r>
            <a:r>
              <a:rPr sz="2800" spc="155" dirty="0">
                <a:solidFill>
                  <a:srgbClr val="404040"/>
                </a:solidFill>
                <a:latin typeface="Tahoma"/>
                <a:cs typeface="Tahoma"/>
              </a:rPr>
              <a:t>an</a:t>
            </a:r>
            <a:endParaRPr sz="2800" dirty="0">
              <a:latin typeface="Tahoma"/>
              <a:cs typeface="Tahoma"/>
            </a:endParaRPr>
          </a:p>
        </p:txBody>
      </p:sp>
      <p:sp>
        <p:nvSpPr>
          <p:cNvPr id="3" name="object 3"/>
          <p:cNvSpPr txBox="1"/>
          <p:nvPr/>
        </p:nvSpPr>
        <p:spPr>
          <a:xfrm>
            <a:off x="1043744" y="3831691"/>
            <a:ext cx="4912360" cy="452120"/>
          </a:xfrm>
          <a:prstGeom prst="rect">
            <a:avLst/>
          </a:prstGeom>
        </p:spPr>
        <p:txBody>
          <a:bodyPr vert="horz" wrap="square" lIns="0" tIns="12700" rIns="0" bIns="0" rtlCol="0">
            <a:spAutoFit/>
          </a:bodyPr>
          <a:lstStyle/>
          <a:p>
            <a:pPr marL="12700">
              <a:lnSpc>
                <a:spcPct val="100000"/>
              </a:lnSpc>
              <a:spcBef>
                <a:spcPts val="100"/>
              </a:spcBef>
            </a:pPr>
            <a:r>
              <a:rPr sz="2800" spc="200" dirty="0">
                <a:solidFill>
                  <a:srgbClr val="404040"/>
                </a:solidFill>
                <a:latin typeface="Tahoma"/>
                <a:cs typeface="Tahoma"/>
              </a:rPr>
              <a:t>organized </a:t>
            </a:r>
            <a:r>
              <a:rPr sz="2800" spc="204" dirty="0">
                <a:solidFill>
                  <a:srgbClr val="404040"/>
                </a:solidFill>
                <a:latin typeface="Tahoma"/>
                <a:cs typeface="Tahoma"/>
              </a:rPr>
              <a:t>and </a:t>
            </a:r>
            <a:r>
              <a:rPr sz="2800" spc="165" dirty="0">
                <a:solidFill>
                  <a:srgbClr val="404040"/>
                </a:solidFill>
                <a:latin typeface="Tahoma"/>
                <a:cs typeface="Tahoma"/>
              </a:rPr>
              <a:t>efficient</a:t>
            </a:r>
            <a:r>
              <a:rPr sz="2800" spc="-550" dirty="0">
                <a:solidFill>
                  <a:srgbClr val="404040"/>
                </a:solidFill>
                <a:latin typeface="Tahoma"/>
                <a:cs typeface="Tahoma"/>
              </a:rPr>
              <a:t> </a:t>
            </a:r>
            <a:r>
              <a:rPr sz="2800" spc="204" dirty="0">
                <a:solidFill>
                  <a:srgbClr val="404040"/>
                </a:solidFill>
                <a:latin typeface="Tahoma"/>
                <a:cs typeface="Tahoma"/>
              </a:rPr>
              <a:t>way</a:t>
            </a:r>
            <a:endParaRPr sz="2800">
              <a:latin typeface="Tahoma"/>
              <a:cs typeface="Tahoma"/>
            </a:endParaRPr>
          </a:p>
        </p:txBody>
      </p:sp>
      <p:sp>
        <p:nvSpPr>
          <p:cNvPr id="4" name="object 4"/>
          <p:cNvSpPr txBox="1">
            <a:spLocks noGrp="1"/>
          </p:cNvSpPr>
          <p:nvPr>
            <p:ph type="title"/>
          </p:nvPr>
        </p:nvSpPr>
        <p:spPr>
          <a:xfrm>
            <a:off x="1043744" y="2087371"/>
            <a:ext cx="1653539" cy="756920"/>
          </a:xfrm>
          <a:prstGeom prst="rect">
            <a:avLst/>
          </a:prstGeom>
        </p:spPr>
        <p:txBody>
          <a:bodyPr vert="horz" wrap="square" lIns="0" tIns="12700" rIns="0" bIns="0" rtlCol="0">
            <a:spAutoFit/>
          </a:bodyPr>
          <a:lstStyle/>
          <a:p>
            <a:pPr marL="12700">
              <a:lnSpc>
                <a:spcPct val="100000"/>
              </a:lnSpc>
              <a:spcBef>
                <a:spcPts val="100"/>
              </a:spcBef>
            </a:pPr>
            <a:r>
              <a:rPr sz="4800" spc="-35" dirty="0">
                <a:solidFill>
                  <a:srgbClr val="9BC850"/>
                </a:solidFill>
                <a:latin typeface="Arial"/>
                <a:cs typeface="Arial"/>
              </a:rPr>
              <a:t>SD</a:t>
            </a:r>
            <a:r>
              <a:rPr sz="4800" spc="-5" dirty="0">
                <a:solidFill>
                  <a:srgbClr val="9BC850"/>
                </a:solidFill>
                <a:latin typeface="Arial"/>
                <a:cs typeface="Arial"/>
              </a:rPr>
              <a:t>L</a:t>
            </a:r>
            <a:r>
              <a:rPr sz="4800" spc="75" dirty="0">
                <a:solidFill>
                  <a:srgbClr val="9BC850"/>
                </a:solidFill>
                <a:latin typeface="Arial"/>
                <a:cs typeface="Arial"/>
              </a:rPr>
              <a:t>C</a:t>
            </a:r>
            <a:endParaRPr sz="4800">
              <a:latin typeface="Arial"/>
              <a:cs typeface="Arial"/>
            </a:endParaRPr>
          </a:p>
        </p:txBody>
      </p:sp>
      <p:sp>
        <p:nvSpPr>
          <p:cNvPr id="5" name="object 5"/>
          <p:cNvSpPr/>
          <p:nvPr/>
        </p:nvSpPr>
        <p:spPr>
          <a:xfrm>
            <a:off x="1398316" y="2987801"/>
            <a:ext cx="2833370" cy="477520"/>
          </a:xfrm>
          <a:custGeom>
            <a:avLst/>
            <a:gdLst/>
            <a:ahLst/>
            <a:cxnLst/>
            <a:rect l="l" t="t" r="r" b="b"/>
            <a:pathLst>
              <a:path w="2833370" h="477520">
                <a:moveTo>
                  <a:pt x="2753423" y="0"/>
                </a:moveTo>
                <a:lnTo>
                  <a:pt x="79578" y="0"/>
                </a:lnTo>
                <a:lnTo>
                  <a:pt x="48600" y="6254"/>
                </a:lnTo>
                <a:lnTo>
                  <a:pt x="23306" y="23310"/>
                </a:lnTo>
                <a:lnTo>
                  <a:pt x="6252" y="48606"/>
                </a:lnTo>
                <a:lnTo>
                  <a:pt x="0" y="79578"/>
                </a:lnTo>
                <a:lnTo>
                  <a:pt x="0" y="397852"/>
                </a:lnTo>
                <a:lnTo>
                  <a:pt x="6252" y="428830"/>
                </a:lnTo>
                <a:lnTo>
                  <a:pt x="23306" y="454125"/>
                </a:lnTo>
                <a:lnTo>
                  <a:pt x="48600" y="471178"/>
                </a:lnTo>
                <a:lnTo>
                  <a:pt x="79578" y="477431"/>
                </a:lnTo>
                <a:lnTo>
                  <a:pt x="2753423" y="477431"/>
                </a:lnTo>
                <a:lnTo>
                  <a:pt x="2784393" y="471178"/>
                </a:lnTo>
                <a:lnTo>
                  <a:pt x="2809684" y="454125"/>
                </a:lnTo>
                <a:lnTo>
                  <a:pt x="2826736" y="428830"/>
                </a:lnTo>
                <a:lnTo>
                  <a:pt x="2832989" y="397852"/>
                </a:lnTo>
                <a:lnTo>
                  <a:pt x="2832989" y="79578"/>
                </a:lnTo>
                <a:lnTo>
                  <a:pt x="2826736" y="48606"/>
                </a:lnTo>
                <a:lnTo>
                  <a:pt x="2809684" y="23310"/>
                </a:lnTo>
                <a:lnTo>
                  <a:pt x="2784393" y="6254"/>
                </a:lnTo>
                <a:lnTo>
                  <a:pt x="2753423" y="0"/>
                </a:lnTo>
                <a:close/>
              </a:path>
            </a:pathLst>
          </a:custGeom>
          <a:solidFill>
            <a:srgbClr val="9BC850">
              <a:alpha val="39999"/>
            </a:srgbClr>
          </a:solidFill>
        </p:spPr>
        <p:txBody>
          <a:bodyPr wrap="square" lIns="0" tIns="0" rIns="0" bIns="0" rtlCol="0"/>
          <a:lstStyle/>
          <a:p>
            <a:endParaRPr/>
          </a:p>
        </p:txBody>
      </p:sp>
    </p:spTree>
    <p:extLst>
      <p:ext uri="{BB962C8B-B14F-4D97-AF65-F5344CB8AC3E}">
        <p14:creationId xmlns:p14="http://schemas.microsoft.com/office/powerpoint/2010/main" val="485220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43744" y="2981452"/>
            <a:ext cx="9761855" cy="1735455"/>
          </a:xfrm>
          <a:prstGeom prst="rect">
            <a:avLst/>
          </a:prstGeom>
        </p:spPr>
        <p:txBody>
          <a:bodyPr vert="horz" wrap="square" lIns="0" tIns="11430" rIns="0" bIns="0" rtlCol="0">
            <a:spAutoFit/>
          </a:bodyPr>
          <a:lstStyle/>
          <a:p>
            <a:pPr marL="12700" marR="5080">
              <a:lnSpc>
                <a:spcPct val="100200"/>
              </a:lnSpc>
              <a:spcBef>
                <a:spcPts val="90"/>
              </a:spcBef>
            </a:pPr>
            <a:r>
              <a:rPr sz="2800" spc="530" dirty="0">
                <a:solidFill>
                  <a:srgbClr val="404040"/>
                </a:solidFill>
                <a:latin typeface="Tahoma"/>
                <a:cs typeface="Tahoma"/>
              </a:rPr>
              <a:t>A</a:t>
            </a:r>
            <a:r>
              <a:rPr sz="2800" spc="-40" dirty="0">
                <a:solidFill>
                  <a:srgbClr val="404040"/>
                </a:solidFill>
                <a:latin typeface="Tahoma"/>
                <a:cs typeface="Tahoma"/>
              </a:rPr>
              <a:t> </a:t>
            </a:r>
            <a:r>
              <a:rPr sz="2800" spc="235" dirty="0">
                <a:solidFill>
                  <a:srgbClr val="404040"/>
                </a:solidFill>
                <a:latin typeface="Tahoma"/>
                <a:cs typeface="Tahoma"/>
              </a:rPr>
              <a:t>model</a:t>
            </a:r>
            <a:r>
              <a:rPr sz="2800" spc="-40" dirty="0">
                <a:solidFill>
                  <a:srgbClr val="404040"/>
                </a:solidFill>
                <a:latin typeface="Tahoma"/>
                <a:cs typeface="Tahoma"/>
              </a:rPr>
              <a:t> </a:t>
            </a:r>
            <a:r>
              <a:rPr sz="2800" spc="170" dirty="0">
                <a:solidFill>
                  <a:srgbClr val="404040"/>
                </a:solidFill>
                <a:latin typeface="Tahoma"/>
                <a:cs typeface="Tahoma"/>
              </a:rPr>
              <a:t>that</a:t>
            </a:r>
            <a:r>
              <a:rPr sz="2800" spc="-40" dirty="0">
                <a:solidFill>
                  <a:srgbClr val="404040"/>
                </a:solidFill>
                <a:latin typeface="Tahoma"/>
                <a:cs typeface="Tahoma"/>
              </a:rPr>
              <a:t> </a:t>
            </a:r>
            <a:r>
              <a:rPr sz="2800" spc="200" dirty="0">
                <a:solidFill>
                  <a:srgbClr val="404040"/>
                </a:solidFill>
                <a:latin typeface="Tahoma"/>
                <a:cs typeface="Tahoma"/>
              </a:rPr>
              <a:t>describes</a:t>
            </a:r>
            <a:r>
              <a:rPr sz="2800" spc="-35" dirty="0">
                <a:solidFill>
                  <a:srgbClr val="404040"/>
                </a:solidFill>
                <a:latin typeface="Tahoma"/>
                <a:cs typeface="Tahoma"/>
              </a:rPr>
              <a:t> </a:t>
            </a:r>
            <a:r>
              <a:rPr sz="2800" spc="175" dirty="0">
                <a:solidFill>
                  <a:srgbClr val="404040"/>
                </a:solidFill>
                <a:latin typeface="Tahoma"/>
                <a:cs typeface="Tahoma"/>
              </a:rPr>
              <a:t>the</a:t>
            </a:r>
            <a:r>
              <a:rPr sz="2800" spc="-35" dirty="0">
                <a:solidFill>
                  <a:srgbClr val="404040"/>
                </a:solidFill>
                <a:latin typeface="Tahoma"/>
                <a:cs typeface="Tahoma"/>
              </a:rPr>
              <a:t> </a:t>
            </a:r>
            <a:r>
              <a:rPr sz="2800" spc="215" dirty="0">
                <a:solidFill>
                  <a:srgbClr val="404040"/>
                </a:solidFill>
                <a:latin typeface="Tahoma"/>
                <a:cs typeface="Tahoma"/>
              </a:rPr>
              <a:t>types</a:t>
            </a:r>
            <a:r>
              <a:rPr sz="2800" spc="-30" dirty="0">
                <a:solidFill>
                  <a:srgbClr val="404040"/>
                </a:solidFill>
                <a:latin typeface="Tahoma"/>
                <a:cs typeface="Tahoma"/>
              </a:rPr>
              <a:t> </a:t>
            </a:r>
            <a:r>
              <a:rPr sz="2800" spc="210" dirty="0">
                <a:solidFill>
                  <a:srgbClr val="404040"/>
                </a:solidFill>
                <a:latin typeface="Tahoma"/>
                <a:cs typeface="Tahoma"/>
              </a:rPr>
              <a:t>of</a:t>
            </a:r>
            <a:r>
              <a:rPr sz="2800" spc="-40" dirty="0">
                <a:solidFill>
                  <a:srgbClr val="404040"/>
                </a:solidFill>
                <a:latin typeface="Tahoma"/>
                <a:cs typeface="Tahoma"/>
              </a:rPr>
              <a:t> </a:t>
            </a:r>
            <a:r>
              <a:rPr sz="2800" spc="190" dirty="0">
                <a:solidFill>
                  <a:srgbClr val="404040"/>
                </a:solidFill>
                <a:latin typeface="Tahoma"/>
                <a:cs typeface="Tahoma"/>
              </a:rPr>
              <a:t>activity</a:t>
            </a:r>
            <a:r>
              <a:rPr sz="2800" spc="-40" dirty="0">
                <a:solidFill>
                  <a:srgbClr val="404040"/>
                </a:solidFill>
                <a:latin typeface="Tahoma"/>
                <a:cs typeface="Tahoma"/>
              </a:rPr>
              <a:t> </a:t>
            </a:r>
            <a:r>
              <a:rPr sz="2800" spc="215" dirty="0">
                <a:solidFill>
                  <a:srgbClr val="404040"/>
                </a:solidFill>
                <a:latin typeface="Tahoma"/>
                <a:cs typeface="Tahoma"/>
              </a:rPr>
              <a:t>performed  </a:t>
            </a:r>
            <a:r>
              <a:rPr sz="2800" spc="165" dirty="0">
                <a:solidFill>
                  <a:srgbClr val="404040"/>
                </a:solidFill>
                <a:latin typeface="Tahoma"/>
                <a:cs typeface="Tahoma"/>
              </a:rPr>
              <a:t>at </a:t>
            </a:r>
            <a:r>
              <a:rPr sz="2800" spc="200" dirty="0">
                <a:solidFill>
                  <a:srgbClr val="404040"/>
                </a:solidFill>
                <a:latin typeface="Tahoma"/>
                <a:cs typeface="Tahoma"/>
              </a:rPr>
              <a:t>each </a:t>
            </a:r>
            <a:r>
              <a:rPr sz="2800" spc="190" dirty="0">
                <a:solidFill>
                  <a:srgbClr val="404040"/>
                </a:solidFill>
                <a:latin typeface="Tahoma"/>
                <a:cs typeface="Tahoma"/>
              </a:rPr>
              <a:t>stage </a:t>
            </a:r>
            <a:r>
              <a:rPr sz="2800" spc="130" dirty="0">
                <a:solidFill>
                  <a:srgbClr val="404040"/>
                </a:solidFill>
                <a:latin typeface="Tahoma"/>
                <a:cs typeface="Tahoma"/>
              </a:rPr>
              <a:t>in </a:t>
            </a:r>
            <a:r>
              <a:rPr sz="2800" spc="150" dirty="0">
                <a:solidFill>
                  <a:srgbClr val="404040"/>
                </a:solidFill>
                <a:latin typeface="Tahoma"/>
                <a:cs typeface="Tahoma"/>
              </a:rPr>
              <a:t>a </a:t>
            </a:r>
            <a:r>
              <a:rPr sz="2800" spc="175" dirty="0">
                <a:solidFill>
                  <a:srgbClr val="404040"/>
                </a:solidFill>
                <a:latin typeface="Tahoma"/>
                <a:cs typeface="Tahoma"/>
              </a:rPr>
              <a:t>software </a:t>
            </a:r>
            <a:r>
              <a:rPr sz="2800" spc="210" dirty="0">
                <a:solidFill>
                  <a:srgbClr val="404040"/>
                </a:solidFill>
                <a:latin typeface="Tahoma"/>
                <a:cs typeface="Tahoma"/>
              </a:rPr>
              <a:t>development </a:t>
            </a:r>
            <a:r>
              <a:rPr sz="2800" spc="140" dirty="0">
                <a:solidFill>
                  <a:srgbClr val="404040"/>
                </a:solidFill>
                <a:latin typeface="Tahoma"/>
                <a:cs typeface="Tahoma"/>
              </a:rPr>
              <a:t>project, </a:t>
            </a:r>
            <a:r>
              <a:rPr sz="2800" spc="204" dirty="0">
                <a:solidFill>
                  <a:srgbClr val="404040"/>
                </a:solidFill>
                <a:latin typeface="Tahoma"/>
                <a:cs typeface="Tahoma"/>
              </a:rPr>
              <a:t>and  </a:t>
            </a:r>
            <a:r>
              <a:rPr sz="2800" spc="235" dirty="0">
                <a:solidFill>
                  <a:srgbClr val="404040"/>
                </a:solidFill>
                <a:latin typeface="Tahoma"/>
                <a:cs typeface="Tahoma"/>
              </a:rPr>
              <a:t>how </a:t>
            </a:r>
            <a:r>
              <a:rPr sz="2800" spc="175" dirty="0">
                <a:solidFill>
                  <a:srgbClr val="404040"/>
                </a:solidFill>
                <a:latin typeface="Tahoma"/>
                <a:cs typeface="Tahoma"/>
              </a:rPr>
              <a:t>the </a:t>
            </a:r>
            <a:r>
              <a:rPr sz="2800" spc="165" dirty="0">
                <a:solidFill>
                  <a:srgbClr val="404040"/>
                </a:solidFill>
                <a:latin typeface="Tahoma"/>
                <a:cs typeface="Tahoma"/>
              </a:rPr>
              <a:t>activities </a:t>
            </a:r>
            <a:r>
              <a:rPr sz="2800" spc="135" dirty="0">
                <a:solidFill>
                  <a:srgbClr val="404040"/>
                </a:solidFill>
                <a:latin typeface="Tahoma"/>
                <a:cs typeface="Tahoma"/>
              </a:rPr>
              <a:t>relate </a:t>
            </a:r>
            <a:r>
              <a:rPr sz="2800" spc="215" dirty="0">
                <a:solidFill>
                  <a:srgbClr val="404040"/>
                </a:solidFill>
                <a:latin typeface="Tahoma"/>
                <a:cs typeface="Tahoma"/>
              </a:rPr>
              <a:t>to </a:t>
            </a:r>
            <a:r>
              <a:rPr sz="2800" spc="210" dirty="0">
                <a:solidFill>
                  <a:srgbClr val="404040"/>
                </a:solidFill>
                <a:latin typeface="Tahoma"/>
                <a:cs typeface="Tahoma"/>
              </a:rPr>
              <a:t>one </a:t>
            </a:r>
            <a:r>
              <a:rPr sz="2800" spc="180" dirty="0">
                <a:solidFill>
                  <a:srgbClr val="404040"/>
                </a:solidFill>
                <a:latin typeface="Tahoma"/>
                <a:cs typeface="Tahoma"/>
              </a:rPr>
              <a:t>another </a:t>
            </a:r>
            <a:r>
              <a:rPr sz="2800" spc="185" dirty="0">
                <a:solidFill>
                  <a:srgbClr val="404040"/>
                </a:solidFill>
                <a:latin typeface="Tahoma"/>
                <a:cs typeface="Tahoma"/>
              </a:rPr>
              <a:t>logically </a:t>
            </a:r>
            <a:r>
              <a:rPr sz="2800" spc="204" dirty="0">
                <a:solidFill>
                  <a:srgbClr val="404040"/>
                </a:solidFill>
                <a:latin typeface="Tahoma"/>
                <a:cs typeface="Tahoma"/>
              </a:rPr>
              <a:t>and  </a:t>
            </a:r>
            <a:r>
              <a:rPr sz="2800" spc="195" dirty="0">
                <a:solidFill>
                  <a:srgbClr val="404040"/>
                </a:solidFill>
                <a:latin typeface="Tahoma"/>
                <a:cs typeface="Tahoma"/>
              </a:rPr>
              <a:t>chronologically</a:t>
            </a:r>
            <a:endParaRPr sz="2800">
              <a:latin typeface="Tahoma"/>
              <a:cs typeface="Tahoma"/>
            </a:endParaRPr>
          </a:p>
        </p:txBody>
      </p:sp>
      <p:sp>
        <p:nvSpPr>
          <p:cNvPr id="3" name="object 3"/>
          <p:cNvSpPr txBox="1">
            <a:spLocks noGrp="1"/>
          </p:cNvSpPr>
          <p:nvPr>
            <p:ph type="title"/>
          </p:nvPr>
        </p:nvSpPr>
        <p:spPr>
          <a:xfrm>
            <a:off x="1043744" y="2087371"/>
            <a:ext cx="1653539" cy="756920"/>
          </a:xfrm>
          <a:prstGeom prst="rect">
            <a:avLst/>
          </a:prstGeom>
        </p:spPr>
        <p:txBody>
          <a:bodyPr vert="horz" wrap="square" lIns="0" tIns="12700" rIns="0" bIns="0" rtlCol="0">
            <a:spAutoFit/>
          </a:bodyPr>
          <a:lstStyle/>
          <a:p>
            <a:pPr marL="12700">
              <a:lnSpc>
                <a:spcPct val="100000"/>
              </a:lnSpc>
              <a:spcBef>
                <a:spcPts val="100"/>
              </a:spcBef>
            </a:pPr>
            <a:r>
              <a:rPr sz="4800" spc="-35" dirty="0">
                <a:solidFill>
                  <a:srgbClr val="9BC850"/>
                </a:solidFill>
                <a:latin typeface="Arial"/>
                <a:cs typeface="Arial"/>
              </a:rPr>
              <a:t>SD</a:t>
            </a:r>
            <a:r>
              <a:rPr sz="4800" spc="-5" dirty="0">
                <a:solidFill>
                  <a:srgbClr val="9BC850"/>
                </a:solidFill>
                <a:latin typeface="Arial"/>
                <a:cs typeface="Arial"/>
              </a:rPr>
              <a:t>L</a:t>
            </a:r>
            <a:r>
              <a:rPr sz="4800" spc="75" dirty="0">
                <a:solidFill>
                  <a:srgbClr val="9BC850"/>
                </a:solidFill>
                <a:latin typeface="Arial"/>
                <a:cs typeface="Arial"/>
              </a:rPr>
              <a:t>C</a:t>
            </a:r>
            <a:endParaRPr sz="4800">
              <a:latin typeface="Arial"/>
              <a:cs typeface="Arial"/>
            </a:endParaRPr>
          </a:p>
        </p:txBody>
      </p:sp>
      <p:sp>
        <p:nvSpPr>
          <p:cNvPr id="4" name="object 4"/>
          <p:cNvSpPr/>
          <p:nvPr/>
        </p:nvSpPr>
        <p:spPr>
          <a:xfrm>
            <a:off x="7438167" y="2963598"/>
            <a:ext cx="1433195" cy="477520"/>
          </a:xfrm>
          <a:custGeom>
            <a:avLst/>
            <a:gdLst/>
            <a:ahLst/>
            <a:cxnLst/>
            <a:rect l="l" t="t" r="r" b="b"/>
            <a:pathLst>
              <a:path w="1433195" h="477520">
                <a:moveTo>
                  <a:pt x="1353540" y="0"/>
                </a:moveTo>
                <a:lnTo>
                  <a:pt x="79578" y="0"/>
                </a:lnTo>
                <a:lnTo>
                  <a:pt x="48600" y="6254"/>
                </a:lnTo>
                <a:lnTo>
                  <a:pt x="23306" y="23310"/>
                </a:lnTo>
                <a:lnTo>
                  <a:pt x="6252" y="48606"/>
                </a:lnTo>
                <a:lnTo>
                  <a:pt x="0" y="79578"/>
                </a:lnTo>
                <a:lnTo>
                  <a:pt x="0" y="397852"/>
                </a:lnTo>
                <a:lnTo>
                  <a:pt x="6252" y="428830"/>
                </a:lnTo>
                <a:lnTo>
                  <a:pt x="23306" y="454125"/>
                </a:lnTo>
                <a:lnTo>
                  <a:pt x="48600" y="471178"/>
                </a:lnTo>
                <a:lnTo>
                  <a:pt x="79578" y="477431"/>
                </a:lnTo>
                <a:lnTo>
                  <a:pt x="1353540" y="477431"/>
                </a:lnTo>
                <a:lnTo>
                  <a:pt x="1384518" y="471178"/>
                </a:lnTo>
                <a:lnTo>
                  <a:pt x="1409812" y="454125"/>
                </a:lnTo>
                <a:lnTo>
                  <a:pt x="1426865" y="428830"/>
                </a:lnTo>
                <a:lnTo>
                  <a:pt x="1433118" y="397852"/>
                </a:lnTo>
                <a:lnTo>
                  <a:pt x="1433118" y="79578"/>
                </a:lnTo>
                <a:lnTo>
                  <a:pt x="1426865" y="48606"/>
                </a:lnTo>
                <a:lnTo>
                  <a:pt x="1409812" y="23310"/>
                </a:lnTo>
                <a:lnTo>
                  <a:pt x="1384518" y="6254"/>
                </a:lnTo>
                <a:lnTo>
                  <a:pt x="1353540" y="0"/>
                </a:lnTo>
                <a:close/>
              </a:path>
            </a:pathLst>
          </a:custGeom>
          <a:solidFill>
            <a:srgbClr val="9BC850">
              <a:alpha val="39999"/>
            </a:srgbClr>
          </a:solidFill>
        </p:spPr>
        <p:txBody>
          <a:bodyPr wrap="square" lIns="0" tIns="0" rIns="0" bIns="0" rtlCol="0"/>
          <a:lstStyle/>
          <a:p>
            <a:endParaRPr/>
          </a:p>
        </p:txBody>
      </p:sp>
      <p:sp>
        <p:nvSpPr>
          <p:cNvPr id="5" name="object 5"/>
          <p:cNvSpPr/>
          <p:nvPr/>
        </p:nvSpPr>
        <p:spPr>
          <a:xfrm>
            <a:off x="1414348" y="2971761"/>
            <a:ext cx="2115185" cy="930275"/>
          </a:xfrm>
          <a:custGeom>
            <a:avLst/>
            <a:gdLst/>
            <a:ahLst/>
            <a:cxnLst/>
            <a:rect l="l" t="t" r="r" b="b"/>
            <a:pathLst>
              <a:path w="2115185" h="930275">
                <a:moveTo>
                  <a:pt x="1152385" y="79578"/>
                </a:moveTo>
                <a:lnTo>
                  <a:pt x="1146136" y="48602"/>
                </a:lnTo>
                <a:lnTo>
                  <a:pt x="1129080" y="23317"/>
                </a:lnTo>
                <a:lnTo>
                  <a:pt x="1103782" y="6261"/>
                </a:lnTo>
                <a:lnTo>
                  <a:pt x="1072807" y="0"/>
                </a:lnTo>
                <a:lnTo>
                  <a:pt x="79578" y="0"/>
                </a:lnTo>
                <a:lnTo>
                  <a:pt x="48602" y="6261"/>
                </a:lnTo>
                <a:lnTo>
                  <a:pt x="23304" y="23317"/>
                </a:lnTo>
                <a:lnTo>
                  <a:pt x="6261" y="48602"/>
                </a:lnTo>
                <a:lnTo>
                  <a:pt x="0" y="79578"/>
                </a:lnTo>
                <a:lnTo>
                  <a:pt x="0" y="397865"/>
                </a:lnTo>
                <a:lnTo>
                  <a:pt x="6261" y="428840"/>
                </a:lnTo>
                <a:lnTo>
                  <a:pt x="23304" y="454126"/>
                </a:lnTo>
                <a:lnTo>
                  <a:pt x="48602" y="471182"/>
                </a:lnTo>
                <a:lnTo>
                  <a:pt x="79578" y="477431"/>
                </a:lnTo>
                <a:lnTo>
                  <a:pt x="1072807" y="477431"/>
                </a:lnTo>
                <a:lnTo>
                  <a:pt x="1103782" y="471182"/>
                </a:lnTo>
                <a:lnTo>
                  <a:pt x="1129080" y="454126"/>
                </a:lnTo>
                <a:lnTo>
                  <a:pt x="1146136" y="428840"/>
                </a:lnTo>
                <a:lnTo>
                  <a:pt x="1152385" y="397865"/>
                </a:lnTo>
                <a:lnTo>
                  <a:pt x="1152385" y="79578"/>
                </a:lnTo>
                <a:close/>
              </a:path>
              <a:path w="2115185" h="930275">
                <a:moveTo>
                  <a:pt x="2114918" y="562749"/>
                </a:moveTo>
                <a:lnTo>
                  <a:pt x="2109139" y="534162"/>
                </a:lnTo>
                <a:lnTo>
                  <a:pt x="2093404" y="510832"/>
                </a:lnTo>
                <a:lnTo>
                  <a:pt x="2070074" y="495096"/>
                </a:lnTo>
                <a:lnTo>
                  <a:pt x="2041499" y="489318"/>
                </a:lnTo>
                <a:lnTo>
                  <a:pt x="1035951" y="489318"/>
                </a:lnTo>
                <a:lnTo>
                  <a:pt x="1007364" y="495096"/>
                </a:lnTo>
                <a:lnTo>
                  <a:pt x="984034" y="510832"/>
                </a:lnTo>
                <a:lnTo>
                  <a:pt x="968298" y="534162"/>
                </a:lnTo>
                <a:lnTo>
                  <a:pt x="962533" y="562749"/>
                </a:lnTo>
                <a:lnTo>
                  <a:pt x="962533" y="856399"/>
                </a:lnTo>
                <a:lnTo>
                  <a:pt x="968298" y="884974"/>
                </a:lnTo>
                <a:lnTo>
                  <a:pt x="984034" y="908304"/>
                </a:lnTo>
                <a:lnTo>
                  <a:pt x="1007364" y="924039"/>
                </a:lnTo>
                <a:lnTo>
                  <a:pt x="1035951" y="929817"/>
                </a:lnTo>
                <a:lnTo>
                  <a:pt x="2041499" y="929817"/>
                </a:lnTo>
                <a:lnTo>
                  <a:pt x="2070074" y="924039"/>
                </a:lnTo>
                <a:lnTo>
                  <a:pt x="2093404" y="908304"/>
                </a:lnTo>
                <a:lnTo>
                  <a:pt x="2109139" y="884974"/>
                </a:lnTo>
                <a:lnTo>
                  <a:pt x="2114918" y="856399"/>
                </a:lnTo>
                <a:lnTo>
                  <a:pt x="2114918" y="562749"/>
                </a:lnTo>
                <a:close/>
              </a:path>
            </a:pathLst>
          </a:custGeom>
          <a:solidFill>
            <a:srgbClr val="9BC850">
              <a:alpha val="39999"/>
            </a:srgbClr>
          </a:solidFill>
        </p:spPr>
        <p:txBody>
          <a:bodyPr wrap="square" lIns="0" tIns="0" rIns="0" bIns="0" rtlCol="0"/>
          <a:lstStyle/>
          <a:p>
            <a:endParaRPr/>
          </a:p>
        </p:txBody>
      </p:sp>
      <p:sp>
        <p:nvSpPr>
          <p:cNvPr id="6" name="object 6"/>
          <p:cNvSpPr/>
          <p:nvPr/>
        </p:nvSpPr>
        <p:spPr>
          <a:xfrm>
            <a:off x="1008317" y="4291305"/>
            <a:ext cx="2825750" cy="440690"/>
          </a:xfrm>
          <a:custGeom>
            <a:avLst/>
            <a:gdLst/>
            <a:ahLst/>
            <a:cxnLst/>
            <a:rect l="l" t="t" r="r" b="b"/>
            <a:pathLst>
              <a:path w="2825750" h="440689">
                <a:moveTo>
                  <a:pt x="2752331" y="0"/>
                </a:moveTo>
                <a:lnTo>
                  <a:pt x="73418" y="0"/>
                </a:lnTo>
                <a:lnTo>
                  <a:pt x="44839" y="5769"/>
                </a:lnTo>
                <a:lnTo>
                  <a:pt x="21502" y="21502"/>
                </a:lnTo>
                <a:lnTo>
                  <a:pt x="5769" y="44839"/>
                </a:lnTo>
                <a:lnTo>
                  <a:pt x="0" y="73418"/>
                </a:lnTo>
                <a:lnTo>
                  <a:pt x="0" y="367068"/>
                </a:lnTo>
                <a:lnTo>
                  <a:pt x="5769" y="395647"/>
                </a:lnTo>
                <a:lnTo>
                  <a:pt x="21502" y="418984"/>
                </a:lnTo>
                <a:lnTo>
                  <a:pt x="44839" y="434717"/>
                </a:lnTo>
                <a:lnTo>
                  <a:pt x="73418" y="440486"/>
                </a:lnTo>
                <a:lnTo>
                  <a:pt x="2752331" y="440486"/>
                </a:lnTo>
                <a:lnTo>
                  <a:pt x="2780905" y="434717"/>
                </a:lnTo>
                <a:lnTo>
                  <a:pt x="2804242" y="418984"/>
                </a:lnTo>
                <a:lnTo>
                  <a:pt x="2819979" y="395647"/>
                </a:lnTo>
                <a:lnTo>
                  <a:pt x="2825750" y="367068"/>
                </a:lnTo>
                <a:lnTo>
                  <a:pt x="2825750" y="73418"/>
                </a:lnTo>
                <a:lnTo>
                  <a:pt x="2819979" y="44839"/>
                </a:lnTo>
                <a:lnTo>
                  <a:pt x="2804242" y="21502"/>
                </a:lnTo>
                <a:lnTo>
                  <a:pt x="2780905" y="5769"/>
                </a:lnTo>
                <a:lnTo>
                  <a:pt x="2752331" y="0"/>
                </a:lnTo>
                <a:close/>
              </a:path>
            </a:pathLst>
          </a:custGeom>
          <a:solidFill>
            <a:srgbClr val="9BC850">
              <a:alpha val="39999"/>
            </a:srgbClr>
          </a:solid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217329" y="2182985"/>
            <a:ext cx="5257800" cy="3488690"/>
          </a:xfrm>
          <a:prstGeom prst="rect">
            <a:avLst/>
          </a:prstGeom>
          <a:solidFill>
            <a:srgbClr val="E5E5E5"/>
          </a:solidFill>
        </p:spPr>
        <p:txBody>
          <a:bodyPr vert="horz" wrap="square" lIns="0" tIns="0" rIns="0" bIns="0" rtlCol="0">
            <a:spAutoFit/>
          </a:bodyPr>
          <a:lstStyle/>
          <a:p>
            <a:pPr>
              <a:lnSpc>
                <a:spcPct val="100000"/>
              </a:lnSpc>
            </a:pPr>
            <a:endParaRPr sz="4100">
              <a:latin typeface="Times New Roman"/>
              <a:cs typeface="Times New Roman"/>
            </a:endParaRPr>
          </a:p>
          <a:p>
            <a:pPr>
              <a:lnSpc>
                <a:spcPct val="100000"/>
              </a:lnSpc>
              <a:spcBef>
                <a:spcPts val="55"/>
              </a:spcBef>
            </a:pPr>
            <a:endParaRPr sz="4000">
              <a:latin typeface="Times New Roman"/>
              <a:cs typeface="Times New Roman"/>
            </a:endParaRPr>
          </a:p>
          <a:p>
            <a:pPr algn="ctr">
              <a:lnSpc>
                <a:spcPct val="100000"/>
              </a:lnSpc>
            </a:pPr>
            <a:r>
              <a:rPr sz="3200" spc="-55" dirty="0">
                <a:solidFill>
                  <a:srgbClr val="2A9FBC"/>
                </a:solidFill>
                <a:latin typeface="Verdana"/>
                <a:cs typeface="Verdana"/>
              </a:rPr>
              <a:t>Iterative</a:t>
            </a:r>
            <a:endParaRPr sz="3200">
              <a:latin typeface="Verdana"/>
              <a:cs typeface="Verdana"/>
            </a:endParaRPr>
          </a:p>
          <a:p>
            <a:pPr algn="ctr">
              <a:lnSpc>
                <a:spcPct val="100000"/>
              </a:lnSpc>
              <a:spcBef>
                <a:spcPts val="1760"/>
              </a:spcBef>
            </a:pPr>
            <a:r>
              <a:rPr sz="2400" spc="215" dirty="0">
                <a:solidFill>
                  <a:srgbClr val="404040"/>
                </a:solidFill>
                <a:latin typeface="Calibri"/>
                <a:cs typeface="Calibri"/>
              </a:rPr>
              <a:t>RUP, </a:t>
            </a:r>
            <a:r>
              <a:rPr sz="2400" spc="260" dirty="0">
                <a:solidFill>
                  <a:srgbClr val="404040"/>
                </a:solidFill>
                <a:latin typeface="Calibri"/>
                <a:cs typeface="Calibri"/>
              </a:rPr>
              <a:t>Scrum, Kanban,</a:t>
            </a:r>
            <a:r>
              <a:rPr sz="2400" spc="55" dirty="0">
                <a:solidFill>
                  <a:srgbClr val="404040"/>
                </a:solidFill>
                <a:latin typeface="Calibri"/>
                <a:cs typeface="Calibri"/>
              </a:rPr>
              <a:t> </a:t>
            </a:r>
            <a:r>
              <a:rPr sz="2400" spc="229" dirty="0">
                <a:solidFill>
                  <a:srgbClr val="404040"/>
                </a:solidFill>
                <a:latin typeface="Calibri"/>
                <a:cs typeface="Calibri"/>
              </a:rPr>
              <a:t>Spiral</a:t>
            </a:r>
            <a:endParaRPr sz="2400">
              <a:latin typeface="Calibri"/>
              <a:cs typeface="Calibri"/>
            </a:endParaRPr>
          </a:p>
        </p:txBody>
      </p:sp>
      <p:sp>
        <p:nvSpPr>
          <p:cNvPr id="3" name="object 3"/>
          <p:cNvSpPr txBox="1"/>
          <p:nvPr/>
        </p:nvSpPr>
        <p:spPr>
          <a:xfrm>
            <a:off x="706514" y="2182985"/>
            <a:ext cx="5257800" cy="3488690"/>
          </a:xfrm>
          <a:prstGeom prst="rect">
            <a:avLst/>
          </a:prstGeom>
          <a:solidFill>
            <a:srgbClr val="E5E5E5"/>
          </a:solidFill>
        </p:spPr>
        <p:txBody>
          <a:bodyPr vert="horz" wrap="square" lIns="0" tIns="0" rIns="0" bIns="0" rtlCol="0">
            <a:spAutoFit/>
          </a:bodyPr>
          <a:lstStyle/>
          <a:p>
            <a:pPr>
              <a:lnSpc>
                <a:spcPct val="100000"/>
              </a:lnSpc>
            </a:pPr>
            <a:endParaRPr sz="4100">
              <a:latin typeface="Times New Roman"/>
              <a:cs typeface="Times New Roman"/>
            </a:endParaRPr>
          </a:p>
          <a:p>
            <a:pPr>
              <a:lnSpc>
                <a:spcPct val="100000"/>
              </a:lnSpc>
              <a:spcBef>
                <a:spcPts val="55"/>
              </a:spcBef>
            </a:pPr>
            <a:endParaRPr sz="4000">
              <a:latin typeface="Times New Roman"/>
              <a:cs typeface="Times New Roman"/>
            </a:endParaRPr>
          </a:p>
          <a:p>
            <a:pPr marL="635" algn="ctr">
              <a:lnSpc>
                <a:spcPct val="100000"/>
              </a:lnSpc>
            </a:pPr>
            <a:r>
              <a:rPr sz="3200" spc="5" dirty="0">
                <a:solidFill>
                  <a:srgbClr val="2A9FBC"/>
                </a:solidFill>
                <a:latin typeface="Verdana"/>
                <a:cs typeface="Verdana"/>
              </a:rPr>
              <a:t>Sequential</a:t>
            </a:r>
            <a:endParaRPr sz="3200">
              <a:latin typeface="Verdana"/>
              <a:cs typeface="Verdana"/>
            </a:endParaRPr>
          </a:p>
          <a:p>
            <a:pPr algn="ctr">
              <a:lnSpc>
                <a:spcPct val="100000"/>
              </a:lnSpc>
              <a:spcBef>
                <a:spcPts val="1760"/>
              </a:spcBef>
            </a:pPr>
            <a:r>
              <a:rPr sz="2400" spc="185" dirty="0">
                <a:solidFill>
                  <a:srgbClr val="404040"/>
                </a:solidFill>
                <a:latin typeface="Calibri"/>
                <a:cs typeface="Calibri"/>
              </a:rPr>
              <a:t>Waterfall,</a:t>
            </a:r>
            <a:r>
              <a:rPr sz="2400" spc="175" dirty="0">
                <a:solidFill>
                  <a:srgbClr val="404040"/>
                </a:solidFill>
                <a:latin typeface="Calibri"/>
                <a:cs typeface="Calibri"/>
              </a:rPr>
              <a:t> </a:t>
            </a:r>
            <a:r>
              <a:rPr sz="2400" spc="235" dirty="0">
                <a:solidFill>
                  <a:srgbClr val="404040"/>
                </a:solidFill>
                <a:latin typeface="Calibri"/>
                <a:cs typeface="Calibri"/>
              </a:rPr>
              <a:t>V-Model</a:t>
            </a:r>
            <a:endParaRPr sz="2400">
              <a:latin typeface="Calibri"/>
              <a:cs typeface="Calibri"/>
            </a:endParaRPr>
          </a:p>
        </p:txBody>
      </p:sp>
      <p:sp>
        <p:nvSpPr>
          <p:cNvPr id="4" name="object 4"/>
          <p:cNvSpPr txBox="1">
            <a:spLocks noGrp="1"/>
          </p:cNvSpPr>
          <p:nvPr>
            <p:ph type="title"/>
          </p:nvPr>
        </p:nvSpPr>
        <p:spPr>
          <a:xfrm>
            <a:off x="4545919" y="517652"/>
            <a:ext cx="3012440" cy="574040"/>
          </a:xfrm>
          <a:prstGeom prst="rect">
            <a:avLst/>
          </a:prstGeom>
        </p:spPr>
        <p:txBody>
          <a:bodyPr vert="horz" wrap="square" lIns="0" tIns="12700" rIns="0" bIns="0" rtlCol="0">
            <a:spAutoFit/>
          </a:bodyPr>
          <a:lstStyle/>
          <a:p>
            <a:pPr marL="12700">
              <a:lnSpc>
                <a:spcPct val="100000"/>
              </a:lnSpc>
              <a:spcBef>
                <a:spcPts val="100"/>
              </a:spcBef>
            </a:pPr>
            <a:r>
              <a:rPr sz="3600" spc="-190" dirty="0">
                <a:solidFill>
                  <a:srgbClr val="404040"/>
                </a:solidFill>
                <a:latin typeface="Arial Black"/>
                <a:cs typeface="Arial Black"/>
              </a:rPr>
              <a:t>SDLC</a:t>
            </a:r>
            <a:r>
              <a:rPr sz="3600" spc="-195" dirty="0">
                <a:solidFill>
                  <a:srgbClr val="404040"/>
                </a:solidFill>
                <a:latin typeface="Arial Black"/>
                <a:cs typeface="Arial Black"/>
              </a:rPr>
              <a:t> </a:t>
            </a:r>
            <a:r>
              <a:rPr sz="3600" spc="-240" dirty="0">
                <a:solidFill>
                  <a:srgbClr val="404040"/>
                </a:solidFill>
                <a:latin typeface="Arial Black"/>
                <a:cs typeface="Arial Black"/>
              </a:rPr>
              <a:t>Models</a:t>
            </a:r>
            <a:endParaRPr sz="3600">
              <a:latin typeface="Arial Black"/>
              <a:cs typeface="Arial Blac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24364" y="325628"/>
            <a:ext cx="2943225" cy="574040"/>
          </a:xfrm>
          <a:prstGeom prst="rect">
            <a:avLst/>
          </a:prstGeom>
        </p:spPr>
        <p:txBody>
          <a:bodyPr vert="horz" wrap="square" lIns="0" tIns="12700" rIns="0" bIns="0" rtlCol="0">
            <a:spAutoFit/>
          </a:bodyPr>
          <a:lstStyle/>
          <a:p>
            <a:pPr marL="12700">
              <a:lnSpc>
                <a:spcPct val="100000"/>
              </a:lnSpc>
              <a:spcBef>
                <a:spcPts val="100"/>
              </a:spcBef>
            </a:pPr>
            <a:r>
              <a:rPr sz="3600" spc="-190" dirty="0">
                <a:solidFill>
                  <a:srgbClr val="303030"/>
                </a:solidFill>
                <a:latin typeface="Arial Black"/>
                <a:cs typeface="Arial Black"/>
              </a:rPr>
              <a:t>SDLC</a:t>
            </a:r>
            <a:r>
              <a:rPr sz="3600" spc="-195" dirty="0">
                <a:solidFill>
                  <a:srgbClr val="303030"/>
                </a:solidFill>
                <a:latin typeface="Arial Black"/>
                <a:cs typeface="Arial Black"/>
              </a:rPr>
              <a:t> </a:t>
            </a:r>
            <a:r>
              <a:rPr sz="3600" spc="-265" dirty="0">
                <a:solidFill>
                  <a:srgbClr val="303030"/>
                </a:solidFill>
                <a:latin typeface="Arial Black"/>
                <a:cs typeface="Arial Black"/>
              </a:rPr>
              <a:t>Stages</a:t>
            </a:r>
            <a:endParaRPr sz="3600">
              <a:latin typeface="Arial Black"/>
              <a:cs typeface="Arial Black"/>
            </a:endParaRPr>
          </a:p>
        </p:txBody>
      </p:sp>
      <p:grpSp>
        <p:nvGrpSpPr>
          <p:cNvPr id="3" name="object 3"/>
          <p:cNvGrpSpPr/>
          <p:nvPr/>
        </p:nvGrpSpPr>
        <p:grpSpPr>
          <a:xfrm>
            <a:off x="6629405" y="1511937"/>
            <a:ext cx="4800600" cy="4797425"/>
            <a:chOff x="6629405" y="1511937"/>
            <a:chExt cx="4800600" cy="4797425"/>
          </a:xfrm>
        </p:grpSpPr>
        <p:sp>
          <p:nvSpPr>
            <p:cNvPr id="4" name="object 4"/>
            <p:cNvSpPr/>
            <p:nvPr/>
          </p:nvSpPr>
          <p:spPr>
            <a:xfrm>
              <a:off x="9093411" y="1511937"/>
              <a:ext cx="1959610" cy="1716405"/>
            </a:xfrm>
            <a:custGeom>
              <a:avLst/>
              <a:gdLst/>
              <a:ahLst/>
              <a:cxnLst/>
              <a:rect l="l" t="t" r="r" b="b"/>
              <a:pathLst>
                <a:path w="1959609" h="1716405">
                  <a:moveTo>
                    <a:pt x="9347" y="0"/>
                  </a:moveTo>
                  <a:lnTo>
                    <a:pt x="360933" y="591400"/>
                  </a:lnTo>
                  <a:lnTo>
                    <a:pt x="0" y="1198549"/>
                  </a:lnTo>
                  <a:lnTo>
                    <a:pt x="47661" y="1201997"/>
                  </a:lnTo>
                  <a:lnTo>
                    <a:pt x="95181" y="1207311"/>
                  </a:lnTo>
                  <a:lnTo>
                    <a:pt x="142500" y="1214494"/>
                  </a:lnTo>
                  <a:lnTo>
                    <a:pt x="189557" y="1223548"/>
                  </a:lnTo>
                  <a:lnTo>
                    <a:pt x="236291" y="1234477"/>
                  </a:lnTo>
                  <a:lnTo>
                    <a:pt x="282641" y="1247281"/>
                  </a:lnTo>
                  <a:lnTo>
                    <a:pt x="328548" y="1261963"/>
                  </a:lnTo>
                  <a:lnTo>
                    <a:pt x="373950" y="1278526"/>
                  </a:lnTo>
                  <a:lnTo>
                    <a:pt x="418787" y="1296971"/>
                  </a:lnTo>
                  <a:lnTo>
                    <a:pt x="462998" y="1317302"/>
                  </a:lnTo>
                  <a:lnTo>
                    <a:pt x="506523" y="1339519"/>
                  </a:lnTo>
                  <a:lnTo>
                    <a:pt x="549301" y="1363627"/>
                  </a:lnTo>
                  <a:lnTo>
                    <a:pt x="591271" y="1389626"/>
                  </a:lnTo>
                  <a:lnTo>
                    <a:pt x="632374" y="1417519"/>
                  </a:lnTo>
                  <a:lnTo>
                    <a:pt x="672548" y="1447309"/>
                  </a:lnTo>
                  <a:lnTo>
                    <a:pt x="711732" y="1478997"/>
                  </a:lnTo>
                  <a:lnTo>
                    <a:pt x="749867" y="1512586"/>
                  </a:lnTo>
                  <a:lnTo>
                    <a:pt x="786891" y="1548079"/>
                  </a:lnTo>
                  <a:lnTo>
                    <a:pt x="824257" y="1587450"/>
                  </a:lnTo>
                  <a:lnTo>
                    <a:pt x="859334" y="1628114"/>
                  </a:lnTo>
                  <a:lnTo>
                    <a:pt x="892317" y="1669940"/>
                  </a:lnTo>
                  <a:lnTo>
                    <a:pt x="923404" y="1712798"/>
                  </a:lnTo>
                  <a:lnTo>
                    <a:pt x="1624850" y="1716290"/>
                  </a:lnTo>
                  <a:lnTo>
                    <a:pt x="1959279" y="1107084"/>
                  </a:lnTo>
                  <a:lnTo>
                    <a:pt x="1931199" y="1064208"/>
                  </a:lnTo>
                  <a:lnTo>
                    <a:pt x="1902137" y="1021792"/>
                  </a:lnTo>
                  <a:lnTo>
                    <a:pt x="1872086" y="979855"/>
                  </a:lnTo>
                  <a:lnTo>
                    <a:pt x="1841040" y="938419"/>
                  </a:lnTo>
                  <a:lnTo>
                    <a:pt x="1808991" y="897504"/>
                  </a:lnTo>
                  <a:lnTo>
                    <a:pt x="1775932" y="857130"/>
                  </a:lnTo>
                  <a:lnTo>
                    <a:pt x="1741857" y="817318"/>
                  </a:lnTo>
                  <a:lnTo>
                    <a:pt x="1706758" y="778088"/>
                  </a:lnTo>
                  <a:lnTo>
                    <a:pt x="1670628" y="739462"/>
                  </a:lnTo>
                  <a:lnTo>
                    <a:pt x="1633461" y="701459"/>
                  </a:lnTo>
                  <a:lnTo>
                    <a:pt x="1596676" y="665436"/>
                  </a:lnTo>
                  <a:lnTo>
                    <a:pt x="1559317" y="630362"/>
                  </a:lnTo>
                  <a:lnTo>
                    <a:pt x="1521401" y="596239"/>
                  </a:lnTo>
                  <a:lnTo>
                    <a:pt x="1482942" y="563064"/>
                  </a:lnTo>
                  <a:lnTo>
                    <a:pt x="1443956" y="530839"/>
                  </a:lnTo>
                  <a:lnTo>
                    <a:pt x="1404458" y="499563"/>
                  </a:lnTo>
                  <a:lnTo>
                    <a:pt x="1364463" y="469235"/>
                  </a:lnTo>
                  <a:lnTo>
                    <a:pt x="1323986" y="439857"/>
                  </a:lnTo>
                  <a:lnTo>
                    <a:pt x="1283043" y="411427"/>
                  </a:lnTo>
                  <a:lnTo>
                    <a:pt x="1241650" y="383946"/>
                  </a:lnTo>
                  <a:lnTo>
                    <a:pt x="1199820" y="357413"/>
                  </a:lnTo>
                  <a:lnTo>
                    <a:pt x="1157571" y="331828"/>
                  </a:lnTo>
                  <a:lnTo>
                    <a:pt x="1114916" y="307192"/>
                  </a:lnTo>
                  <a:lnTo>
                    <a:pt x="1071871" y="283503"/>
                  </a:lnTo>
                  <a:lnTo>
                    <a:pt x="1028451" y="260763"/>
                  </a:lnTo>
                  <a:lnTo>
                    <a:pt x="984672" y="238970"/>
                  </a:lnTo>
                  <a:lnTo>
                    <a:pt x="940549" y="218124"/>
                  </a:lnTo>
                  <a:lnTo>
                    <a:pt x="896098" y="198226"/>
                  </a:lnTo>
                  <a:lnTo>
                    <a:pt x="851332" y="179276"/>
                  </a:lnTo>
                  <a:lnTo>
                    <a:pt x="806269" y="161272"/>
                  </a:lnTo>
                  <a:lnTo>
                    <a:pt x="760922" y="144216"/>
                  </a:lnTo>
                  <a:lnTo>
                    <a:pt x="715308" y="128106"/>
                  </a:lnTo>
                  <a:lnTo>
                    <a:pt x="669441" y="112944"/>
                  </a:lnTo>
                  <a:lnTo>
                    <a:pt x="623337" y="98727"/>
                  </a:lnTo>
                  <a:lnTo>
                    <a:pt x="577011" y="85458"/>
                  </a:lnTo>
                  <a:lnTo>
                    <a:pt x="530478" y="73134"/>
                  </a:lnTo>
                  <a:lnTo>
                    <a:pt x="483754" y="61757"/>
                  </a:lnTo>
                  <a:lnTo>
                    <a:pt x="436854" y="51326"/>
                  </a:lnTo>
                  <a:lnTo>
                    <a:pt x="389793" y="41841"/>
                  </a:lnTo>
                  <a:lnTo>
                    <a:pt x="342587" y="33302"/>
                  </a:lnTo>
                  <a:lnTo>
                    <a:pt x="295250" y="25709"/>
                  </a:lnTo>
                  <a:lnTo>
                    <a:pt x="247798" y="19061"/>
                  </a:lnTo>
                  <a:lnTo>
                    <a:pt x="200246" y="13358"/>
                  </a:lnTo>
                  <a:lnTo>
                    <a:pt x="152610" y="8601"/>
                  </a:lnTo>
                  <a:lnTo>
                    <a:pt x="104904" y="4789"/>
                  </a:lnTo>
                  <a:lnTo>
                    <a:pt x="57145" y="1922"/>
                  </a:lnTo>
                  <a:lnTo>
                    <a:pt x="9347" y="0"/>
                  </a:lnTo>
                  <a:close/>
                </a:path>
              </a:pathLst>
            </a:custGeom>
            <a:solidFill>
              <a:srgbClr val="2A9FBC"/>
            </a:solidFill>
          </p:spPr>
          <p:txBody>
            <a:bodyPr wrap="square" lIns="0" tIns="0" rIns="0" bIns="0" rtlCol="0"/>
            <a:lstStyle/>
            <a:p>
              <a:endParaRPr/>
            </a:p>
          </p:txBody>
        </p:sp>
        <p:sp>
          <p:nvSpPr>
            <p:cNvPr id="5" name="object 5"/>
            <p:cNvSpPr/>
            <p:nvPr/>
          </p:nvSpPr>
          <p:spPr>
            <a:xfrm>
              <a:off x="6994300" y="1512764"/>
              <a:ext cx="2279650" cy="1758950"/>
            </a:xfrm>
            <a:custGeom>
              <a:avLst/>
              <a:gdLst/>
              <a:ahLst/>
              <a:cxnLst/>
              <a:rect l="l" t="t" r="r" b="b"/>
              <a:pathLst>
                <a:path w="2279650" h="1758950">
                  <a:moveTo>
                    <a:pt x="1927821" y="0"/>
                  </a:moveTo>
                  <a:lnTo>
                    <a:pt x="1879675" y="2625"/>
                  </a:lnTo>
                  <a:lnTo>
                    <a:pt x="1831578" y="6212"/>
                  </a:lnTo>
                  <a:lnTo>
                    <a:pt x="1783548" y="10761"/>
                  </a:lnTo>
                  <a:lnTo>
                    <a:pt x="1735599" y="16273"/>
                  </a:lnTo>
                  <a:lnTo>
                    <a:pt x="1687747" y="22746"/>
                  </a:lnTo>
                  <a:lnTo>
                    <a:pt x="1640009" y="30182"/>
                  </a:lnTo>
                  <a:lnTo>
                    <a:pt x="1592399" y="38580"/>
                  </a:lnTo>
                  <a:lnTo>
                    <a:pt x="1544933" y="47940"/>
                  </a:lnTo>
                  <a:lnTo>
                    <a:pt x="1497627" y="58262"/>
                  </a:lnTo>
                  <a:lnTo>
                    <a:pt x="1450497" y="69546"/>
                  </a:lnTo>
                  <a:lnTo>
                    <a:pt x="1403558" y="81792"/>
                  </a:lnTo>
                  <a:lnTo>
                    <a:pt x="1356826" y="95000"/>
                  </a:lnTo>
                  <a:lnTo>
                    <a:pt x="1310316" y="109171"/>
                  </a:lnTo>
                  <a:lnTo>
                    <a:pt x="1264044" y="124303"/>
                  </a:lnTo>
                  <a:lnTo>
                    <a:pt x="1218026" y="140398"/>
                  </a:lnTo>
                  <a:lnTo>
                    <a:pt x="1172277" y="157454"/>
                  </a:lnTo>
                  <a:lnTo>
                    <a:pt x="1126814" y="175473"/>
                  </a:lnTo>
                  <a:lnTo>
                    <a:pt x="1081651" y="194454"/>
                  </a:lnTo>
                  <a:lnTo>
                    <a:pt x="1036804" y="214397"/>
                  </a:lnTo>
                  <a:lnTo>
                    <a:pt x="992289" y="235302"/>
                  </a:lnTo>
                  <a:lnTo>
                    <a:pt x="948122" y="257169"/>
                  </a:lnTo>
                  <a:lnTo>
                    <a:pt x="904318" y="279999"/>
                  </a:lnTo>
                  <a:lnTo>
                    <a:pt x="860893" y="303790"/>
                  </a:lnTo>
                  <a:lnTo>
                    <a:pt x="817862" y="328544"/>
                  </a:lnTo>
                  <a:lnTo>
                    <a:pt x="775242" y="354260"/>
                  </a:lnTo>
                  <a:lnTo>
                    <a:pt x="733047" y="380937"/>
                  </a:lnTo>
                  <a:lnTo>
                    <a:pt x="691294" y="408577"/>
                  </a:lnTo>
                  <a:lnTo>
                    <a:pt x="649997" y="437179"/>
                  </a:lnTo>
                  <a:lnTo>
                    <a:pt x="609174" y="466744"/>
                  </a:lnTo>
                  <a:lnTo>
                    <a:pt x="568839" y="497270"/>
                  </a:lnTo>
                  <a:lnTo>
                    <a:pt x="529008" y="528759"/>
                  </a:lnTo>
                  <a:lnTo>
                    <a:pt x="489696" y="561209"/>
                  </a:lnTo>
                  <a:lnTo>
                    <a:pt x="450920" y="594622"/>
                  </a:lnTo>
                  <a:lnTo>
                    <a:pt x="412695" y="628997"/>
                  </a:lnTo>
                  <a:lnTo>
                    <a:pt x="375036" y="664334"/>
                  </a:lnTo>
                  <a:lnTo>
                    <a:pt x="337959" y="700633"/>
                  </a:lnTo>
                  <a:lnTo>
                    <a:pt x="302655" y="736697"/>
                  </a:lnTo>
                  <a:lnTo>
                    <a:pt x="268279" y="773326"/>
                  </a:lnTo>
                  <a:lnTo>
                    <a:pt x="234826" y="810502"/>
                  </a:lnTo>
                  <a:lnTo>
                    <a:pt x="202294" y="848207"/>
                  </a:lnTo>
                  <a:lnTo>
                    <a:pt x="170677" y="886426"/>
                  </a:lnTo>
                  <a:lnTo>
                    <a:pt x="139973" y="925140"/>
                  </a:lnTo>
                  <a:lnTo>
                    <a:pt x="110176" y="964332"/>
                  </a:lnTo>
                  <a:lnTo>
                    <a:pt x="81285" y="1003985"/>
                  </a:lnTo>
                  <a:lnTo>
                    <a:pt x="53294" y="1044082"/>
                  </a:lnTo>
                  <a:lnTo>
                    <a:pt x="26200" y="1084605"/>
                  </a:lnTo>
                  <a:lnTo>
                    <a:pt x="0" y="1125537"/>
                  </a:lnTo>
                  <a:lnTo>
                    <a:pt x="676656" y="1127810"/>
                  </a:lnTo>
                  <a:lnTo>
                    <a:pt x="1016723" y="1758899"/>
                  </a:lnTo>
                  <a:lnTo>
                    <a:pt x="1046003" y="1714340"/>
                  </a:lnTo>
                  <a:lnTo>
                    <a:pt x="1077306" y="1670807"/>
                  </a:lnTo>
                  <a:lnTo>
                    <a:pt x="1110736" y="1628390"/>
                  </a:lnTo>
                  <a:lnTo>
                    <a:pt x="1146392" y="1587180"/>
                  </a:lnTo>
                  <a:lnTo>
                    <a:pt x="1184376" y="1547266"/>
                  </a:lnTo>
                  <a:lnTo>
                    <a:pt x="1221046" y="1512093"/>
                  </a:lnTo>
                  <a:lnTo>
                    <a:pt x="1258804" y="1478771"/>
                  </a:lnTo>
                  <a:lnTo>
                    <a:pt x="1297592" y="1447300"/>
                  </a:lnTo>
                  <a:lnTo>
                    <a:pt x="1337351" y="1417679"/>
                  </a:lnTo>
                  <a:lnTo>
                    <a:pt x="1378023" y="1389907"/>
                  </a:lnTo>
                  <a:lnTo>
                    <a:pt x="1419548" y="1363985"/>
                  </a:lnTo>
                  <a:lnTo>
                    <a:pt x="1461867" y="1339912"/>
                  </a:lnTo>
                  <a:lnTo>
                    <a:pt x="1504921" y="1317687"/>
                  </a:lnTo>
                  <a:lnTo>
                    <a:pt x="1548653" y="1297310"/>
                  </a:lnTo>
                  <a:lnTo>
                    <a:pt x="1593002" y="1278781"/>
                  </a:lnTo>
                  <a:lnTo>
                    <a:pt x="1637910" y="1262099"/>
                  </a:lnTo>
                  <a:lnTo>
                    <a:pt x="1683317" y="1247264"/>
                  </a:lnTo>
                  <a:lnTo>
                    <a:pt x="1729166" y="1234274"/>
                  </a:lnTo>
                  <a:lnTo>
                    <a:pt x="1775397" y="1223131"/>
                  </a:lnTo>
                  <a:lnTo>
                    <a:pt x="1821952" y="1213833"/>
                  </a:lnTo>
                  <a:lnTo>
                    <a:pt x="1868770" y="1206380"/>
                  </a:lnTo>
                  <a:lnTo>
                    <a:pt x="1915795" y="1200772"/>
                  </a:lnTo>
                  <a:lnTo>
                    <a:pt x="2279078" y="590537"/>
                  </a:lnTo>
                  <a:lnTo>
                    <a:pt x="1927821" y="0"/>
                  </a:lnTo>
                  <a:close/>
                </a:path>
              </a:pathLst>
            </a:custGeom>
            <a:solidFill>
              <a:srgbClr val="F05A28"/>
            </a:solidFill>
          </p:spPr>
          <p:txBody>
            <a:bodyPr wrap="square" lIns="0" tIns="0" rIns="0" bIns="0" rtlCol="0"/>
            <a:lstStyle/>
            <a:p>
              <a:endParaRPr/>
            </a:p>
          </p:txBody>
        </p:sp>
        <p:sp>
          <p:nvSpPr>
            <p:cNvPr id="6" name="object 6"/>
            <p:cNvSpPr/>
            <p:nvPr/>
          </p:nvSpPr>
          <p:spPr>
            <a:xfrm>
              <a:off x="10109464" y="2775517"/>
              <a:ext cx="1320800" cy="2257425"/>
            </a:xfrm>
            <a:custGeom>
              <a:avLst/>
              <a:gdLst/>
              <a:ahLst/>
              <a:cxnLst/>
              <a:rect l="l" t="t" r="r" b="b"/>
              <a:pathLst>
                <a:path w="1320800" h="2257425">
                  <a:moveTo>
                    <a:pt x="1035494" y="0"/>
                  </a:moveTo>
                  <a:lnTo>
                    <a:pt x="701090" y="608812"/>
                  </a:lnTo>
                  <a:lnTo>
                    <a:pt x="0" y="605561"/>
                  </a:lnTo>
                  <a:lnTo>
                    <a:pt x="21034" y="650750"/>
                  </a:lnTo>
                  <a:lnTo>
                    <a:pt x="40090" y="696588"/>
                  </a:lnTo>
                  <a:lnTo>
                    <a:pt x="57169" y="743011"/>
                  </a:lnTo>
                  <a:lnTo>
                    <a:pt x="72270" y="789955"/>
                  </a:lnTo>
                  <a:lnTo>
                    <a:pt x="85394" y="837355"/>
                  </a:lnTo>
                  <a:lnTo>
                    <a:pt x="96542" y="885149"/>
                  </a:lnTo>
                  <a:lnTo>
                    <a:pt x="105713" y="933272"/>
                  </a:lnTo>
                  <a:lnTo>
                    <a:pt x="112909" y="981661"/>
                  </a:lnTo>
                  <a:lnTo>
                    <a:pt x="118130" y="1030250"/>
                  </a:lnTo>
                  <a:lnTo>
                    <a:pt x="121375" y="1078978"/>
                  </a:lnTo>
                  <a:lnTo>
                    <a:pt x="122647" y="1127779"/>
                  </a:lnTo>
                  <a:lnTo>
                    <a:pt x="121944" y="1176589"/>
                  </a:lnTo>
                  <a:lnTo>
                    <a:pt x="119267" y="1225346"/>
                  </a:lnTo>
                  <a:lnTo>
                    <a:pt x="114617" y="1273984"/>
                  </a:lnTo>
                  <a:lnTo>
                    <a:pt x="107994" y="1322441"/>
                  </a:lnTo>
                  <a:lnTo>
                    <a:pt x="99399" y="1370652"/>
                  </a:lnTo>
                  <a:lnTo>
                    <a:pt x="88831" y="1418553"/>
                  </a:lnTo>
                  <a:lnTo>
                    <a:pt x="76292" y="1466081"/>
                  </a:lnTo>
                  <a:lnTo>
                    <a:pt x="61781" y="1513171"/>
                  </a:lnTo>
                  <a:lnTo>
                    <a:pt x="45300" y="1559760"/>
                  </a:lnTo>
                  <a:lnTo>
                    <a:pt x="26848" y="1605783"/>
                  </a:lnTo>
                  <a:lnTo>
                    <a:pt x="6426" y="1651177"/>
                  </a:lnTo>
                  <a:lnTo>
                    <a:pt x="350939" y="2257158"/>
                  </a:lnTo>
                  <a:lnTo>
                    <a:pt x="1050137" y="2243264"/>
                  </a:lnTo>
                  <a:lnTo>
                    <a:pt x="1073441" y="2197310"/>
                  </a:lnTo>
                  <a:lnTo>
                    <a:pt x="1095695" y="2150971"/>
                  </a:lnTo>
                  <a:lnTo>
                    <a:pt x="1116898" y="2104266"/>
                  </a:lnTo>
                  <a:lnTo>
                    <a:pt x="1137052" y="2057211"/>
                  </a:lnTo>
                  <a:lnTo>
                    <a:pt x="1156155" y="2009825"/>
                  </a:lnTo>
                  <a:lnTo>
                    <a:pt x="1174208" y="1962126"/>
                  </a:lnTo>
                  <a:lnTo>
                    <a:pt x="1191211" y="1914131"/>
                  </a:lnTo>
                  <a:lnTo>
                    <a:pt x="1207164" y="1865856"/>
                  </a:lnTo>
                  <a:lnTo>
                    <a:pt x="1222067" y="1817322"/>
                  </a:lnTo>
                  <a:lnTo>
                    <a:pt x="1235920" y="1768544"/>
                  </a:lnTo>
                  <a:lnTo>
                    <a:pt x="1248723" y="1719540"/>
                  </a:lnTo>
                  <a:lnTo>
                    <a:pt x="1260476" y="1670328"/>
                  </a:lnTo>
                  <a:lnTo>
                    <a:pt x="1271179" y="1620926"/>
                  </a:lnTo>
                  <a:lnTo>
                    <a:pt x="1280832" y="1571352"/>
                  </a:lnTo>
                  <a:lnTo>
                    <a:pt x="1289436" y="1521622"/>
                  </a:lnTo>
                  <a:lnTo>
                    <a:pt x="1296989" y="1471755"/>
                  </a:lnTo>
                  <a:lnTo>
                    <a:pt x="1303493" y="1421768"/>
                  </a:lnTo>
                  <a:lnTo>
                    <a:pt x="1308947" y="1371679"/>
                  </a:lnTo>
                  <a:lnTo>
                    <a:pt x="1313351" y="1321505"/>
                  </a:lnTo>
                  <a:lnTo>
                    <a:pt x="1316705" y="1271264"/>
                  </a:lnTo>
                  <a:lnTo>
                    <a:pt x="1319009" y="1220974"/>
                  </a:lnTo>
                  <a:lnTo>
                    <a:pt x="1320264" y="1170653"/>
                  </a:lnTo>
                  <a:lnTo>
                    <a:pt x="1320469" y="1120317"/>
                  </a:lnTo>
                  <a:lnTo>
                    <a:pt x="1319618" y="1069988"/>
                  </a:lnTo>
                  <a:lnTo>
                    <a:pt x="1317718" y="1019680"/>
                  </a:lnTo>
                  <a:lnTo>
                    <a:pt x="1314769" y="969413"/>
                  </a:lnTo>
                  <a:lnTo>
                    <a:pt x="1310771" y="919204"/>
                  </a:lnTo>
                  <a:lnTo>
                    <a:pt x="1305724" y="869071"/>
                  </a:lnTo>
                  <a:lnTo>
                    <a:pt x="1299628" y="819032"/>
                  </a:lnTo>
                  <a:lnTo>
                    <a:pt x="1292483" y="769104"/>
                  </a:lnTo>
                  <a:lnTo>
                    <a:pt x="1284289" y="719306"/>
                  </a:lnTo>
                  <a:lnTo>
                    <a:pt x="1275045" y="669656"/>
                  </a:lnTo>
                  <a:lnTo>
                    <a:pt x="1264753" y="620170"/>
                  </a:lnTo>
                  <a:lnTo>
                    <a:pt x="1253412" y="570867"/>
                  </a:lnTo>
                  <a:lnTo>
                    <a:pt x="1241021" y="521765"/>
                  </a:lnTo>
                  <a:lnTo>
                    <a:pt x="1227582" y="472882"/>
                  </a:lnTo>
                  <a:lnTo>
                    <a:pt x="1213093" y="424235"/>
                  </a:lnTo>
                  <a:lnTo>
                    <a:pt x="1197556" y="375843"/>
                  </a:lnTo>
                  <a:lnTo>
                    <a:pt x="1180970" y="327723"/>
                  </a:lnTo>
                  <a:lnTo>
                    <a:pt x="1163334" y="279892"/>
                  </a:lnTo>
                  <a:lnTo>
                    <a:pt x="1144650" y="232370"/>
                  </a:lnTo>
                  <a:lnTo>
                    <a:pt x="1124917" y="185173"/>
                  </a:lnTo>
                  <a:lnTo>
                    <a:pt x="1104134" y="138320"/>
                  </a:lnTo>
                  <a:lnTo>
                    <a:pt x="1082303" y="91828"/>
                  </a:lnTo>
                  <a:lnTo>
                    <a:pt x="1059423" y="45715"/>
                  </a:lnTo>
                  <a:lnTo>
                    <a:pt x="1035494" y="0"/>
                  </a:lnTo>
                  <a:close/>
                </a:path>
              </a:pathLst>
            </a:custGeom>
            <a:solidFill>
              <a:srgbClr val="2D2D2D"/>
            </a:solidFill>
          </p:spPr>
          <p:txBody>
            <a:bodyPr wrap="square" lIns="0" tIns="0" rIns="0" bIns="0" rtlCol="0"/>
            <a:lstStyle/>
            <a:p>
              <a:endParaRPr/>
            </a:p>
          </p:txBody>
        </p:sp>
        <p:sp>
          <p:nvSpPr>
            <p:cNvPr id="7" name="object 7"/>
            <p:cNvSpPr/>
            <p:nvPr/>
          </p:nvSpPr>
          <p:spPr>
            <a:xfrm>
              <a:off x="6629405" y="2793622"/>
              <a:ext cx="1334770" cy="2249805"/>
            </a:xfrm>
            <a:custGeom>
              <a:avLst/>
              <a:gdLst/>
              <a:ahLst/>
              <a:cxnLst/>
              <a:rect l="l" t="t" r="r" b="b"/>
              <a:pathLst>
                <a:path w="1334770" h="2249804">
                  <a:moveTo>
                    <a:pt x="274904" y="0"/>
                  </a:moveTo>
                  <a:lnTo>
                    <a:pt x="251336" y="46007"/>
                  </a:lnTo>
                  <a:lnTo>
                    <a:pt x="228824" y="92406"/>
                  </a:lnTo>
                  <a:lnTo>
                    <a:pt x="207367" y="139177"/>
                  </a:lnTo>
                  <a:lnTo>
                    <a:pt x="186967" y="186304"/>
                  </a:lnTo>
                  <a:lnTo>
                    <a:pt x="167622" y="233769"/>
                  </a:lnTo>
                  <a:lnTo>
                    <a:pt x="149333" y="281553"/>
                  </a:lnTo>
                  <a:lnTo>
                    <a:pt x="132100" y="329639"/>
                  </a:lnTo>
                  <a:lnTo>
                    <a:pt x="115923" y="378009"/>
                  </a:lnTo>
                  <a:lnTo>
                    <a:pt x="100802" y="426645"/>
                  </a:lnTo>
                  <a:lnTo>
                    <a:pt x="86737" y="475529"/>
                  </a:lnTo>
                  <a:lnTo>
                    <a:pt x="73728" y="524644"/>
                  </a:lnTo>
                  <a:lnTo>
                    <a:pt x="61775" y="573972"/>
                  </a:lnTo>
                  <a:lnTo>
                    <a:pt x="50878" y="623494"/>
                  </a:lnTo>
                  <a:lnTo>
                    <a:pt x="41037" y="673194"/>
                  </a:lnTo>
                  <a:lnTo>
                    <a:pt x="32252" y="723052"/>
                  </a:lnTo>
                  <a:lnTo>
                    <a:pt x="24524" y="773052"/>
                  </a:lnTo>
                  <a:lnTo>
                    <a:pt x="17851" y="823176"/>
                  </a:lnTo>
                  <a:lnTo>
                    <a:pt x="12235" y="873405"/>
                  </a:lnTo>
                  <a:lnTo>
                    <a:pt x="7675" y="923722"/>
                  </a:lnTo>
                  <a:lnTo>
                    <a:pt x="4172" y="974109"/>
                  </a:lnTo>
                  <a:lnTo>
                    <a:pt x="1725" y="1024548"/>
                  </a:lnTo>
                  <a:lnTo>
                    <a:pt x="334" y="1075021"/>
                  </a:lnTo>
                  <a:lnTo>
                    <a:pt x="0" y="1125512"/>
                  </a:lnTo>
                  <a:lnTo>
                    <a:pt x="720" y="1175999"/>
                  </a:lnTo>
                  <a:lnTo>
                    <a:pt x="2497" y="1226466"/>
                  </a:lnTo>
                  <a:lnTo>
                    <a:pt x="5330" y="1276893"/>
                  </a:lnTo>
                  <a:lnTo>
                    <a:pt x="9219" y="1327262"/>
                  </a:lnTo>
                  <a:lnTo>
                    <a:pt x="14164" y="1377557"/>
                  </a:lnTo>
                  <a:lnTo>
                    <a:pt x="20165" y="1427759"/>
                  </a:lnTo>
                  <a:lnTo>
                    <a:pt x="27222" y="1477849"/>
                  </a:lnTo>
                  <a:lnTo>
                    <a:pt x="35334" y="1527810"/>
                  </a:lnTo>
                  <a:lnTo>
                    <a:pt x="44501" y="1577625"/>
                  </a:lnTo>
                  <a:lnTo>
                    <a:pt x="54724" y="1627275"/>
                  </a:lnTo>
                  <a:lnTo>
                    <a:pt x="66001" y="1676742"/>
                  </a:lnTo>
                  <a:lnTo>
                    <a:pt x="78334" y="1726008"/>
                  </a:lnTo>
                  <a:lnTo>
                    <a:pt x="91721" y="1775056"/>
                  </a:lnTo>
                  <a:lnTo>
                    <a:pt x="106162" y="1823867"/>
                  </a:lnTo>
                  <a:lnTo>
                    <a:pt x="121658" y="1872423"/>
                  </a:lnTo>
                  <a:lnTo>
                    <a:pt x="138208" y="1920708"/>
                  </a:lnTo>
                  <a:lnTo>
                    <a:pt x="155813" y="1968701"/>
                  </a:lnTo>
                  <a:lnTo>
                    <a:pt x="174471" y="2016387"/>
                  </a:lnTo>
                  <a:lnTo>
                    <a:pt x="194183" y="2063746"/>
                  </a:lnTo>
                  <a:lnTo>
                    <a:pt x="214948" y="2110762"/>
                  </a:lnTo>
                  <a:lnTo>
                    <a:pt x="236767" y="2157415"/>
                  </a:lnTo>
                  <a:lnTo>
                    <a:pt x="259640" y="2203688"/>
                  </a:lnTo>
                  <a:lnTo>
                    <a:pt x="283565" y="2249563"/>
                  </a:lnTo>
                  <a:lnTo>
                    <a:pt x="616419" y="1662912"/>
                  </a:lnTo>
                  <a:lnTo>
                    <a:pt x="1334401" y="1676133"/>
                  </a:lnTo>
                  <a:lnTo>
                    <a:pt x="1312394" y="1632033"/>
                  </a:lnTo>
                  <a:lnTo>
                    <a:pt x="1292317" y="1587254"/>
                  </a:lnTo>
                  <a:lnTo>
                    <a:pt x="1274169" y="1541859"/>
                  </a:lnTo>
                  <a:lnTo>
                    <a:pt x="1257949" y="1495910"/>
                  </a:lnTo>
                  <a:lnTo>
                    <a:pt x="1243655" y="1449467"/>
                  </a:lnTo>
                  <a:lnTo>
                    <a:pt x="1231288" y="1402593"/>
                  </a:lnTo>
                  <a:lnTo>
                    <a:pt x="1220845" y="1355350"/>
                  </a:lnTo>
                  <a:lnTo>
                    <a:pt x="1212326" y="1307799"/>
                  </a:lnTo>
                  <a:lnTo>
                    <a:pt x="1205729" y="1260002"/>
                  </a:lnTo>
                  <a:lnTo>
                    <a:pt x="1201055" y="1212021"/>
                  </a:lnTo>
                  <a:lnTo>
                    <a:pt x="1198300" y="1163918"/>
                  </a:lnTo>
                  <a:lnTo>
                    <a:pt x="1197465" y="1115754"/>
                  </a:lnTo>
                  <a:lnTo>
                    <a:pt x="1198548" y="1067591"/>
                  </a:lnTo>
                  <a:lnTo>
                    <a:pt x="1201549" y="1019490"/>
                  </a:lnTo>
                  <a:lnTo>
                    <a:pt x="1206466" y="971515"/>
                  </a:lnTo>
                  <a:lnTo>
                    <a:pt x="1213297" y="923725"/>
                  </a:lnTo>
                  <a:lnTo>
                    <a:pt x="1222043" y="876184"/>
                  </a:lnTo>
                  <a:lnTo>
                    <a:pt x="1232702" y="828952"/>
                  </a:lnTo>
                  <a:lnTo>
                    <a:pt x="1245273" y="782092"/>
                  </a:lnTo>
                  <a:lnTo>
                    <a:pt x="1259755" y="735666"/>
                  </a:lnTo>
                  <a:lnTo>
                    <a:pt x="1276147" y="689734"/>
                  </a:lnTo>
                  <a:lnTo>
                    <a:pt x="1294447" y="644359"/>
                  </a:lnTo>
                  <a:lnTo>
                    <a:pt x="948232" y="2082"/>
                  </a:lnTo>
                  <a:lnTo>
                    <a:pt x="274904" y="0"/>
                  </a:lnTo>
                  <a:close/>
                </a:path>
              </a:pathLst>
            </a:custGeom>
            <a:solidFill>
              <a:srgbClr val="675BA7"/>
            </a:solidFill>
          </p:spPr>
          <p:txBody>
            <a:bodyPr wrap="square" lIns="0" tIns="0" rIns="0" bIns="0" rtlCol="0"/>
            <a:lstStyle/>
            <a:p>
              <a:endParaRPr/>
            </a:p>
          </p:txBody>
        </p:sp>
        <p:sp>
          <p:nvSpPr>
            <p:cNvPr id="8" name="object 8"/>
            <p:cNvSpPr/>
            <p:nvPr/>
          </p:nvSpPr>
          <p:spPr>
            <a:xfrm>
              <a:off x="8780657" y="4584222"/>
              <a:ext cx="2289175" cy="1725295"/>
            </a:xfrm>
            <a:custGeom>
              <a:avLst/>
              <a:gdLst/>
              <a:ahLst/>
              <a:cxnLst/>
              <a:rect l="l" t="t" r="r" b="b"/>
              <a:pathLst>
                <a:path w="2289175" h="1725295">
                  <a:moveTo>
                    <a:pt x="1245692" y="0"/>
                  </a:moveTo>
                  <a:lnTo>
                    <a:pt x="1219616" y="37072"/>
                  </a:lnTo>
                  <a:lnTo>
                    <a:pt x="1192076" y="73388"/>
                  </a:lnTo>
                  <a:lnTo>
                    <a:pt x="1163007" y="108884"/>
                  </a:lnTo>
                  <a:lnTo>
                    <a:pt x="1132341" y="143493"/>
                  </a:lnTo>
                  <a:lnTo>
                    <a:pt x="1100010" y="177152"/>
                  </a:lnTo>
                  <a:lnTo>
                    <a:pt x="1063187" y="212486"/>
                  </a:lnTo>
                  <a:lnTo>
                    <a:pt x="1025268" y="245959"/>
                  </a:lnTo>
                  <a:lnTo>
                    <a:pt x="986313" y="277571"/>
                  </a:lnTo>
                  <a:lnTo>
                    <a:pt x="946381" y="307320"/>
                  </a:lnTo>
                  <a:lnTo>
                    <a:pt x="905532" y="335206"/>
                  </a:lnTo>
                  <a:lnTo>
                    <a:pt x="863823" y="361230"/>
                  </a:lnTo>
                  <a:lnTo>
                    <a:pt x="821316" y="385389"/>
                  </a:lnTo>
                  <a:lnTo>
                    <a:pt x="778069" y="407683"/>
                  </a:lnTo>
                  <a:lnTo>
                    <a:pt x="734141" y="428113"/>
                  </a:lnTo>
                  <a:lnTo>
                    <a:pt x="689591" y="446676"/>
                  </a:lnTo>
                  <a:lnTo>
                    <a:pt x="644480" y="463374"/>
                  </a:lnTo>
                  <a:lnTo>
                    <a:pt x="598866" y="478204"/>
                  </a:lnTo>
                  <a:lnTo>
                    <a:pt x="552808" y="491167"/>
                  </a:lnTo>
                  <a:lnTo>
                    <a:pt x="506366" y="502262"/>
                  </a:lnTo>
                  <a:lnTo>
                    <a:pt x="459599" y="511488"/>
                  </a:lnTo>
                  <a:lnTo>
                    <a:pt x="412567" y="518845"/>
                  </a:lnTo>
                  <a:lnTo>
                    <a:pt x="365328" y="524332"/>
                  </a:lnTo>
                  <a:lnTo>
                    <a:pt x="0" y="1138745"/>
                  </a:lnTo>
                  <a:lnTo>
                    <a:pt x="348792" y="1725142"/>
                  </a:lnTo>
                  <a:lnTo>
                    <a:pt x="397168" y="1722660"/>
                  </a:lnTo>
                  <a:lnTo>
                    <a:pt x="445495" y="1719207"/>
                  </a:lnTo>
                  <a:lnTo>
                    <a:pt x="493758" y="1714785"/>
                  </a:lnTo>
                  <a:lnTo>
                    <a:pt x="541942" y="1709392"/>
                  </a:lnTo>
                  <a:lnTo>
                    <a:pt x="590029" y="1703028"/>
                  </a:lnTo>
                  <a:lnTo>
                    <a:pt x="638005" y="1695694"/>
                  </a:lnTo>
                  <a:lnTo>
                    <a:pt x="685853" y="1687389"/>
                  </a:lnTo>
                  <a:lnTo>
                    <a:pt x="733558" y="1678114"/>
                  </a:lnTo>
                  <a:lnTo>
                    <a:pt x="781103" y="1667868"/>
                  </a:lnTo>
                  <a:lnTo>
                    <a:pt x="828473" y="1656651"/>
                  </a:lnTo>
                  <a:lnTo>
                    <a:pt x="875653" y="1644463"/>
                  </a:lnTo>
                  <a:lnTo>
                    <a:pt x="922625" y="1631305"/>
                  </a:lnTo>
                  <a:lnTo>
                    <a:pt x="969375" y="1617175"/>
                  </a:lnTo>
                  <a:lnTo>
                    <a:pt x="1015886" y="1602075"/>
                  </a:lnTo>
                  <a:lnTo>
                    <a:pt x="1062143" y="1586003"/>
                  </a:lnTo>
                  <a:lnTo>
                    <a:pt x="1108130" y="1568960"/>
                  </a:lnTo>
                  <a:lnTo>
                    <a:pt x="1153830" y="1550946"/>
                  </a:lnTo>
                  <a:lnTo>
                    <a:pt x="1199229" y="1531961"/>
                  </a:lnTo>
                  <a:lnTo>
                    <a:pt x="1244309" y="1512004"/>
                  </a:lnTo>
                  <a:lnTo>
                    <a:pt x="1289056" y="1491076"/>
                  </a:lnTo>
                  <a:lnTo>
                    <a:pt x="1333454" y="1469177"/>
                  </a:lnTo>
                  <a:lnTo>
                    <a:pt x="1377485" y="1446306"/>
                  </a:lnTo>
                  <a:lnTo>
                    <a:pt x="1421136" y="1422463"/>
                  </a:lnTo>
                  <a:lnTo>
                    <a:pt x="1464389" y="1397649"/>
                  </a:lnTo>
                  <a:lnTo>
                    <a:pt x="1507230" y="1371863"/>
                  </a:lnTo>
                  <a:lnTo>
                    <a:pt x="1549641" y="1345105"/>
                  </a:lnTo>
                  <a:lnTo>
                    <a:pt x="1591608" y="1317375"/>
                  </a:lnTo>
                  <a:lnTo>
                    <a:pt x="1633115" y="1288673"/>
                  </a:lnTo>
                  <a:lnTo>
                    <a:pt x="1674144" y="1259000"/>
                  </a:lnTo>
                  <a:lnTo>
                    <a:pt x="1714682" y="1228354"/>
                  </a:lnTo>
                  <a:lnTo>
                    <a:pt x="1754711" y="1196737"/>
                  </a:lnTo>
                  <a:lnTo>
                    <a:pt x="1794217" y="1164147"/>
                  </a:lnTo>
                  <a:lnTo>
                    <a:pt x="1833182" y="1130584"/>
                  </a:lnTo>
                  <a:lnTo>
                    <a:pt x="1871592" y="1096050"/>
                  </a:lnTo>
                  <a:lnTo>
                    <a:pt x="1909430" y="1060543"/>
                  </a:lnTo>
                  <a:lnTo>
                    <a:pt x="1946681" y="1024064"/>
                  </a:lnTo>
                  <a:lnTo>
                    <a:pt x="1982491" y="987452"/>
                  </a:lnTo>
                  <a:lnTo>
                    <a:pt x="2017336" y="950253"/>
                  </a:lnTo>
                  <a:lnTo>
                    <a:pt x="2051222" y="912488"/>
                  </a:lnTo>
                  <a:lnTo>
                    <a:pt x="2084155" y="874174"/>
                  </a:lnTo>
                  <a:lnTo>
                    <a:pt x="2116143" y="835330"/>
                  </a:lnTo>
                  <a:lnTo>
                    <a:pt x="2147193" y="795976"/>
                  </a:lnTo>
                  <a:lnTo>
                    <a:pt x="2177310" y="756131"/>
                  </a:lnTo>
                  <a:lnTo>
                    <a:pt x="2206501" y="715813"/>
                  </a:lnTo>
                  <a:lnTo>
                    <a:pt x="2234774" y="675041"/>
                  </a:lnTo>
                  <a:lnTo>
                    <a:pt x="2262135" y="633835"/>
                  </a:lnTo>
                  <a:lnTo>
                    <a:pt x="2288590" y="592213"/>
                  </a:lnTo>
                  <a:lnTo>
                    <a:pt x="1590255" y="605878"/>
                  </a:lnTo>
                  <a:lnTo>
                    <a:pt x="1245692" y="0"/>
                  </a:lnTo>
                  <a:close/>
                </a:path>
              </a:pathLst>
            </a:custGeom>
            <a:solidFill>
              <a:srgbClr val="A62E5C"/>
            </a:solidFill>
          </p:spPr>
          <p:txBody>
            <a:bodyPr wrap="square" lIns="0" tIns="0" rIns="0" bIns="0" rtlCol="0"/>
            <a:lstStyle/>
            <a:p>
              <a:endParaRPr/>
            </a:p>
          </p:txBody>
        </p:sp>
        <p:sp>
          <p:nvSpPr>
            <p:cNvPr id="9" name="object 9"/>
            <p:cNvSpPr/>
            <p:nvPr/>
          </p:nvSpPr>
          <p:spPr>
            <a:xfrm>
              <a:off x="7004211" y="4614009"/>
              <a:ext cx="1959610" cy="1695450"/>
            </a:xfrm>
            <a:custGeom>
              <a:avLst/>
              <a:gdLst/>
              <a:ahLst/>
              <a:cxnLst/>
              <a:rect l="l" t="t" r="r" b="b"/>
              <a:pathLst>
                <a:path w="1959609" h="1695450">
                  <a:moveTo>
                    <a:pt x="331812" y="0"/>
                  </a:moveTo>
                  <a:lnTo>
                    <a:pt x="0" y="584352"/>
                  </a:lnTo>
                  <a:lnTo>
                    <a:pt x="28260" y="627687"/>
                  </a:lnTo>
                  <a:lnTo>
                    <a:pt x="57527" y="670556"/>
                  </a:lnTo>
                  <a:lnTo>
                    <a:pt x="87803" y="712939"/>
                  </a:lnTo>
                  <a:lnTo>
                    <a:pt x="119096" y="754813"/>
                  </a:lnTo>
                  <a:lnTo>
                    <a:pt x="151409" y="796156"/>
                  </a:lnTo>
                  <a:lnTo>
                    <a:pt x="184748" y="836946"/>
                  </a:lnTo>
                  <a:lnTo>
                    <a:pt x="219117" y="877160"/>
                  </a:lnTo>
                  <a:lnTo>
                    <a:pt x="254522" y="916777"/>
                  </a:lnTo>
                  <a:lnTo>
                    <a:pt x="290968" y="955774"/>
                  </a:lnTo>
                  <a:lnTo>
                    <a:pt x="328460" y="994130"/>
                  </a:lnTo>
                  <a:lnTo>
                    <a:pt x="366098" y="1030962"/>
                  </a:lnTo>
                  <a:lnTo>
                    <a:pt x="404336" y="1066801"/>
                  </a:lnTo>
                  <a:lnTo>
                    <a:pt x="443156" y="1101647"/>
                  </a:lnTo>
                  <a:lnTo>
                    <a:pt x="482543" y="1135500"/>
                  </a:lnTo>
                  <a:lnTo>
                    <a:pt x="522479" y="1168361"/>
                  </a:lnTo>
                  <a:lnTo>
                    <a:pt x="562949" y="1200229"/>
                  </a:lnTo>
                  <a:lnTo>
                    <a:pt x="603936" y="1231105"/>
                  </a:lnTo>
                  <a:lnTo>
                    <a:pt x="645425" y="1260988"/>
                  </a:lnTo>
                  <a:lnTo>
                    <a:pt x="687398" y="1289879"/>
                  </a:lnTo>
                  <a:lnTo>
                    <a:pt x="729839" y="1317779"/>
                  </a:lnTo>
                  <a:lnTo>
                    <a:pt x="772733" y="1344686"/>
                  </a:lnTo>
                  <a:lnTo>
                    <a:pt x="816062" y="1370601"/>
                  </a:lnTo>
                  <a:lnTo>
                    <a:pt x="859811" y="1395525"/>
                  </a:lnTo>
                  <a:lnTo>
                    <a:pt x="903962" y="1419457"/>
                  </a:lnTo>
                  <a:lnTo>
                    <a:pt x="948501" y="1442398"/>
                  </a:lnTo>
                  <a:lnTo>
                    <a:pt x="993409" y="1464348"/>
                  </a:lnTo>
                  <a:lnTo>
                    <a:pt x="1038672" y="1485306"/>
                  </a:lnTo>
                  <a:lnTo>
                    <a:pt x="1084273" y="1505273"/>
                  </a:lnTo>
                  <a:lnTo>
                    <a:pt x="1130195" y="1524250"/>
                  </a:lnTo>
                  <a:lnTo>
                    <a:pt x="1176423" y="1542235"/>
                  </a:lnTo>
                  <a:lnTo>
                    <a:pt x="1222939" y="1559230"/>
                  </a:lnTo>
                  <a:lnTo>
                    <a:pt x="1269728" y="1575234"/>
                  </a:lnTo>
                  <a:lnTo>
                    <a:pt x="1316772" y="1590248"/>
                  </a:lnTo>
                  <a:lnTo>
                    <a:pt x="1364057" y="1604271"/>
                  </a:lnTo>
                  <a:lnTo>
                    <a:pt x="1411565" y="1617304"/>
                  </a:lnTo>
                  <a:lnTo>
                    <a:pt x="1459281" y="1629347"/>
                  </a:lnTo>
                  <a:lnTo>
                    <a:pt x="1507187" y="1640400"/>
                  </a:lnTo>
                  <a:lnTo>
                    <a:pt x="1555268" y="1650463"/>
                  </a:lnTo>
                  <a:lnTo>
                    <a:pt x="1603507" y="1659537"/>
                  </a:lnTo>
                  <a:lnTo>
                    <a:pt x="1651889" y="1667621"/>
                  </a:lnTo>
                  <a:lnTo>
                    <a:pt x="1700395" y="1674715"/>
                  </a:lnTo>
                  <a:lnTo>
                    <a:pt x="1749012" y="1680820"/>
                  </a:lnTo>
                  <a:lnTo>
                    <a:pt x="1797721" y="1685935"/>
                  </a:lnTo>
                  <a:lnTo>
                    <a:pt x="1846506" y="1690062"/>
                  </a:lnTo>
                  <a:lnTo>
                    <a:pt x="1895352" y="1693199"/>
                  </a:lnTo>
                  <a:lnTo>
                    <a:pt x="1944242" y="1695348"/>
                  </a:lnTo>
                  <a:lnTo>
                    <a:pt x="1595196" y="1108722"/>
                  </a:lnTo>
                  <a:lnTo>
                    <a:pt x="1959292" y="496836"/>
                  </a:lnTo>
                  <a:lnTo>
                    <a:pt x="1911781" y="493294"/>
                  </a:lnTo>
                  <a:lnTo>
                    <a:pt x="1864411" y="487900"/>
                  </a:lnTo>
                  <a:lnTo>
                    <a:pt x="1817242" y="480649"/>
                  </a:lnTo>
                  <a:lnTo>
                    <a:pt x="1770335" y="471541"/>
                  </a:lnTo>
                  <a:lnTo>
                    <a:pt x="1723751" y="460571"/>
                  </a:lnTo>
                  <a:lnTo>
                    <a:pt x="1677549" y="447739"/>
                  </a:lnTo>
                  <a:lnTo>
                    <a:pt x="1631789" y="433041"/>
                  </a:lnTo>
                  <a:lnTo>
                    <a:pt x="1586534" y="416474"/>
                  </a:lnTo>
                  <a:lnTo>
                    <a:pt x="1541841" y="398037"/>
                  </a:lnTo>
                  <a:lnTo>
                    <a:pt x="1497773" y="377726"/>
                  </a:lnTo>
                  <a:lnTo>
                    <a:pt x="1454390" y="355538"/>
                  </a:lnTo>
                  <a:lnTo>
                    <a:pt x="1411751" y="331473"/>
                  </a:lnTo>
                  <a:lnTo>
                    <a:pt x="1369917" y="305526"/>
                  </a:lnTo>
                  <a:lnTo>
                    <a:pt x="1328949" y="277695"/>
                  </a:lnTo>
                  <a:lnTo>
                    <a:pt x="1288907" y="247979"/>
                  </a:lnTo>
                  <a:lnTo>
                    <a:pt x="1249851" y="216373"/>
                  </a:lnTo>
                  <a:lnTo>
                    <a:pt x="1211842" y="182876"/>
                  </a:lnTo>
                  <a:lnTo>
                    <a:pt x="1174940" y="147485"/>
                  </a:lnTo>
                  <a:lnTo>
                    <a:pt x="1144195" y="115268"/>
                  </a:lnTo>
                  <a:lnTo>
                    <a:pt x="1115167" y="82073"/>
                  </a:lnTo>
                  <a:lnTo>
                    <a:pt x="1087568" y="48069"/>
                  </a:lnTo>
                  <a:lnTo>
                    <a:pt x="1061110" y="13423"/>
                  </a:lnTo>
                  <a:lnTo>
                    <a:pt x="331812" y="0"/>
                  </a:lnTo>
                  <a:close/>
                </a:path>
              </a:pathLst>
            </a:custGeom>
            <a:solidFill>
              <a:srgbClr val="9BC850"/>
            </a:solidFill>
          </p:spPr>
          <p:txBody>
            <a:bodyPr wrap="square" lIns="0" tIns="0" rIns="0" bIns="0" rtlCol="0"/>
            <a:lstStyle/>
            <a:p>
              <a:endParaRPr/>
            </a:p>
          </p:txBody>
        </p:sp>
        <p:sp>
          <p:nvSpPr>
            <p:cNvPr id="10" name="object 10"/>
            <p:cNvSpPr/>
            <p:nvPr/>
          </p:nvSpPr>
          <p:spPr>
            <a:xfrm>
              <a:off x="7900390" y="1921192"/>
              <a:ext cx="815721" cy="728531"/>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9725842" y="2036016"/>
              <a:ext cx="767241" cy="795029"/>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10441127" y="3752307"/>
              <a:ext cx="751916" cy="832468"/>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9406816" y="5215675"/>
              <a:ext cx="779942" cy="737114"/>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7633834" y="4962895"/>
              <a:ext cx="616771" cy="713379"/>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6943636" y="3415567"/>
              <a:ext cx="634475" cy="709719"/>
            </a:xfrm>
            <a:prstGeom prst="rect">
              <a:avLst/>
            </a:prstGeom>
            <a:blipFill>
              <a:blip r:embed="rId8" cstate="print"/>
              <a:stretch>
                <a:fillRect/>
              </a:stretch>
            </a:blipFill>
          </p:spPr>
          <p:txBody>
            <a:bodyPr wrap="square" lIns="0" tIns="0" rIns="0" bIns="0" rtlCol="0"/>
            <a:lstStyle/>
            <a:p>
              <a:endParaRPr/>
            </a:p>
          </p:txBody>
        </p:sp>
      </p:grpSp>
      <p:sp>
        <p:nvSpPr>
          <p:cNvPr id="16" name="object 16"/>
          <p:cNvSpPr txBox="1"/>
          <p:nvPr/>
        </p:nvSpPr>
        <p:spPr>
          <a:xfrm>
            <a:off x="1364808" y="1209547"/>
            <a:ext cx="3100070" cy="4832350"/>
          </a:xfrm>
          <a:prstGeom prst="rect">
            <a:avLst/>
          </a:prstGeom>
        </p:spPr>
        <p:txBody>
          <a:bodyPr vert="horz" wrap="square" lIns="0" tIns="12700" rIns="0" bIns="0" rtlCol="0">
            <a:spAutoFit/>
          </a:bodyPr>
          <a:lstStyle/>
          <a:p>
            <a:pPr marL="12700">
              <a:lnSpc>
                <a:spcPct val="100000"/>
              </a:lnSpc>
              <a:spcBef>
                <a:spcPts val="100"/>
              </a:spcBef>
            </a:pPr>
            <a:r>
              <a:rPr sz="3600" spc="20" dirty="0">
                <a:solidFill>
                  <a:srgbClr val="F05A28"/>
                </a:solidFill>
                <a:latin typeface="Verdana"/>
                <a:cs typeface="Verdana"/>
              </a:rPr>
              <a:t>Analysis</a:t>
            </a:r>
            <a:endParaRPr sz="3600">
              <a:latin typeface="Verdana"/>
              <a:cs typeface="Verdana"/>
            </a:endParaRPr>
          </a:p>
          <a:p>
            <a:pPr marL="12700" marR="5080">
              <a:lnSpc>
                <a:spcPct val="132800"/>
              </a:lnSpc>
              <a:spcBef>
                <a:spcPts val="1175"/>
              </a:spcBef>
            </a:pPr>
            <a:r>
              <a:rPr sz="3600" spc="25" dirty="0">
                <a:solidFill>
                  <a:srgbClr val="2A9FBC"/>
                </a:solidFill>
                <a:latin typeface="Verdana"/>
                <a:cs typeface="Verdana"/>
              </a:rPr>
              <a:t>Design  </a:t>
            </a:r>
            <a:r>
              <a:rPr sz="3600" spc="35" dirty="0">
                <a:solidFill>
                  <a:srgbClr val="2D2D2D"/>
                </a:solidFill>
                <a:latin typeface="Verdana"/>
                <a:cs typeface="Verdana"/>
              </a:rPr>
              <a:t>D</a:t>
            </a:r>
            <a:r>
              <a:rPr sz="3600" spc="-60" dirty="0">
                <a:solidFill>
                  <a:srgbClr val="2D2D2D"/>
                </a:solidFill>
                <a:latin typeface="Verdana"/>
                <a:cs typeface="Verdana"/>
              </a:rPr>
              <a:t>e</a:t>
            </a:r>
            <a:r>
              <a:rPr sz="3600" spc="-105" dirty="0">
                <a:solidFill>
                  <a:srgbClr val="2D2D2D"/>
                </a:solidFill>
                <a:latin typeface="Verdana"/>
                <a:cs typeface="Verdana"/>
              </a:rPr>
              <a:t>v</a:t>
            </a:r>
            <a:r>
              <a:rPr sz="3600" spc="25" dirty="0">
                <a:solidFill>
                  <a:srgbClr val="2D2D2D"/>
                </a:solidFill>
                <a:latin typeface="Verdana"/>
                <a:cs typeface="Verdana"/>
              </a:rPr>
              <a:t>e</a:t>
            </a:r>
            <a:r>
              <a:rPr sz="3600" spc="30" dirty="0">
                <a:solidFill>
                  <a:srgbClr val="2D2D2D"/>
                </a:solidFill>
                <a:latin typeface="Verdana"/>
                <a:cs typeface="Verdana"/>
              </a:rPr>
              <a:t>l</a:t>
            </a:r>
            <a:r>
              <a:rPr sz="3600" spc="165" dirty="0">
                <a:solidFill>
                  <a:srgbClr val="2D2D2D"/>
                </a:solidFill>
                <a:latin typeface="Verdana"/>
                <a:cs typeface="Verdana"/>
              </a:rPr>
              <a:t>o</a:t>
            </a:r>
            <a:r>
              <a:rPr sz="3600" spc="175" dirty="0">
                <a:solidFill>
                  <a:srgbClr val="2D2D2D"/>
                </a:solidFill>
                <a:latin typeface="Verdana"/>
                <a:cs typeface="Verdana"/>
              </a:rPr>
              <a:t>p</a:t>
            </a:r>
            <a:r>
              <a:rPr sz="3600" spc="-85" dirty="0">
                <a:solidFill>
                  <a:srgbClr val="2D2D2D"/>
                </a:solidFill>
                <a:latin typeface="Verdana"/>
                <a:cs typeface="Verdana"/>
              </a:rPr>
              <a:t>m</a:t>
            </a:r>
            <a:r>
              <a:rPr sz="3600" spc="25" dirty="0">
                <a:solidFill>
                  <a:srgbClr val="2D2D2D"/>
                </a:solidFill>
                <a:latin typeface="Verdana"/>
                <a:cs typeface="Verdana"/>
              </a:rPr>
              <a:t>e</a:t>
            </a:r>
            <a:r>
              <a:rPr sz="3600" spc="-50" dirty="0">
                <a:solidFill>
                  <a:srgbClr val="2D2D2D"/>
                </a:solidFill>
                <a:latin typeface="Verdana"/>
                <a:cs typeface="Verdana"/>
              </a:rPr>
              <a:t>n</a:t>
            </a:r>
            <a:r>
              <a:rPr sz="3600" spc="55" dirty="0">
                <a:solidFill>
                  <a:srgbClr val="2D2D2D"/>
                </a:solidFill>
                <a:latin typeface="Verdana"/>
                <a:cs typeface="Verdana"/>
              </a:rPr>
              <a:t>t</a:t>
            </a:r>
            <a:endParaRPr sz="3600">
              <a:latin typeface="Verdana"/>
              <a:cs typeface="Verdana"/>
            </a:endParaRPr>
          </a:p>
          <a:p>
            <a:pPr marL="12700">
              <a:lnSpc>
                <a:spcPct val="100000"/>
              </a:lnSpc>
              <a:spcBef>
                <a:spcPts val="2375"/>
              </a:spcBef>
            </a:pPr>
            <a:r>
              <a:rPr sz="3600" spc="-25" dirty="0">
                <a:solidFill>
                  <a:srgbClr val="A62E5C"/>
                </a:solidFill>
                <a:latin typeface="Verdana"/>
                <a:cs typeface="Verdana"/>
              </a:rPr>
              <a:t>Testing</a:t>
            </a:r>
            <a:endParaRPr sz="3600">
              <a:latin typeface="Verdana"/>
              <a:cs typeface="Verdana"/>
            </a:endParaRPr>
          </a:p>
          <a:p>
            <a:pPr marL="12700" marR="177165">
              <a:lnSpc>
                <a:spcPct val="162800"/>
              </a:lnSpc>
              <a:spcBef>
                <a:spcPts val="120"/>
              </a:spcBef>
            </a:pPr>
            <a:r>
              <a:rPr sz="3600" spc="30" dirty="0">
                <a:solidFill>
                  <a:srgbClr val="9BC850"/>
                </a:solidFill>
                <a:latin typeface="Verdana"/>
                <a:cs typeface="Verdana"/>
              </a:rPr>
              <a:t>Deployment  </a:t>
            </a:r>
            <a:r>
              <a:rPr sz="3600" spc="35" dirty="0">
                <a:solidFill>
                  <a:srgbClr val="675BA7"/>
                </a:solidFill>
                <a:latin typeface="Verdana"/>
                <a:cs typeface="Verdana"/>
              </a:rPr>
              <a:t>Ma</a:t>
            </a:r>
            <a:r>
              <a:rPr sz="3600" spc="5" dirty="0">
                <a:solidFill>
                  <a:srgbClr val="675BA7"/>
                </a:solidFill>
                <a:latin typeface="Verdana"/>
                <a:cs typeface="Verdana"/>
              </a:rPr>
              <a:t>i</a:t>
            </a:r>
            <a:r>
              <a:rPr sz="3600" spc="-50" dirty="0">
                <a:solidFill>
                  <a:srgbClr val="675BA7"/>
                </a:solidFill>
                <a:latin typeface="Verdana"/>
                <a:cs typeface="Verdana"/>
              </a:rPr>
              <a:t>n</a:t>
            </a:r>
            <a:r>
              <a:rPr sz="3600" dirty="0">
                <a:solidFill>
                  <a:srgbClr val="675BA7"/>
                </a:solidFill>
                <a:latin typeface="Verdana"/>
                <a:cs typeface="Verdana"/>
              </a:rPr>
              <a:t>t</a:t>
            </a:r>
            <a:r>
              <a:rPr sz="3600" spc="-10" dirty="0">
                <a:solidFill>
                  <a:srgbClr val="675BA7"/>
                </a:solidFill>
                <a:latin typeface="Verdana"/>
                <a:cs typeface="Verdana"/>
              </a:rPr>
              <a:t>en</a:t>
            </a:r>
            <a:r>
              <a:rPr sz="3600" spc="-50" dirty="0">
                <a:solidFill>
                  <a:srgbClr val="675BA7"/>
                </a:solidFill>
                <a:latin typeface="Verdana"/>
                <a:cs typeface="Verdana"/>
              </a:rPr>
              <a:t>an</a:t>
            </a:r>
            <a:r>
              <a:rPr sz="3600" spc="114" dirty="0">
                <a:solidFill>
                  <a:srgbClr val="675BA7"/>
                </a:solidFill>
                <a:latin typeface="Verdana"/>
                <a:cs typeface="Verdana"/>
              </a:rPr>
              <a:t>c</a:t>
            </a:r>
            <a:r>
              <a:rPr sz="3600" spc="25" dirty="0">
                <a:solidFill>
                  <a:srgbClr val="675BA7"/>
                </a:solidFill>
                <a:latin typeface="Verdana"/>
                <a:cs typeface="Verdana"/>
              </a:rPr>
              <a:t>e</a:t>
            </a:r>
            <a:endParaRPr sz="3600">
              <a:latin typeface="Verdana"/>
              <a:cs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4219" y="320018"/>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F05A28"/>
          </a:solidFill>
        </p:spPr>
        <p:txBody>
          <a:bodyPr wrap="square" lIns="0" tIns="0" rIns="0" bIns="0" rtlCol="0"/>
          <a:lstStyle/>
          <a:p>
            <a:endParaRPr/>
          </a:p>
        </p:txBody>
      </p:sp>
      <p:sp>
        <p:nvSpPr>
          <p:cNvPr id="3" name="object 3"/>
          <p:cNvSpPr txBox="1"/>
          <p:nvPr/>
        </p:nvSpPr>
        <p:spPr>
          <a:xfrm>
            <a:off x="1186254" y="545084"/>
            <a:ext cx="97345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Verdana"/>
                <a:cs typeface="Verdana"/>
              </a:rPr>
              <a:t>Analysis</a:t>
            </a:r>
            <a:endParaRPr sz="1800">
              <a:latin typeface="Verdana"/>
              <a:cs typeface="Verdana"/>
            </a:endParaRPr>
          </a:p>
        </p:txBody>
      </p:sp>
      <p:sp>
        <p:nvSpPr>
          <p:cNvPr id="4" name="object 4"/>
          <p:cNvSpPr/>
          <p:nvPr/>
        </p:nvSpPr>
        <p:spPr>
          <a:xfrm>
            <a:off x="1854398" y="1412476"/>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2A9FBC"/>
          </a:solidFill>
        </p:spPr>
        <p:txBody>
          <a:bodyPr wrap="square" lIns="0" tIns="0" rIns="0" bIns="0" rtlCol="0"/>
          <a:lstStyle/>
          <a:p>
            <a:endParaRPr/>
          </a:p>
        </p:txBody>
      </p:sp>
      <p:sp>
        <p:nvSpPr>
          <p:cNvPr id="5" name="object 5"/>
          <p:cNvSpPr txBox="1"/>
          <p:nvPr/>
        </p:nvSpPr>
        <p:spPr>
          <a:xfrm>
            <a:off x="2875108" y="1639315"/>
            <a:ext cx="816610" cy="299720"/>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FFFFFF"/>
                </a:solidFill>
                <a:latin typeface="Verdana"/>
                <a:cs typeface="Verdana"/>
              </a:rPr>
              <a:t>D</a:t>
            </a:r>
            <a:r>
              <a:rPr sz="1800" spc="-5" dirty="0">
                <a:solidFill>
                  <a:srgbClr val="FFFFFF"/>
                </a:solidFill>
                <a:latin typeface="Verdana"/>
                <a:cs typeface="Verdana"/>
              </a:rPr>
              <a:t>es</a:t>
            </a:r>
            <a:r>
              <a:rPr sz="1800" spc="-10" dirty="0">
                <a:solidFill>
                  <a:srgbClr val="FFFFFF"/>
                </a:solidFill>
                <a:latin typeface="Verdana"/>
                <a:cs typeface="Verdana"/>
              </a:rPr>
              <a:t>i</a:t>
            </a:r>
            <a:r>
              <a:rPr sz="1800" spc="70" dirty="0">
                <a:solidFill>
                  <a:srgbClr val="FFFFFF"/>
                </a:solidFill>
                <a:latin typeface="Verdana"/>
                <a:cs typeface="Verdana"/>
              </a:rPr>
              <a:t>g</a:t>
            </a:r>
            <a:r>
              <a:rPr sz="1800" spc="-25" dirty="0">
                <a:solidFill>
                  <a:srgbClr val="FFFFFF"/>
                </a:solidFill>
                <a:latin typeface="Verdana"/>
                <a:cs typeface="Verdana"/>
              </a:rPr>
              <a:t>n</a:t>
            </a:r>
            <a:endParaRPr sz="1800">
              <a:latin typeface="Verdana"/>
              <a:cs typeface="Verdana"/>
            </a:endParaRPr>
          </a:p>
        </p:txBody>
      </p:sp>
      <p:sp>
        <p:nvSpPr>
          <p:cNvPr id="6" name="object 6"/>
          <p:cNvSpPr/>
          <p:nvPr/>
        </p:nvSpPr>
        <p:spPr>
          <a:xfrm>
            <a:off x="3466755" y="2523788"/>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404040"/>
          </a:solidFill>
        </p:spPr>
        <p:txBody>
          <a:bodyPr wrap="square" lIns="0" tIns="0" rIns="0" bIns="0" rtlCol="0"/>
          <a:lstStyle/>
          <a:p>
            <a:endParaRPr/>
          </a:p>
        </p:txBody>
      </p:sp>
      <p:sp>
        <p:nvSpPr>
          <p:cNvPr id="7" name="object 7"/>
          <p:cNvSpPr txBox="1"/>
          <p:nvPr/>
        </p:nvSpPr>
        <p:spPr>
          <a:xfrm>
            <a:off x="4113547" y="2748788"/>
            <a:ext cx="156400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Verdana"/>
                <a:cs typeface="Verdana"/>
              </a:rPr>
              <a:t>Development</a:t>
            </a:r>
            <a:endParaRPr sz="1800">
              <a:latin typeface="Verdana"/>
              <a:cs typeface="Verdana"/>
            </a:endParaRPr>
          </a:p>
        </p:txBody>
      </p:sp>
      <p:sp>
        <p:nvSpPr>
          <p:cNvPr id="8" name="object 8"/>
          <p:cNvSpPr/>
          <p:nvPr/>
        </p:nvSpPr>
        <p:spPr>
          <a:xfrm>
            <a:off x="4871451" y="3615107"/>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A62E5C"/>
          </a:solidFill>
        </p:spPr>
        <p:txBody>
          <a:bodyPr wrap="square" lIns="0" tIns="0" rIns="0" bIns="0" rtlCol="0"/>
          <a:lstStyle/>
          <a:p>
            <a:endParaRPr/>
          </a:p>
        </p:txBody>
      </p:sp>
      <p:sp>
        <p:nvSpPr>
          <p:cNvPr id="9" name="object 9"/>
          <p:cNvSpPr txBox="1"/>
          <p:nvPr/>
        </p:nvSpPr>
        <p:spPr>
          <a:xfrm>
            <a:off x="5875366" y="3839971"/>
            <a:ext cx="850900" cy="299720"/>
          </a:xfrm>
          <a:prstGeom prst="rect">
            <a:avLst/>
          </a:prstGeom>
        </p:spPr>
        <p:txBody>
          <a:bodyPr vert="horz" wrap="square" lIns="0" tIns="12700" rIns="0" bIns="0" rtlCol="0">
            <a:spAutoFit/>
          </a:bodyPr>
          <a:lstStyle/>
          <a:p>
            <a:pPr marL="12700">
              <a:lnSpc>
                <a:spcPct val="100000"/>
              </a:lnSpc>
              <a:spcBef>
                <a:spcPts val="100"/>
              </a:spcBef>
            </a:pPr>
            <a:r>
              <a:rPr sz="1800" spc="-175" dirty="0">
                <a:solidFill>
                  <a:srgbClr val="FFFFFF"/>
                </a:solidFill>
                <a:latin typeface="Verdana"/>
                <a:cs typeface="Verdana"/>
              </a:rPr>
              <a:t>T</a:t>
            </a:r>
            <a:r>
              <a:rPr sz="1800" spc="30" dirty="0">
                <a:solidFill>
                  <a:srgbClr val="FFFFFF"/>
                </a:solidFill>
                <a:latin typeface="Verdana"/>
                <a:cs typeface="Verdana"/>
              </a:rPr>
              <a:t>e</a:t>
            </a:r>
            <a:r>
              <a:rPr sz="1800" spc="-60" dirty="0">
                <a:solidFill>
                  <a:srgbClr val="FFFFFF"/>
                </a:solidFill>
                <a:latin typeface="Verdana"/>
                <a:cs typeface="Verdana"/>
              </a:rPr>
              <a:t>s</a:t>
            </a:r>
            <a:r>
              <a:rPr sz="1800" spc="20" dirty="0">
                <a:solidFill>
                  <a:srgbClr val="FFFFFF"/>
                </a:solidFill>
                <a:latin typeface="Verdana"/>
                <a:cs typeface="Verdana"/>
              </a:rPr>
              <a:t>t</a:t>
            </a:r>
            <a:r>
              <a:rPr sz="1800" spc="15" dirty="0">
                <a:solidFill>
                  <a:srgbClr val="FFFFFF"/>
                </a:solidFill>
                <a:latin typeface="Verdana"/>
                <a:cs typeface="Verdana"/>
              </a:rPr>
              <a:t>i</a:t>
            </a:r>
            <a:r>
              <a:rPr sz="1800" spc="-30" dirty="0">
                <a:solidFill>
                  <a:srgbClr val="FFFFFF"/>
                </a:solidFill>
                <a:latin typeface="Verdana"/>
                <a:cs typeface="Verdana"/>
              </a:rPr>
              <a:t>n</a:t>
            </a:r>
            <a:r>
              <a:rPr sz="1800" spc="80" dirty="0">
                <a:solidFill>
                  <a:srgbClr val="FFFFFF"/>
                </a:solidFill>
                <a:latin typeface="Verdana"/>
                <a:cs typeface="Verdana"/>
              </a:rPr>
              <a:t>g</a:t>
            </a:r>
            <a:endParaRPr sz="1800">
              <a:latin typeface="Verdana"/>
              <a:cs typeface="Verdana"/>
            </a:endParaRPr>
          </a:p>
        </p:txBody>
      </p:sp>
      <p:sp>
        <p:nvSpPr>
          <p:cNvPr id="10" name="object 10"/>
          <p:cNvSpPr/>
          <p:nvPr/>
        </p:nvSpPr>
        <p:spPr>
          <a:xfrm>
            <a:off x="6373681" y="4662708"/>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9BC850"/>
          </a:solidFill>
        </p:spPr>
        <p:txBody>
          <a:bodyPr wrap="square" lIns="0" tIns="0" rIns="0" bIns="0" rtlCol="0"/>
          <a:lstStyle/>
          <a:p>
            <a:endParaRPr/>
          </a:p>
        </p:txBody>
      </p:sp>
      <p:sp>
        <p:nvSpPr>
          <p:cNvPr id="11" name="object 11"/>
          <p:cNvSpPr txBox="1"/>
          <p:nvPr/>
        </p:nvSpPr>
        <p:spPr>
          <a:xfrm>
            <a:off x="7080003" y="4888483"/>
            <a:ext cx="143129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Verdana"/>
                <a:cs typeface="Verdana"/>
              </a:rPr>
              <a:t>Deployment</a:t>
            </a:r>
            <a:endParaRPr sz="1800">
              <a:latin typeface="Verdana"/>
              <a:cs typeface="Verdana"/>
            </a:endParaRPr>
          </a:p>
        </p:txBody>
      </p:sp>
      <p:sp>
        <p:nvSpPr>
          <p:cNvPr id="12" name="object 12"/>
          <p:cNvSpPr/>
          <p:nvPr/>
        </p:nvSpPr>
        <p:spPr>
          <a:xfrm>
            <a:off x="8070608" y="5737449"/>
            <a:ext cx="2809875" cy="800735"/>
          </a:xfrm>
          <a:custGeom>
            <a:avLst/>
            <a:gdLst/>
            <a:ahLst/>
            <a:cxnLst/>
            <a:rect l="l" t="t" r="r" b="b"/>
            <a:pathLst>
              <a:path w="2809875" h="800734">
                <a:moveTo>
                  <a:pt x="2247519" y="0"/>
                </a:moveTo>
                <a:lnTo>
                  <a:pt x="0" y="0"/>
                </a:lnTo>
                <a:lnTo>
                  <a:pt x="561873" y="400265"/>
                </a:lnTo>
                <a:lnTo>
                  <a:pt x="0" y="800531"/>
                </a:lnTo>
                <a:lnTo>
                  <a:pt x="2247519" y="800531"/>
                </a:lnTo>
                <a:lnTo>
                  <a:pt x="2809392" y="400265"/>
                </a:lnTo>
                <a:lnTo>
                  <a:pt x="2247519" y="0"/>
                </a:lnTo>
                <a:close/>
              </a:path>
            </a:pathLst>
          </a:custGeom>
          <a:solidFill>
            <a:srgbClr val="675BA7"/>
          </a:solidFill>
        </p:spPr>
        <p:txBody>
          <a:bodyPr wrap="square" lIns="0" tIns="0" rIns="0" bIns="0" rtlCol="0"/>
          <a:lstStyle/>
          <a:p>
            <a:endParaRPr/>
          </a:p>
        </p:txBody>
      </p:sp>
      <p:sp>
        <p:nvSpPr>
          <p:cNvPr id="13" name="object 13"/>
          <p:cNvSpPr txBox="1"/>
          <p:nvPr/>
        </p:nvSpPr>
        <p:spPr>
          <a:xfrm>
            <a:off x="8754706" y="5964428"/>
            <a:ext cx="147637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Verdana"/>
                <a:cs typeface="Verdana"/>
              </a:rPr>
              <a:t>Maintenance</a:t>
            </a:r>
            <a:endParaRPr sz="1800">
              <a:latin typeface="Verdana"/>
              <a:cs typeface="Verdana"/>
            </a:endParaRPr>
          </a:p>
        </p:txBody>
      </p:sp>
      <p:sp>
        <p:nvSpPr>
          <p:cNvPr id="14" name="object 14"/>
          <p:cNvSpPr/>
          <p:nvPr/>
        </p:nvSpPr>
        <p:spPr>
          <a:xfrm>
            <a:off x="3115356" y="714218"/>
            <a:ext cx="721995" cy="661670"/>
          </a:xfrm>
          <a:custGeom>
            <a:avLst/>
            <a:gdLst/>
            <a:ahLst/>
            <a:cxnLst/>
            <a:rect l="l" t="t" r="r" b="b"/>
            <a:pathLst>
              <a:path w="721995" h="661669">
                <a:moveTo>
                  <a:pt x="569801" y="483682"/>
                </a:moveTo>
                <a:lnTo>
                  <a:pt x="562406" y="485292"/>
                </a:lnTo>
                <a:lnTo>
                  <a:pt x="556215" y="489636"/>
                </a:lnTo>
                <a:lnTo>
                  <a:pt x="552310" y="495806"/>
                </a:lnTo>
                <a:lnTo>
                  <a:pt x="551005" y="502992"/>
                </a:lnTo>
                <a:lnTo>
                  <a:pt x="552615" y="510387"/>
                </a:lnTo>
                <a:lnTo>
                  <a:pt x="618845" y="661492"/>
                </a:lnTo>
                <a:lnTo>
                  <a:pt x="645355" y="626109"/>
                </a:lnTo>
                <a:lnTo>
                  <a:pt x="642112" y="626109"/>
                </a:lnTo>
                <a:lnTo>
                  <a:pt x="604253" y="621741"/>
                </a:lnTo>
                <a:lnTo>
                  <a:pt x="604469" y="620293"/>
                </a:lnTo>
                <a:lnTo>
                  <a:pt x="606425" y="581329"/>
                </a:lnTo>
                <a:lnTo>
                  <a:pt x="605815" y="542467"/>
                </a:lnTo>
                <a:lnTo>
                  <a:pt x="605245" y="535564"/>
                </a:lnTo>
                <a:lnTo>
                  <a:pt x="587502" y="495084"/>
                </a:lnTo>
                <a:lnTo>
                  <a:pt x="583157" y="488892"/>
                </a:lnTo>
                <a:lnTo>
                  <a:pt x="576987" y="484987"/>
                </a:lnTo>
                <a:lnTo>
                  <a:pt x="569801" y="483682"/>
                </a:lnTo>
                <a:close/>
              </a:path>
              <a:path w="721995" h="661669">
                <a:moveTo>
                  <a:pt x="605245" y="535564"/>
                </a:moveTo>
                <a:lnTo>
                  <a:pt x="605815" y="542467"/>
                </a:lnTo>
                <a:lnTo>
                  <a:pt x="606425" y="581329"/>
                </a:lnTo>
                <a:lnTo>
                  <a:pt x="604469" y="620293"/>
                </a:lnTo>
                <a:lnTo>
                  <a:pt x="604253" y="621741"/>
                </a:lnTo>
                <a:lnTo>
                  <a:pt x="642112" y="626109"/>
                </a:lnTo>
                <a:lnTo>
                  <a:pt x="642518" y="622172"/>
                </a:lnTo>
                <a:lnTo>
                  <a:pt x="642803" y="616280"/>
                </a:lnTo>
                <a:lnTo>
                  <a:pt x="640626" y="616280"/>
                </a:lnTo>
                <a:lnTo>
                  <a:pt x="607936" y="612508"/>
                </a:lnTo>
                <a:lnTo>
                  <a:pt x="627517" y="586374"/>
                </a:lnTo>
                <a:lnTo>
                  <a:pt x="605245" y="535564"/>
                </a:lnTo>
                <a:close/>
              </a:path>
              <a:path w="721995" h="661669">
                <a:moveTo>
                  <a:pt x="699830" y="499171"/>
                </a:moveTo>
                <a:lnTo>
                  <a:pt x="692931" y="501567"/>
                </a:lnTo>
                <a:lnTo>
                  <a:pt x="687285" y="506602"/>
                </a:lnTo>
                <a:lnTo>
                  <a:pt x="644229" y="564069"/>
                </a:lnTo>
                <a:lnTo>
                  <a:pt x="644525" y="580694"/>
                </a:lnTo>
                <a:lnTo>
                  <a:pt x="642518" y="622172"/>
                </a:lnTo>
                <a:lnTo>
                  <a:pt x="642112" y="626109"/>
                </a:lnTo>
                <a:lnTo>
                  <a:pt x="645355" y="626109"/>
                </a:lnTo>
                <a:lnTo>
                  <a:pt x="717778" y="529450"/>
                </a:lnTo>
                <a:lnTo>
                  <a:pt x="721022" y="522618"/>
                </a:lnTo>
                <a:lnTo>
                  <a:pt x="721386" y="515324"/>
                </a:lnTo>
                <a:lnTo>
                  <a:pt x="718991" y="508426"/>
                </a:lnTo>
                <a:lnTo>
                  <a:pt x="713955" y="502780"/>
                </a:lnTo>
                <a:lnTo>
                  <a:pt x="707124" y="499536"/>
                </a:lnTo>
                <a:lnTo>
                  <a:pt x="699830" y="499171"/>
                </a:lnTo>
                <a:close/>
              </a:path>
              <a:path w="721995" h="661669">
                <a:moveTo>
                  <a:pt x="627517" y="586374"/>
                </a:moveTo>
                <a:lnTo>
                  <a:pt x="607936" y="612508"/>
                </a:lnTo>
                <a:lnTo>
                  <a:pt x="640626" y="616280"/>
                </a:lnTo>
                <a:lnTo>
                  <a:pt x="627517" y="586374"/>
                </a:lnTo>
                <a:close/>
              </a:path>
              <a:path w="721995" h="661669">
                <a:moveTo>
                  <a:pt x="644229" y="564069"/>
                </a:moveTo>
                <a:lnTo>
                  <a:pt x="627517" y="586374"/>
                </a:lnTo>
                <a:lnTo>
                  <a:pt x="640626" y="616280"/>
                </a:lnTo>
                <a:lnTo>
                  <a:pt x="642803" y="616280"/>
                </a:lnTo>
                <a:lnTo>
                  <a:pt x="644525" y="580694"/>
                </a:lnTo>
                <a:lnTo>
                  <a:pt x="644229" y="564069"/>
                </a:lnTo>
                <a:close/>
              </a:path>
              <a:path w="721995" h="661669">
                <a:moveTo>
                  <a:pt x="297354" y="38049"/>
                </a:moveTo>
                <a:lnTo>
                  <a:pt x="88531" y="38049"/>
                </a:lnTo>
                <a:lnTo>
                  <a:pt x="115265" y="38214"/>
                </a:lnTo>
                <a:lnTo>
                  <a:pt x="141693" y="39763"/>
                </a:lnTo>
                <a:lnTo>
                  <a:pt x="193446" y="46939"/>
                </a:lnTo>
                <a:lnTo>
                  <a:pt x="243497" y="59321"/>
                </a:lnTo>
                <a:lnTo>
                  <a:pt x="291592" y="76682"/>
                </a:lnTo>
                <a:lnTo>
                  <a:pt x="337400" y="98818"/>
                </a:lnTo>
                <a:lnTo>
                  <a:pt x="380657" y="125488"/>
                </a:lnTo>
                <a:lnTo>
                  <a:pt x="421068" y="156463"/>
                </a:lnTo>
                <a:lnTo>
                  <a:pt x="458304" y="191541"/>
                </a:lnTo>
                <a:lnTo>
                  <a:pt x="492086" y="230466"/>
                </a:lnTo>
                <a:lnTo>
                  <a:pt x="522109" y="273037"/>
                </a:lnTo>
                <a:lnTo>
                  <a:pt x="548081" y="319023"/>
                </a:lnTo>
                <a:lnTo>
                  <a:pt x="569683" y="368198"/>
                </a:lnTo>
                <a:lnTo>
                  <a:pt x="586625" y="420344"/>
                </a:lnTo>
                <a:lnTo>
                  <a:pt x="598589" y="475259"/>
                </a:lnTo>
                <a:lnTo>
                  <a:pt x="605245" y="535564"/>
                </a:lnTo>
                <a:lnTo>
                  <a:pt x="627517" y="586374"/>
                </a:lnTo>
                <a:lnTo>
                  <a:pt x="644229" y="564069"/>
                </a:lnTo>
                <a:lnTo>
                  <a:pt x="643788" y="539292"/>
                </a:lnTo>
                <a:lnTo>
                  <a:pt x="640334" y="498309"/>
                </a:lnTo>
                <a:lnTo>
                  <a:pt x="630250" y="438403"/>
                </a:lnTo>
                <a:lnTo>
                  <a:pt x="614667" y="381203"/>
                </a:lnTo>
                <a:lnTo>
                  <a:pt x="593915" y="326999"/>
                </a:lnTo>
                <a:lnTo>
                  <a:pt x="568299" y="276021"/>
                </a:lnTo>
                <a:lnTo>
                  <a:pt x="538137" y="228549"/>
                </a:lnTo>
                <a:lnTo>
                  <a:pt x="503758" y="184823"/>
                </a:lnTo>
                <a:lnTo>
                  <a:pt x="465480" y="145097"/>
                </a:lnTo>
                <a:lnTo>
                  <a:pt x="423621" y="109626"/>
                </a:lnTo>
                <a:lnTo>
                  <a:pt x="378498" y="78651"/>
                </a:lnTo>
                <a:lnTo>
                  <a:pt x="330454" y="52438"/>
                </a:lnTo>
                <a:lnTo>
                  <a:pt x="305422" y="41186"/>
                </a:lnTo>
                <a:lnTo>
                  <a:pt x="297354" y="38049"/>
                </a:lnTo>
                <a:close/>
              </a:path>
              <a:path w="721995" h="661669">
                <a:moveTo>
                  <a:pt x="86715" y="0"/>
                </a:moveTo>
                <a:lnTo>
                  <a:pt x="57708" y="1396"/>
                </a:lnTo>
                <a:lnTo>
                  <a:pt x="28460" y="4368"/>
                </a:lnTo>
                <a:lnTo>
                  <a:pt x="0" y="8737"/>
                </a:lnTo>
                <a:lnTo>
                  <a:pt x="5791" y="46393"/>
                </a:lnTo>
                <a:lnTo>
                  <a:pt x="34239" y="42024"/>
                </a:lnTo>
                <a:lnTo>
                  <a:pt x="61506" y="39306"/>
                </a:lnTo>
                <a:lnTo>
                  <a:pt x="88531" y="38049"/>
                </a:lnTo>
                <a:lnTo>
                  <a:pt x="297354" y="38049"/>
                </a:lnTo>
                <a:lnTo>
                  <a:pt x="279781" y="31216"/>
                </a:lnTo>
                <a:lnTo>
                  <a:pt x="226847" y="15265"/>
                </a:lnTo>
                <a:lnTo>
                  <a:pt x="171958" y="4813"/>
                </a:lnTo>
                <a:lnTo>
                  <a:pt x="115468" y="114"/>
                </a:lnTo>
                <a:lnTo>
                  <a:pt x="86715" y="0"/>
                </a:lnTo>
                <a:close/>
              </a:path>
            </a:pathLst>
          </a:custGeom>
          <a:solidFill>
            <a:srgbClr val="404040"/>
          </a:solidFill>
        </p:spPr>
        <p:txBody>
          <a:bodyPr wrap="square" lIns="0" tIns="0" rIns="0" bIns="0" rtlCol="0"/>
          <a:lstStyle/>
          <a:p>
            <a:endParaRPr/>
          </a:p>
        </p:txBody>
      </p:sp>
      <p:sp>
        <p:nvSpPr>
          <p:cNvPr id="15" name="object 15"/>
          <p:cNvSpPr/>
          <p:nvPr/>
        </p:nvSpPr>
        <p:spPr>
          <a:xfrm>
            <a:off x="4728912" y="1842364"/>
            <a:ext cx="721995" cy="661670"/>
          </a:xfrm>
          <a:custGeom>
            <a:avLst/>
            <a:gdLst/>
            <a:ahLst/>
            <a:cxnLst/>
            <a:rect l="l" t="t" r="r" b="b"/>
            <a:pathLst>
              <a:path w="721995" h="661669">
                <a:moveTo>
                  <a:pt x="569801" y="483682"/>
                </a:moveTo>
                <a:lnTo>
                  <a:pt x="562406" y="485292"/>
                </a:lnTo>
                <a:lnTo>
                  <a:pt x="556220" y="489636"/>
                </a:lnTo>
                <a:lnTo>
                  <a:pt x="552315" y="495806"/>
                </a:lnTo>
                <a:lnTo>
                  <a:pt x="551007" y="502992"/>
                </a:lnTo>
                <a:lnTo>
                  <a:pt x="552615" y="510387"/>
                </a:lnTo>
                <a:lnTo>
                  <a:pt x="618845" y="661479"/>
                </a:lnTo>
                <a:lnTo>
                  <a:pt x="645348" y="626109"/>
                </a:lnTo>
                <a:lnTo>
                  <a:pt x="642112" y="626109"/>
                </a:lnTo>
                <a:lnTo>
                  <a:pt x="604253" y="621741"/>
                </a:lnTo>
                <a:lnTo>
                  <a:pt x="604469" y="620293"/>
                </a:lnTo>
                <a:lnTo>
                  <a:pt x="606425" y="581329"/>
                </a:lnTo>
                <a:lnTo>
                  <a:pt x="605815" y="542467"/>
                </a:lnTo>
                <a:lnTo>
                  <a:pt x="605245" y="535564"/>
                </a:lnTo>
                <a:lnTo>
                  <a:pt x="587502" y="495084"/>
                </a:lnTo>
                <a:lnTo>
                  <a:pt x="583157" y="488892"/>
                </a:lnTo>
                <a:lnTo>
                  <a:pt x="576987" y="484987"/>
                </a:lnTo>
                <a:lnTo>
                  <a:pt x="569801" y="483682"/>
                </a:lnTo>
                <a:close/>
              </a:path>
              <a:path w="721995" h="661669">
                <a:moveTo>
                  <a:pt x="605245" y="535564"/>
                </a:moveTo>
                <a:lnTo>
                  <a:pt x="605815" y="542467"/>
                </a:lnTo>
                <a:lnTo>
                  <a:pt x="606425" y="581329"/>
                </a:lnTo>
                <a:lnTo>
                  <a:pt x="604469" y="620293"/>
                </a:lnTo>
                <a:lnTo>
                  <a:pt x="604253" y="621741"/>
                </a:lnTo>
                <a:lnTo>
                  <a:pt x="642112" y="626109"/>
                </a:lnTo>
                <a:lnTo>
                  <a:pt x="642518" y="622172"/>
                </a:lnTo>
                <a:lnTo>
                  <a:pt x="642803" y="616280"/>
                </a:lnTo>
                <a:lnTo>
                  <a:pt x="640626" y="616280"/>
                </a:lnTo>
                <a:lnTo>
                  <a:pt x="607936" y="612508"/>
                </a:lnTo>
                <a:lnTo>
                  <a:pt x="627517" y="586374"/>
                </a:lnTo>
                <a:lnTo>
                  <a:pt x="605245" y="535564"/>
                </a:lnTo>
                <a:close/>
              </a:path>
              <a:path w="721995" h="661669">
                <a:moveTo>
                  <a:pt x="699830" y="499171"/>
                </a:moveTo>
                <a:lnTo>
                  <a:pt x="692931" y="501567"/>
                </a:lnTo>
                <a:lnTo>
                  <a:pt x="687285" y="506602"/>
                </a:lnTo>
                <a:lnTo>
                  <a:pt x="644229" y="564069"/>
                </a:lnTo>
                <a:lnTo>
                  <a:pt x="644525" y="580694"/>
                </a:lnTo>
                <a:lnTo>
                  <a:pt x="642518" y="622172"/>
                </a:lnTo>
                <a:lnTo>
                  <a:pt x="642112" y="626109"/>
                </a:lnTo>
                <a:lnTo>
                  <a:pt x="645348" y="626109"/>
                </a:lnTo>
                <a:lnTo>
                  <a:pt x="717778" y="529450"/>
                </a:lnTo>
                <a:lnTo>
                  <a:pt x="721022" y="522618"/>
                </a:lnTo>
                <a:lnTo>
                  <a:pt x="721386" y="515324"/>
                </a:lnTo>
                <a:lnTo>
                  <a:pt x="718991" y="508426"/>
                </a:lnTo>
                <a:lnTo>
                  <a:pt x="713955" y="502780"/>
                </a:lnTo>
                <a:lnTo>
                  <a:pt x="707124" y="499536"/>
                </a:lnTo>
                <a:lnTo>
                  <a:pt x="699830" y="499171"/>
                </a:lnTo>
                <a:close/>
              </a:path>
              <a:path w="721995" h="661669">
                <a:moveTo>
                  <a:pt x="627517" y="586374"/>
                </a:moveTo>
                <a:lnTo>
                  <a:pt x="607936" y="612508"/>
                </a:lnTo>
                <a:lnTo>
                  <a:pt x="640626" y="616280"/>
                </a:lnTo>
                <a:lnTo>
                  <a:pt x="627517" y="586374"/>
                </a:lnTo>
                <a:close/>
              </a:path>
              <a:path w="721995" h="661669">
                <a:moveTo>
                  <a:pt x="644229" y="564069"/>
                </a:moveTo>
                <a:lnTo>
                  <a:pt x="627517" y="586374"/>
                </a:lnTo>
                <a:lnTo>
                  <a:pt x="640626" y="616280"/>
                </a:lnTo>
                <a:lnTo>
                  <a:pt x="642803" y="616280"/>
                </a:lnTo>
                <a:lnTo>
                  <a:pt x="644525" y="580694"/>
                </a:lnTo>
                <a:lnTo>
                  <a:pt x="644229" y="564069"/>
                </a:lnTo>
                <a:close/>
              </a:path>
              <a:path w="721995" h="661669">
                <a:moveTo>
                  <a:pt x="297347" y="38049"/>
                </a:moveTo>
                <a:lnTo>
                  <a:pt x="88531" y="38049"/>
                </a:lnTo>
                <a:lnTo>
                  <a:pt x="115277" y="38214"/>
                </a:lnTo>
                <a:lnTo>
                  <a:pt x="141693" y="39763"/>
                </a:lnTo>
                <a:lnTo>
                  <a:pt x="193446" y="46939"/>
                </a:lnTo>
                <a:lnTo>
                  <a:pt x="243509" y="59308"/>
                </a:lnTo>
                <a:lnTo>
                  <a:pt x="291592" y="76682"/>
                </a:lnTo>
                <a:lnTo>
                  <a:pt x="337400" y="98818"/>
                </a:lnTo>
                <a:lnTo>
                  <a:pt x="380669" y="125488"/>
                </a:lnTo>
                <a:lnTo>
                  <a:pt x="421068" y="156476"/>
                </a:lnTo>
                <a:lnTo>
                  <a:pt x="458304" y="191541"/>
                </a:lnTo>
                <a:lnTo>
                  <a:pt x="492086" y="230466"/>
                </a:lnTo>
                <a:lnTo>
                  <a:pt x="522109" y="273037"/>
                </a:lnTo>
                <a:lnTo>
                  <a:pt x="548081" y="319023"/>
                </a:lnTo>
                <a:lnTo>
                  <a:pt x="569683" y="368198"/>
                </a:lnTo>
                <a:lnTo>
                  <a:pt x="586625" y="420344"/>
                </a:lnTo>
                <a:lnTo>
                  <a:pt x="598589" y="475259"/>
                </a:lnTo>
                <a:lnTo>
                  <a:pt x="605245" y="535564"/>
                </a:lnTo>
                <a:lnTo>
                  <a:pt x="627517" y="586374"/>
                </a:lnTo>
                <a:lnTo>
                  <a:pt x="644229" y="564069"/>
                </a:lnTo>
                <a:lnTo>
                  <a:pt x="643788" y="539292"/>
                </a:lnTo>
                <a:lnTo>
                  <a:pt x="640334" y="498309"/>
                </a:lnTo>
                <a:lnTo>
                  <a:pt x="630250" y="438391"/>
                </a:lnTo>
                <a:lnTo>
                  <a:pt x="614667" y="381203"/>
                </a:lnTo>
                <a:lnTo>
                  <a:pt x="593915" y="326999"/>
                </a:lnTo>
                <a:lnTo>
                  <a:pt x="568299" y="276021"/>
                </a:lnTo>
                <a:lnTo>
                  <a:pt x="538137" y="228549"/>
                </a:lnTo>
                <a:lnTo>
                  <a:pt x="503758" y="184823"/>
                </a:lnTo>
                <a:lnTo>
                  <a:pt x="465480" y="145097"/>
                </a:lnTo>
                <a:lnTo>
                  <a:pt x="423621" y="109626"/>
                </a:lnTo>
                <a:lnTo>
                  <a:pt x="378498" y="78651"/>
                </a:lnTo>
                <a:lnTo>
                  <a:pt x="330454" y="52438"/>
                </a:lnTo>
                <a:lnTo>
                  <a:pt x="305422" y="41186"/>
                </a:lnTo>
                <a:lnTo>
                  <a:pt x="297347" y="38049"/>
                </a:lnTo>
                <a:close/>
              </a:path>
              <a:path w="721995" h="661669">
                <a:moveTo>
                  <a:pt x="86715" y="0"/>
                </a:moveTo>
                <a:lnTo>
                  <a:pt x="57708" y="1396"/>
                </a:lnTo>
                <a:lnTo>
                  <a:pt x="28460" y="4368"/>
                </a:lnTo>
                <a:lnTo>
                  <a:pt x="0" y="8737"/>
                </a:lnTo>
                <a:lnTo>
                  <a:pt x="5791" y="46393"/>
                </a:lnTo>
                <a:lnTo>
                  <a:pt x="34239" y="42024"/>
                </a:lnTo>
                <a:lnTo>
                  <a:pt x="61518" y="39306"/>
                </a:lnTo>
                <a:lnTo>
                  <a:pt x="88531" y="38049"/>
                </a:lnTo>
                <a:lnTo>
                  <a:pt x="297347" y="38049"/>
                </a:lnTo>
                <a:lnTo>
                  <a:pt x="279793" y="31229"/>
                </a:lnTo>
                <a:lnTo>
                  <a:pt x="226847" y="15265"/>
                </a:lnTo>
                <a:lnTo>
                  <a:pt x="171958" y="4813"/>
                </a:lnTo>
                <a:lnTo>
                  <a:pt x="115468" y="114"/>
                </a:lnTo>
                <a:lnTo>
                  <a:pt x="86715" y="0"/>
                </a:lnTo>
                <a:close/>
              </a:path>
            </a:pathLst>
          </a:custGeom>
          <a:solidFill>
            <a:srgbClr val="404040"/>
          </a:solidFill>
        </p:spPr>
        <p:txBody>
          <a:bodyPr wrap="square" lIns="0" tIns="0" rIns="0" bIns="0" rtlCol="0"/>
          <a:lstStyle/>
          <a:p>
            <a:endParaRPr/>
          </a:p>
        </p:txBody>
      </p:sp>
      <p:sp>
        <p:nvSpPr>
          <p:cNvPr id="30" name="object 14">
            <a:extLst>
              <a:ext uri="{FF2B5EF4-FFF2-40B4-BE49-F238E27FC236}">
                <a16:creationId xmlns:a16="http://schemas.microsoft.com/office/drawing/2014/main" id="{6FABA03E-C808-4525-822E-B921E7C9ADFC}"/>
              </a:ext>
            </a:extLst>
          </p:cNvPr>
          <p:cNvSpPr/>
          <p:nvPr/>
        </p:nvSpPr>
        <p:spPr>
          <a:xfrm>
            <a:off x="6300816" y="2953437"/>
            <a:ext cx="721995" cy="661670"/>
          </a:xfrm>
          <a:custGeom>
            <a:avLst/>
            <a:gdLst/>
            <a:ahLst/>
            <a:cxnLst/>
            <a:rect l="l" t="t" r="r" b="b"/>
            <a:pathLst>
              <a:path w="721995" h="661669">
                <a:moveTo>
                  <a:pt x="569801" y="483682"/>
                </a:moveTo>
                <a:lnTo>
                  <a:pt x="562406" y="485292"/>
                </a:lnTo>
                <a:lnTo>
                  <a:pt x="556215" y="489636"/>
                </a:lnTo>
                <a:lnTo>
                  <a:pt x="552310" y="495806"/>
                </a:lnTo>
                <a:lnTo>
                  <a:pt x="551005" y="502992"/>
                </a:lnTo>
                <a:lnTo>
                  <a:pt x="552615" y="510387"/>
                </a:lnTo>
                <a:lnTo>
                  <a:pt x="618845" y="661492"/>
                </a:lnTo>
                <a:lnTo>
                  <a:pt x="645355" y="626109"/>
                </a:lnTo>
                <a:lnTo>
                  <a:pt x="642112" y="626109"/>
                </a:lnTo>
                <a:lnTo>
                  <a:pt x="604253" y="621741"/>
                </a:lnTo>
                <a:lnTo>
                  <a:pt x="604469" y="620293"/>
                </a:lnTo>
                <a:lnTo>
                  <a:pt x="606425" y="581329"/>
                </a:lnTo>
                <a:lnTo>
                  <a:pt x="605815" y="542467"/>
                </a:lnTo>
                <a:lnTo>
                  <a:pt x="605245" y="535564"/>
                </a:lnTo>
                <a:lnTo>
                  <a:pt x="587502" y="495084"/>
                </a:lnTo>
                <a:lnTo>
                  <a:pt x="583157" y="488892"/>
                </a:lnTo>
                <a:lnTo>
                  <a:pt x="576987" y="484987"/>
                </a:lnTo>
                <a:lnTo>
                  <a:pt x="569801" y="483682"/>
                </a:lnTo>
                <a:close/>
              </a:path>
              <a:path w="721995" h="661669">
                <a:moveTo>
                  <a:pt x="605245" y="535564"/>
                </a:moveTo>
                <a:lnTo>
                  <a:pt x="605815" y="542467"/>
                </a:lnTo>
                <a:lnTo>
                  <a:pt x="606425" y="581329"/>
                </a:lnTo>
                <a:lnTo>
                  <a:pt x="604469" y="620293"/>
                </a:lnTo>
                <a:lnTo>
                  <a:pt x="604253" y="621741"/>
                </a:lnTo>
                <a:lnTo>
                  <a:pt x="642112" y="626109"/>
                </a:lnTo>
                <a:lnTo>
                  <a:pt x="642518" y="622172"/>
                </a:lnTo>
                <a:lnTo>
                  <a:pt x="642803" y="616280"/>
                </a:lnTo>
                <a:lnTo>
                  <a:pt x="640626" y="616280"/>
                </a:lnTo>
                <a:lnTo>
                  <a:pt x="607936" y="612508"/>
                </a:lnTo>
                <a:lnTo>
                  <a:pt x="627517" y="586374"/>
                </a:lnTo>
                <a:lnTo>
                  <a:pt x="605245" y="535564"/>
                </a:lnTo>
                <a:close/>
              </a:path>
              <a:path w="721995" h="661669">
                <a:moveTo>
                  <a:pt x="699830" y="499171"/>
                </a:moveTo>
                <a:lnTo>
                  <a:pt x="692931" y="501567"/>
                </a:lnTo>
                <a:lnTo>
                  <a:pt x="687285" y="506602"/>
                </a:lnTo>
                <a:lnTo>
                  <a:pt x="644229" y="564069"/>
                </a:lnTo>
                <a:lnTo>
                  <a:pt x="644525" y="580694"/>
                </a:lnTo>
                <a:lnTo>
                  <a:pt x="642518" y="622172"/>
                </a:lnTo>
                <a:lnTo>
                  <a:pt x="642112" y="626109"/>
                </a:lnTo>
                <a:lnTo>
                  <a:pt x="645355" y="626109"/>
                </a:lnTo>
                <a:lnTo>
                  <a:pt x="717778" y="529450"/>
                </a:lnTo>
                <a:lnTo>
                  <a:pt x="721022" y="522618"/>
                </a:lnTo>
                <a:lnTo>
                  <a:pt x="721386" y="515324"/>
                </a:lnTo>
                <a:lnTo>
                  <a:pt x="718991" y="508426"/>
                </a:lnTo>
                <a:lnTo>
                  <a:pt x="713955" y="502780"/>
                </a:lnTo>
                <a:lnTo>
                  <a:pt x="707124" y="499536"/>
                </a:lnTo>
                <a:lnTo>
                  <a:pt x="699830" y="499171"/>
                </a:lnTo>
                <a:close/>
              </a:path>
              <a:path w="721995" h="661669">
                <a:moveTo>
                  <a:pt x="627517" y="586374"/>
                </a:moveTo>
                <a:lnTo>
                  <a:pt x="607936" y="612508"/>
                </a:lnTo>
                <a:lnTo>
                  <a:pt x="640626" y="616280"/>
                </a:lnTo>
                <a:lnTo>
                  <a:pt x="627517" y="586374"/>
                </a:lnTo>
                <a:close/>
              </a:path>
              <a:path w="721995" h="661669">
                <a:moveTo>
                  <a:pt x="644229" y="564069"/>
                </a:moveTo>
                <a:lnTo>
                  <a:pt x="627517" y="586374"/>
                </a:lnTo>
                <a:lnTo>
                  <a:pt x="640626" y="616280"/>
                </a:lnTo>
                <a:lnTo>
                  <a:pt x="642803" y="616280"/>
                </a:lnTo>
                <a:lnTo>
                  <a:pt x="644525" y="580694"/>
                </a:lnTo>
                <a:lnTo>
                  <a:pt x="644229" y="564069"/>
                </a:lnTo>
                <a:close/>
              </a:path>
              <a:path w="721995" h="661669">
                <a:moveTo>
                  <a:pt x="297354" y="38049"/>
                </a:moveTo>
                <a:lnTo>
                  <a:pt x="88531" y="38049"/>
                </a:lnTo>
                <a:lnTo>
                  <a:pt x="115265" y="38214"/>
                </a:lnTo>
                <a:lnTo>
                  <a:pt x="141693" y="39763"/>
                </a:lnTo>
                <a:lnTo>
                  <a:pt x="193446" y="46939"/>
                </a:lnTo>
                <a:lnTo>
                  <a:pt x="243497" y="59321"/>
                </a:lnTo>
                <a:lnTo>
                  <a:pt x="291592" y="76682"/>
                </a:lnTo>
                <a:lnTo>
                  <a:pt x="337400" y="98818"/>
                </a:lnTo>
                <a:lnTo>
                  <a:pt x="380657" y="125488"/>
                </a:lnTo>
                <a:lnTo>
                  <a:pt x="421068" y="156463"/>
                </a:lnTo>
                <a:lnTo>
                  <a:pt x="458304" y="191541"/>
                </a:lnTo>
                <a:lnTo>
                  <a:pt x="492086" y="230466"/>
                </a:lnTo>
                <a:lnTo>
                  <a:pt x="522109" y="273037"/>
                </a:lnTo>
                <a:lnTo>
                  <a:pt x="548081" y="319023"/>
                </a:lnTo>
                <a:lnTo>
                  <a:pt x="569683" y="368198"/>
                </a:lnTo>
                <a:lnTo>
                  <a:pt x="586625" y="420344"/>
                </a:lnTo>
                <a:lnTo>
                  <a:pt x="598589" y="475259"/>
                </a:lnTo>
                <a:lnTo>
                  <a:pt x="605245" y="535564"/>
                </a:lnTo>
                <a:lnTo>
                  <a:pt x="627517" y="586374"/>
                </a:lnTo>
                <a:lnTo>
                  <a:pt x="644229" y="564069"/>
                </a:lnTo>
                <a:lnTo>
                  <a:pt x="643788" y="539292"/>
                </a:lnTo>
                <a:lnTo>
                  <a:pt x="640334" y="498309"/>
                </a:lnTo>
                <a:lnTo>
                  <a:pt x="630250" y="438403"/>
                </a:lnTo>
                <a:lnTo>
                  <a:pt x="614667" y="381203"/>
                </a:lnTo>
                <a:lnTo>
                  <a:pt x="593915" y="326999"/>
                </a:lnTo>
                <a:lnTo>
                  <a:pt x="568299" y="276021"/>
                </a:lnTo>
                <a:lnTo>
                  <a:pt x="538137" y="228549"/>
                </a:lnTo>
                <a:lnTo>
                  <a:pt x="503758" y="184823"/>
                </a:lnTo>
                <a:lnTo>
                  <a:pt x="465480" y="145097"/>
                </a:lnTo>
                <a:lnTo>
                  <a:pt x="423621" y="109626"/>
                </a:lnTo>
                <a:lnTo>
                  <a:pt x="378498" y="78651"/>
                </a:lnTo>
                <a:lnTo>
                  <a:pt x="330454" y="52438"/>
                </a:lnTo>
                <a:lnTo>
                  <a:pt x="305422" y="41186"/>
                </a:lnTo>
                <a:lnTo>
                  <a:pt x="297354" y="38049"/>
                </a:lnTo>
                <a:close/>
              </a:path>
              <a:path w="721995" h="661669">
                <a:moveTo>
                  <a:pt x="86715" y="0"/>
                </a:moveTo>
                <a:lnTo>
                  <a:pt x="57708" y="1396"/>
                </a:lnTo>
                <a:lnTo>
                  <a:pt x="28460" y="4368"/>
                </a:lnTo>
                <a:lnTo>
                  <a:pt x="0" y="8737"/>
                </a:lnTo>
                <a:lnTo>
                  <a:pt x="5791" y="46393"/>
                </a:lnTo>
                <a:lnTo>
                  <a:pt x="34239" y="42024"/>
                </a:lnTo>
                <a:lnTo>
                  <a:pt x="61506" y="39306"/>
                </a:lnTo>
                <a:lnTo>
                  <a:pt x="88531" y="38049"/>
                </a:lnTo>
                <a:lnTo>
                  <a:pt x="297354" y="38049"/>
                </a:lnTo>
                <a:lnTo>
                  <a:pt x="279781" y="31216"/>
                </a:lnTo>
                <a:lnTo>
                  <a:pt x="226847" y="15265"/>
                </a:lnTo>
                <a:lnTo>
                  <a:pt x="171958" y="4813"/>
                </a:lnTo>
                <a:lnTo>
                  <a:pt x="115468" y="114"/>
                </a:lnTo>
                <a:lnTo>
                  <a:pt x="86715" y="0"/>
                </a:lnTo>
                <a:close/>
              </a:path>
            </a:pathLst>
          </a:custGeom>
          <a:solidFill>
            <a:srgbClr val="404040"/>
          </a:solidFill>
        </p:spPr>
        <p:txBody>
          <a:bodyPr wrap="square" lIns="0" tIns="0" rIns="0" bIns="0" rtlCol="0"/>
          <a:lstStyle/>
          <a:p>
            <a:endParaRPr/>
          </a:p>
        </p:txBody>
      </p:sp>
      <p:sp>
        <p:nvSpPr>
          <p:cNvPr id="31" name="object 14">
            <a:extLst>
              <a:ext uri="{FF2B5EF4-FFF2-40B4-BE49-F238E27FC236}">
                <a16:creationId xmlns:a16="http://schemas.microsoft.com/office/drawing/2014/main" id="{54F685E3-1A15-41D2-BF65-CDF6E699B9CF}"/>
              </a:ext>
            </a:extLst>
          </p:cNvPr>
          <p:cNvSpPr/>
          <p:nvPr/>
        </p:nvSpPr>
        <p:spPr>
          <a:xfrm>
            <a:off x="7620000" y="4103380"/>
            <a:ext cx="721995" cy="661670"/>
          </a:xfrm>
          <a:custGeom>
            <a:avLst/>
            <a:gdLst/>
            <a:ahLst/>
            <a:cxnLst/>
            <a:rect l="l" t="t" r="r" b="b"/>
            <a:pathLst>
              <a:path w="721995" h="661669">
                <a:moveTo>
                  <a:pt x="569801" y="483682"/>
                </a:moveTo>
                <a:lnTo>
                  <a:pt x="562406" y="485292"/>
                </a:lnTo>
                <a:lnTo>
                  <a:pt x="556215" y="489636"/>
                </a:lnTo>
                <a:lnTo>
                  <a:pt x="552310" y="495806"/>
                </a:lnTo>
                <a:lnTo>
                  <a:pt x="551005" y="502992"/>
                </a:lnTo>
                <a:lnTo>
                  <a:pt x="552615" y="510387"/>
                </a:lnTo>
                <a:lnTo>
                  <a:pt x="618845" y="661492"/>
                </a:lnTo>
                <a:lnTo>
                  <a:pt x="645355" y="626109"/>
                </a:lnTo>
                <a:lnTo>
                  <a:pt x="642112" y="626109"/>
                </a:lnTo>
                <a:lnTo>
                  <a:pt x="604253" y="621741"/>
                </a:lnTo>
                <a:lnTo>
                  <a:pt x="604469" y="620293"/>
                </a:lnTo>
                <a:lnTo>
                  <a:pt x="606425" y="581329"/>
                </a:lnTo>
                <a:lnTo>
                  <a:pt x="605815" y="542467"/>
                </a:lnTo>
                <a:lnTo>
                  <a:pt x="605245" y="535564"/>
                </a:lnTo>
                <a:lnTo>
                  <a:pt x="587502" y="495084"/>
                </a:lnTo>
                <a:lnTo>
                  <a:pt x="583157" y="488892"/>
                </a:lnTo>
                <a:lnTo>
                  <a:pt x="576987" y="484987"/>
                </a:lnTo>
                <a:lnTo>
                  <a:pt x="569801" y="483682"/>
                </a:lnTo>
                <a:close/>
              </a:path>
              <a:path w="721995" h="661669">
                <a:moveTo>
                  <a:pt x="605245" y="535564"/>
                </a:moveTo>
                <a:lnTo>
                  <a:pt x="605815" y="542467"/>
                </a:lnTo>
                <a:lnTo>
                  <a:pt x="606425" y="581329"/>
                </a:lnTo>
                <a:lnTo>
                  <a:pt x="604469" y="620293"/>
                </a:lnTo>
                <a:lnTo>
                  <a:pt x="604253" y="621741"/>
                </a:lnTo>
                <a:lnTo>
                  <a:pt x="642112" y="626109"/>
                </a:lnTo>
                <a:lnTo>
                  <a:pt x="642518" y="622172"/>
                </a:lnTo>
                <a:lnTo>
                  <a:pt x="642803" y="616280"/>
                </a:lnTo>
                <a:lnTo>
                  <a:pt x="640626" y="616280"/>
                </a:lnTo>
                <a:lnTo>
                  <a:pt x="607936" y="612508"/>
                </a:lnTo>
                <a:lnTo>
                  <a:pt x="627517" y="586374"/>
                </a:lnTo>
                <a:lnTo>
                  <a:pt x="605245" y="535564"/>
                </a:lnTo>
                <a:close/>
              </a:path>
              <a:path w="721995" h="661669">
                <a:moveTo>
                  <a:pt x="699830" y="499171"/>
                </a:moveTo>
                <a:lnTo>
                  <a:pt x="692931" y="501567"/>
                </a:lnTo>
                <a:lnTo>
                  <a:pt x="687285" y="506602"/>
                </a:lnTo>
                <a:lnTo>
                  <a:pt x="644229" y="564069"/>
                </a:lnTo>
                <a:lnTo>
                  <a:pt x="644525" y="580694"/>
                </a:lnTo>
                <a:lnTo>
                  <a:pt x="642518" y="622172"/>
                </a:lnTo>
                <a:lnTo>
                  <a:pt x="642112" y="626109"/>
                </a:lnTo>
                <a:lnTo>
                  <a:pt x="645355" y="626109"/>
                </a:lnTo>
                <a:lnTo>
                  <a:pt x="717778" y="529450"/>
                </a:lnTo>
                <a:lnTo>
                  <a:pt x="721022" y="522618"/>
                </a:lnTo>
                <a:lnTo>
                  <a:pt x="721386" y="515324"/>
                </a:lnTo>
                <a:lnTo>
                  <a:pt x="718991" y="508426"/>
                </a:lnTo>
                <a:lnTo>
                  <a:pt x="713955" y="502780"/>
                </a:lnTo>
                <a:lnTo>
                  <a:pt x="707124" y="499536"/>
                </a:lnTo>
                <a:lnTo>
                  <a:pt x="699830" y="499171"/>
                </a:lnTo>
                <a:close/>
              </a:path>
              <a:path w="721995" h="661669">
                <a:moveTo>
                  <a:pt x="627517" y="586374"/>
                </a:moveTo>
                <a:lnTo>
                  <a:pt x="607936" y="612508"/>
                </a:lnTo>
                <a:lnTo>
                  <a:pt x="640626" y="616280"/>
                </a:lnTo>
                <a:lnTo>
                  <a:pt x="627517" y="586374"/>
                </a:lnTo>
                <a:close/>
              </a:path>
              <a:path w="721995" h="661669">
                <a:moveTo>
                  <a:pt x="644229" y="564069"/>
                </a:moveTo>
                <a:lnTo>
                  <a:pt x="627517" y="586374"/>
                </a:lnTo>
                <a:lnTo>
                  <a:pt x="640626" y="616280"/>
                </a:lnTo>
                <a:lnTo>
                  <a:pt x="642803" y="616280"/>
                </a:lnTo>
                <a:lnTo>
                  <a:pt x="644525" y="580694"/>
                </a:lnTo>
                <a:lnTo>
                  <a:pt x="644229" y="564069"/>
                </a:lnTo>
                <a:close/>
              </a:path>
              <a:path w="721995" h="661669">
                <a:moveTo>
                  <a:pt x="297354" y="38049"/>
                </a:moveTo>
                <a:lnTo>
                  <a:pt x="88531" y="38049"/>
                </a:lnTo>
                <a:lnTo>
                  <a:pt x="115265" y="38214"/>
                </a:lnTo>
                <a:lnTo>
                  <a:pt x="141693" y="39763"/>
                </a:lnTo>
                <a:lnTo>
                  <a:pt x="193446" y="46939"/>
                </a:lnTo>
                <a:lnTo>
                  <a:pt x="243497" y="59321"/>
                </a:lnTo>
                <a:lnTo>
                  <a:pt x="291592" y="76682"/>
                </a:lnTo>
                <a:lnTo>
                  <a:pt x="337400" y="98818"/>
                </a:lnTo>
                <a:lnTo>
                  <a:pt x="380657" y="125488"/>
                </a:lnTo>
                <a:lnTo>
                  <a:pt x="421068" y="156463"/>
                </a:lnTo>
                <a:lnTo>
                  <a:pt x="458304" y="191541"/>
                </a:lnTo>
                <a:lnTo>
                  <a:pt x="492086" y="230466"/>
                </a:lnTo>
                <a:lnTo>
                  <a:pt x="522109" y="273037"/>
                </a:lnTo>
                <a:lnTo>
                  <a:pt x="548081" y="319023"/>
                </a:lnTo>
                <a:lnTo>
                  <a:pt x="569683" y="368198"/>
                </a:lnTo>
                <a:lnTo>
                  <a:pt x="586625" y="420344"/>
                </a:lnTo>
                <a:lnTo>
                  <a:pt x="598589" y="475259"/>
                </a:lnTo>
                <a:lnTo>
                  <a:pt x="605245" y="535564"/>
                </a:lnTo>
                <a:lnTo>
                  <a:pt x="627517" y="586374"/>
                </a:lnTo>
                <a:lnTo>
                  <a:pt x="644229" y="564069"/>
                </a:lnTo>
                <a:lnTo>
                  <a:pt x="643788" y="539292"/>
                </a:lnTo>
                <a:lnTo>
                  <a:pt x="640334" y="498309"/>
                </a:lnTo>
                <a:lnTo>
                  <a:pt x="630250" y="438403"/>
                </a:lnTo>
                <a:lnTo>
                  <a:pt x="614667" y="381203"/>
                </a:lnTo>
                <a:lnTo>
                  <a:pt x="593915" y="326999"/>
                </a:lnTo>
                <a:lnTo>
                  <a:pt x="568299" y="276021"/>
                </a:lnTo>
                <a:lnTo>
                  <a:pt x="538137" y="228549"/>
                </a:lnTo>
                <a:lnTo>
                  <a:pt x="503758" y="184823"/>
                </a:lnTo>
                <a:lnTo>
                  <a:pt x="465480" y="145097"/>
                </a:lnTo>
                <a:lnTo>
                  <a:pt x="423621" y="109626"/>
                </a:lnTo>
                <a:lnTo>
                  <a:pt x="378498" y="78651"/>
                </a:lnTo>
                <a:lnTo>
                  <a:pt x="330454" y="52438"/>
                </a:lnTo>
                <a:lnTo>
                  <a:pt x="305422" y="41186"/>
                </a:lnTo>
                <a:lnTo>
                  <a:pt x="297354" y="38049"/>
                </a:lnTo>
                <a:close/>
              </a:path>
              <a:path w="721995" h="661669">
                <a:moveTo>
                  <a:pt x="86715" y="0"/>
                </a:moveTo>
                <a:lnTo>
                  <a:pt x="57708" y="1396"/>
                </a:lnTo>
                <a:lnTo>
                  <a:pt x="28460" y="4368"/>
                </a:lnTo>
                <a:lnTo>
                  <a:pt x="0" y="8737"/>
                </a:lnTo>
                <a:lnTo>
                  <a:pt x="5791" y="46393"/>
                </a:lnTo>
                <a:lnTo>
                  <a:pt x="34239" y="42024"/>
                </a:lnTo>
                <a:lnTo>
                  <a:pt x="61506" y="39306"/>
                </a:lnTo>
                <a:lnTo>
                  <a:pt x="88531" y="38049"/>
                </a:lnTo>
                <a:lnTo>
                  <a:pt x="297354" y="38049"/>
                </a:lnTo>
                <a:lnTo>
                  <a:pt x="279781" y="31216"/>
                </a:lnTo>
                <a:lnTo>
                  <a:pt x="226847" y="15265"/>
                </a:lnTo>
                <a:lnTo>
                  <a:pt x="171958" y="4813"/>
                </a:lnTo>
                <a:lnTo>
                  <a:pt x="115468" y="114"/>
                </a:lnTo>
                <a:lnTo>
                  <a:pt x="86715" y="0"/>
                </a:lnTo>
                <a:close/>
              </a:path>
            </a:pathLst>
          </a:custGeom>
          <a:solidFill>
            <a:srgbClr val="404040"/>
          </a:solidFill>
        </p:spPr>
        <p:txBody>
          <a:bodyPr wrap="square" lIns="0" tIns="0" rIns="0" bIns="0" rtlCol="0"/>
          <a:lstStyle/>
          <a:p>
            <a:endParaRPr/>
          </a:p>
        </p:txBody>
      </p:sp>
      <p:sp>
        <p:nvSpPr>
          <p:cNvPr id="32" name="object 14">
            <a:extLst>
              <a:ext uri="{FF2B5EF4-FFF2-40B4-BE49-F238E27FC236}">
                <a16:creationId xmlns:a16="http://schemas.microsoft.com/office/drawing/2014/main" id="{FB7E7A9D-0615-4E72-BCAB-146834247599}"/>
              </a:ext>
            </a:extLst>
          </p:cNvPr>
          <p:cNvSpPr/>
          <p:nvPr/>
        </p:nvSpPr>
        <p:spPr>
          <a:xfrm>
            <a:off x="8991600" y="5165755"/>
            <a:ext cx="721995" cy="661670"/>
          </a:xfrm>
          <a:custGeom>
            <a:avLst/>
            <a:gdLst/>
            <a:ahLst/>
            <a:cxnLst/>
            <a:rect l="l" t="t" r="r" b="b"/>
            <a:pathLst>
              <a:path w="721995" h="661669">
                <a:moveTo>
                  <a:pt x="569801" y="483682"/>
                </a:moveTo>
                <a:lnTo>
                  <a:pt x="562406" y="485292"/>
                </a:lnTo>
                <a:lnTo>
                  <a:pt x="556215" y="489636"/>
                </a:lnTo>
                <a:lnTo>
                  <a:pt x="552310" y="495806"/>
                </a:lnTo>
                <a:lnTo>
                  <a:pt x="551005" y="502992"/>
                </a:lnTo>
                <a:lnTo>
                  <a:pt x="552615" y="510387"/>
                </a:lnTo>
                <a:lnTo>
                  <a:pt x="618845" y="661492"/>
                </a:lnTo>
                <a:lnTo>
                  <a:pt x="645355" y="626109"/>
                </a:lnTo>
                <a:lnTo>
                  <a:pt x="642112" y="626109"/>
                </a:lnTo>
                <a:lnTo>
                  <a:pt x="604253" y="621741"/>
                </a:lnTo>
                <a:lnTo>
                  <a:pt x="604469" y="620293"/>
                </a:lnTo>
                <a:lnTo>
                  <a:pt x="606425" y="581329"/>
                </a:lnTo>
                <a:lnTo>
                  <a:pt x="605815" y="542467"/>
                </a:lnTo>
                <a:lnTo>
                  <a:pt x="605245" y="535564"/>
                </a:lnTo>
                <a:lnTo>
                  <a:pt x="587502" y="495084"/>
                </a:lnTo>
                <a:lnTo>
                  <a:pt x="583157" y="488892"/>
                </a:lnTo>
                <a:lnTo>
                  <a:pt x="576987" y="484987"/>
                </a:lnTo>
                <a:lnTo>
                  <a:pt x="569801" y="483682"/>
                </a:lnTo>
                <a:close/>
              </a:path>
              <a:path w="721995" h="661669">
                <a:moveTo>
                  <a:pt x="605245" y="535564"/>
                </a:moveTo>
                <a:lnTo>
                  <a:pt x="605815" y="542467"/>
                </a:lnTo>
                <a:lnTo>
                  <a:pt x="606425" y="581329"/>
                </a:lnTo>
                <a:lnTo>
                  <a:pt x="604469" y="620293"/>
                </a:lnTo>
                <a:lnTo>
                  <a:pt x="604253" y="621741"/>
                </a:lnTo>
                <a:lnTo>
                  <a:pt x="642112" y="626109"/>
                </a:lnTo>
                <a:lnTo>
                  <a:pt x="642518" y="622172"/>
                </a:lnTo>
                <a:lnTo>
                  <a:pt x="642803" y="616280"/>
                </a:lnTo>
                <a:lnTo>
                  <a:pt x="640626" y="616280"/>
                </a:lnTo>
                <a:lnTo>
                  <a:pt x="607936" y="612508"/>
                </a:lnTo>
                <a:lnTo>
                  <a:pt x="627517" y="586374"/>
                </a:lnTo>
                <a:lnTo>
                  <a:pt x="605245" y="535564"/>
                </a:lnTo>
                <a:close/>
              </a:path>
              <a:path w="721995" h="661669">
                <a:moveTo>
                  <a:pt x="699830" y="499171"/>
                </a:moveTo>
                <a:lnTo>
                  <a:pt x="692931" y="501567"/>
                </a:lnTo>
                <a:lnTo>
                  <a:pt x="687285" y="506602"/>
                </a:lnTo>
                <a:lnTo>
                  <a:pt x="644229" y="564069"/>
                </a:lnTo>
                <a:lnTo>
                  <a:pt x="644525" y="580694"/>
                </a:lnTo>
                <a:lnTo>
                  <a:pt x="642518" y="622172"/>
                </a:lnTo>
                <a:lnTo>
                  <a:pt x="642112" y="626109"/>
                </a:lnTo>
                <a:lnTo>
                  <a:pt x="645355" y="626109"/>
                </a:lnTo>
                <a:lnTo>
                  <a:pt x="717778" y="529450"/>
                </a:lnTo>
                <a:lnTo>
                  <a:pt x="721022" y="522618"/>
                </a:lnTo>
                <a:lnTo>
                  <a:pt x="721386" y="515324"/>
                </a:lnTo>
                <a:lnTo>
                  <a:pt x="718991" y="508426"/>
                </a:lnTo>
                <a:lnTo>
                  <a:pt x="713955" y="502780"/>
                </a:lnTo>
                <a:lnTo>
                  <a:pt x="707124" y="499536"/>
                </a:lnTo>
                <a:lnTo>
                  <a:pt x="699830" y="499171"/>
                </a:lnTo>
                <a:close/>
              </a:path>
              <a:path w="721995" h="661669">
                <a:moveTo>
                  <a:pt x="627517" y="586374"/>
                </a:moveTo>
                <a:lnTo>
                  <a:pt x="607936" y="612508"/>
                </a:lnTo>
                <a:lnTo>
                  <a:pt x="640626" y="616280"/>
                </a:lnTo>
                <a:lnTo>
                  <a:pt x="627517" y="586374"/>
                </a:lnTo>
                <a:close/>
              </a:path>
              <a:path w="721995" h="661669">
                <a:moveTo>
                  <a:pt x="644229" y="564069"/>
                </a:moveTo>
                <a:lnTo>
                  <a:pt x="627517" y="586374"/>
                </a:lnTo>
                <a:lnTo>
                  <a:pt x="640626" y="616280"/>
                </a:lnTo>
                <a:lnTo>
                  <a:pt x="642803" y="616280"/>
                </a:lnTo>
                <a:lnTo>
                  <a:pt x="644525" y="580694"/>
                </a:lnTo>
                <a:lnTo>
                  <a:pt x="644229" y="564069"/>
                </a:lnTo>
                <a:close/>
              </a:path>
              <a:path w="721995" h="661669">
                <a:moveTo>
                  <a:pt x="297354" y="38049"/>
                </a:moveTo>
                <a:lnTo>
                  <a:pt x="88531" y="38049"/>
                </a:lnTo>
                <a:lnTo>
                  <a:pt x="115265" y="38214"/>
                </a:lnTo>
                <a:lnTo>
                  <a:pt x="141693" y="39763"/>
                </a:lnTo>
                <a:lnTo>
                  <a:pt x="193446" y="46939"/>
                </a:lnTo>
                <a:lnTo>
                  <a:pt x="243497" y="59321"/>
                </a:lnTo>
                <a:lnTo>
                  <a:pt x="291592" y="76682"/>
                </a:lnTo>
                <a:lnTo>
                  <a:pt x="337400" y="98818"/>
                </a:lnTo>
                <a:lnTo>
                  <a:pt x="380657" y="125488"/>
                </a:lnTo>
                <a:lnTo>
                  <a:pt x="421068" y="156463"/>
                </a:lnTo>
                <a:lnTo>
                  <a:pt x="458304" y="191541"/>
                </a:lnTo>
                <a:lnTo>
                  <a:pt x="492086" y="230466"/>
                </a:lnTo>
                <a:lnTo>
                  <a:pt x="522109" y="273037"/>
                </a:lnTo>
                <a:lnTo>
                  <a:pt x="548081" y="319023"/>
                </a:lnTo>
                <a:lnTo>
                  <a:pt x="569683" y="368198"/>
                </a:lnTo>
                <a:lnTo>
                  <a:pt x="586625" y="420344"/>
                </a:lnTo>
                <a:lnTo>
                  <a:pt x="598589" y="475259"/>
                </a:lnTo>
                <a:lnTo>
                  <a:pt x="605245" y="535564"/>
                </a:lnTo>
                <a:lnTo>
                  <a:pt x="627517" y="586374"/>
                </a:lnTo>
                <a:lnTo>
                  <a:pt x="644229" y="564069"/>
                </a:lnTo>
                <a:lnTo>
                  <a:pt x="643788" y="539292"/>
                </a:lnTo>
                <a:lnTo>
                  <a:pt x="640334" y="498309"/>
                </a:lnTo>
                <a:lnTo>
                  <a:pt x="630250" y="438403"/>
                </a:lnTo>
                <a:lnTo>
                  <a:pt x="614667" y="381203"/>
                </a:lnTo>
                <a:lnTo>
                  <a:pt x="593915" y="326999"/>
                </a:lnTo>
                <a:lnTo>
                  <a:pt x="568299" y="276021"/>
                </a:lnTo>
                <a:lnTo>
                  <a:pt x="538137" y="228549"/>
                </a:lnTo>
                <a:lnTo>
                  <a:pt x="503758" y="184823"/>
                </a:lnTo>
                <a:lnTo>
                  <a:pt x="465480" y="145097"/>
                </a:lnTo>
                <a:lnTo>
                  <a:pt x="423621" y="109626"/>
                </a:lnTo>
                <a:lnTo>
                  <a:pt x="378498" y="78651"/>
                </a:lnTo>
                <a:lnTo>
                  <a:pt x="330454" y="52438"/>
                </a:lnTo>
                <a:lnTo>
                  <a:pt x="305422" y="41186"/>
                </a:lnTo>
                <a:lnTo>
                  <a:pt x="297354" y="38049"/>
                </a:lnTo>
                <a:close/>
              </a:path>
              <a:path w="721995" h="661669">
                <a:moveTo>
                  <a:pt x="86715" y="0"/>
                </a:moveTo>
                <a:lnTo>
                  <a:pt x="57708" y="1396"/>
                </a:lnTo>
                <a:lnTo>
                  <a:pt x="28460" y="4368"/>
                </a:lnTo>
                <a:lnTo>
                  <a:pt x="0" y="8737"/>
                </a:lnTo>
                <a:lnTo>
                  <a:pt x="5791" y="46393"/>
                </a:lnTo>
                <a:lnTo>
                  <a:pt x="34239" y="42024"/>
                </a:lnTo>
                <a:lnTo>
                  <a:pt x="61506" y="39306"/>
                </a:lnTo>
                <a:lnTo>
                  <a:pt x="88531" y="38049"/>
                </a:lnTo>
                <a:lnTo>
                  <a:pt x="297354" y="38049"/>
                </a:lnTo>
                <a:lnTo>
                  <a:pt x="279781" y="31216"/>
                </a:lnTo>
                <a:lnTo>
                  <a:pt x="226847" y="15265"/>
                </a:lnTo>
                <a:lnTo>
                  <a:pt x="171958" y="4813"/>
                </a:lnTo>
                <a:lnTo>
                  <a:pt x="115468" y="114"/>
                </a:lnTo>
                <a:lnTo>
                  <a:pt x="86715" y="0"/>
                </a:lnTo>
                <a:close/>
              </a:path>
            </a:pathLst>
          </a:custGeom>
          <a:solidFill>
            <a:srgbClr val="404040"/>
          </a:solid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250"/>
                                  </p:stCondLst>
                                  <p:childTnLst>
                                    <p:set>
                                      <p:cBhvr>
                                        <p:cTn id="9" dur="1" fill="hold">
                                          <p:stCondLst>
                                            <p:cond delay="0"/>
                                          </p:stCondLst>
                                        </p:cTn>
                                        <p:tgtEl>
                                          <p:spTgt spid="15"/>
                                        </p:tgtEl>
                                        <p:attrNameLst>
                                          <p:attrName>style.visibility</p:attrName>
                                        </p:attrNameLst>
                                      </p:cBhvr>
                                      <p:to>
                                        <p:strVal val="visible"/>
                                      </p:to>
                                    </p:set>
                                  </p:childTnLst>
                                </p:cTn>
                              </p:par>
                            </p:childTnLst>
                          </p:cTn>
                        </p:par>
                        <p:par>
                          <p:cTn id="10" fill="hold">
                            <p:stCondLst>
                              <p:cond delay="250"/>
                            </p:stCondLst>
                            <p:childTnLst>
                              <p:par>
                                <p:cTn id="11" presetID="1" presetClass="entr" presetSubtype="0" fill="hold" grpId="0" nodeType="afterEffect">
                                  <p:stCondLst>
                                    <p:cond delay="250"/>
                                  </p:stCondLst>
                                  <p:childTnLst>
                                    <p:set>
                                      <p:cBhvr>
                                        <p:cTn id="12" dur="1" fill="hold">
                                          <p:stCondLst>
                                            <p:cond delay="0"/>
                                          </p:stCondLst>
                                        </p:cTn>
                                        <p:tgtEl>
                                          <p:spTgt spid="30"/>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grpId="0" nodeType="afterEffect">
                                  <p:stCondLst>
                                    <p:cond delay="250"/>
                                  </p:stCondLst>
                                  <p:childTnLst>
                                    <p:set>
                                      <p:cBhvr>
                                        <p:cTn id="15" dur="1" fill="hold">
                                          <p:stCondLst>
                                            <p:cond delay="0"/>
                                          </p:stCondLst>
                                        </p:cTn>
                                        <p:tgtEl>
                                          <p:spTgt spid="31"/>
                                        </p:tgtEl>
                                        <p:attrNameLst>
                                          <p:attrName>style.visibility</p:attrName>
                                        </p:attrNameLst>
                                      </p:cBhvr>
                                      <p:to>
                                        <p:strVal val="visible"/>
                                      </p:to>
                                    </p:set>
                                  </p:childTnLst>
                                </p:cTn>
                              </p:par>
                            </p:childTnLst>
                          </p:cTn>
                        </p:par>
                        <p:par>
                          <p:cTn id="16" fill="hold">
                            <p:stCondLst>
                              <p:cond delay="750"/>
                            </p:stCondLst>
                            <p:childTnLst>
                              <p:par>
                                <p:cTn id="17" presetID="1" presetClass="entr" presetSubtype="0" fill="hold" grpId="0" nodeType="afterEffect">
                                  <p:stCondLst>
                                    <p:cond delay="25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30" grpId="0" animBg="1"/>
      <p:bldP spid="31" grpId="0" animBg="1"/>
      <p:bldP spid="3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4219" y="320018"/>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F05A28"/>
          </a:solidFill>
        </p:spPr>
        <p:txBody>
          <a:bodyPr wrap="square" lIns="0" tIns="0" rIns="0" bIns="0" rtlCol="0"/>
          <a:lstStyle/>
          <a:p>
            <a:endParaRPr/>
          </a:p>
        </p:txBody>
      </p:sp>
      <p:sp>
        <p:nvSpPr>
          <p:cNvPr id="3" name="object 3"/>
          <p:cNvSpPr txBox="1"/>
          <p:nvPr/>
        </p:nvSpPr>
        <p:spPr>
          <a:xfrm>
            <a:off x="1186254" y="545084"/>
            <a:ext cx="97345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Verdana"/>
                <a:cs typeface="Verdana"/>
              </a:rPr>
              <a:t>Analysis</a:t>
            </a:r>
            <a:endParaRPr sz="1800">
              <a:latin typeface="Verdana"/>
              <a:cs typeface="Verdana"/>
            </a:endParaRPr>
          </a:p>
        </p:txBody>
      </p:sp>
      <p:sp>
        <p:nvSpPr>
          <p:cNvPr id="4" name="object 4"/>
          <p:cNvSpPr/>
          <p:nvPr/>
        </p:nvSpPr>
        <p:spPr>
          <a:xfrm>
            <a:off x="1854398" y="1412476"/>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2A9FBC"/>
          </a:solidFill>
        </p:spPr>
        <p:txBody>
          <a:bodyPr wrap="square" lIns="0" tIns="0" rIns="0" bIns="0" rtlCol="0"/>
          <a:lstStyle/>
          <a:p>
            <a:endParaRPr/>
          </a:p>
        </p:txBody>
      </p:sp>
      <p:sp>
        <p:nvSpPr>
          <p:cNvPr id="5" name="object 5"/>
          <p:cNvSpPr txBox="1"/>
          <p:nvPr/>
        </p:nvSpPr>
        <p:spPr>
          <a:xfrm>
            <a:off x="2875108" y="1639315"/>
            <a:ext cx="816610" cy="299720"/>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FFFFFF"/>
                </a:solidFill>
                <a:latin typeface="Verdana"/>
                <a:cs typeface="Verdana"/>
              </a:rPr>
              <a:t>D</a:t>
            </a:r>
            <a:r>
              <a:rPr sz="1800" spc="-5" dirty="0">
                <a:solidFill>
                  <a:srgbClr val="FFFFFF"/>
                </a:solidFill>
                <a:latin typeface="Verdana"/>
                <a:cs typeface="Verdana"/>
              </a:rPr>
              <a:t>es</a:t>
            </a:r>
            <a:r>
              <a:rPr sz="1800" spc="-10" dirty="0">
                <a:solidFill>
                  <a:srgbClr val="FFFFFF"/>
                </a:solidFill>
                <a:latin typeface="Verdana"/>
                <a:cs typeface="Verdana"/>
              </a:rPr>
              <a:t>i</a:t>
            </a:r>
            <a:r>
              <a:rPr sz="1800" spc="70" dirty="0">
                <a:solidFill>
                  <a:srgbClr val="FFFFFF"/>
                </a:solidFill>
                <a:latin typeface="Verdana"/>
                <a:cs typeface="Verdana"/>
              </a:rPr>
              <a:t>g</a:t>
            </a:r>
            <a:r>
              <a:rPr sz="1800" spc="-25" dirty="0">
                <a:solidFill>
                  <a:srgbClr val="FFFFFF"/>
                </a:solidFill>
                <a:latin typeface="Verdana"/>
                <a:cs typeface="Verdana"/>
              </a:rPr>
              <a:t>n</a:t>
            </a:r>
            <a:endParaRPr sz="1800">
              <a:latin typeface="Verdana"/>
              <a:cs typeface="Verdana"/>
            </a:endParaRPr>
          </a:p>
        </p:txBody>
      </p:sp>
      <p:sp>
        <p:nvSpPr>
          <p:cNvPr id="6" name="object 6"/>
          <p:cNvSpPr/>
          <p:nvPr/>
        </p:nvSpPr>
        <p:spPr>
          <a:xfrm>
            <a:off x="3466755" y="2523788"/>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404040"/>
          </a:solidFill>
        </p:spPr>
        <p:txBody>
          <a:bodyPr wrap="square" lIns="0" tIns="0" rIns="0" bIns="0" rtlCol="0"/>
          <a:lstStyle/>
          <a:p>
            <a:endParaRPr/>
          </a:p>
        </p:txBody>
      </p:sp>
      <p:sp>
        <p:nvSpPr>
          <p:cNvPr id="7" name="object 7"/>
          <p:cNvSpPr txBox="1"/>
          <p:nvPr/>
        </p:nvSpPr>
        <p:spPr>
          <a:xfrm>
            <a:off x="4113547" y="2748788"/>
            <a:ext cx="156400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Verdana"/>
                <a:cs typeface="Verdana"/>
              </a:rPr>
              <a:t>Development</a:t>
            </a:r>
            <a:endParaRPr sz="1800">
              <a:latin typeface="Verdana"/>
              <a:cs typeface="Verdana"/>
            </a:endParaRPr>
          </a:p>
        </p:txBody>
      </p:sp>
      <p:sp>
        <p:nvSpPr>
          <p:cNvPr id="8" name="object 8"/>
          <p:cNvSpPr/>
          <p:nvPr/>
        </p:nvSpPr>
        <p:spPr>
          <a:xfrm>
            <a:off x="4765007" y="3665190"/>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A62E5C"/>
          </a:solidFill>
        </p:spPr>
        <p:txBody>
          <a:bodyPr wrap="square" lIns="0" tIns="0" rIns="0" bIns="0" rtlCol="0"/>
          <a:lstStyle/>
          <a:p>
            <a:endParaRPr/>
          </a:p>
        </p:txBody>
      </p:sp>
      <p:sp>
        <p:nvSpPr>
          <p:cNvPr id="9" name="object 9"/>
          <p:cNvSpPr txBox="1"/>
          <p:nvPr/>
        </p:nvSpPr>
        <p:spPr>
          <a:xfrm>
            <a:off x="5875366" y="3839971"/>
            <a:ext cx="850900" cy="299720"/>
          </a:xfrm>
          <a:prstGeom prst="rect">
            <a:avLst/>
          </a:prstGeom>
        </p:spPr>
        <p:txBody>
          <a:bodyPr vert="horz" wrap="square" lIns="0" tIns="12700" rIns="0" bIns="0" rtlCol="0">
            <a:spAutoFit/>
          </a:bodyPr>
          <a:lstStyle/>
          <a:p>
            <a:pPr marL="12700">
              <a:lnSpc>
                <a:spcPct val="100000"/>
              </a:lnSpc>
              <a:spcBef>
                <a:spcPts val="100"/>
              </a:spcBef>
            </a:pPr>
            <a:r>
              <a:rPr sz="1800" spc="-175" dirty="0">
                <a:solidFill>
                  <a:srgbClr val="FFFFFF"/>
                </a:solidFill>
                <a:latin typeface="Verdana"/>
                <a:cs typeface="Verdana"/>
              </a:rPr>
              <a:t>T</a:t>
            </a:r>
            <a:r>
              <a:rPr sz="1800" spc="30" dirty="0">
                <a:solidFill>
                  <a:srgbClr val="FFFFFF"/>
                </a:solidFill>
                <a:latin typeface="Verdana"/>
                <a:cs typeface="Verdana"/>
              </a:rPr>
              <a:t>e</a:t>
            </a:r>
            <a:r>
              <a:rPr sz="1800" spc="-60" dirty="0">
                <a:solidFill>
                  <a:srgbClr val="FFFFFF"/>
                </a:solidFill>
                <a:latin typeface="Verdana"/>
                <a:cs typeface="Verdana"/>
              </a:rPr>
              <a:t>s</a:t>
            </a:r>
            <a:r>
              <a:rPr sz="1800" spc="20" dirty="0">
                <a:solidFill>
                  <a:srgbClr val="FFFFFF"/>
                </a:solidFill>
                <a:latin typeface="Verdana"/>
                <a:cs typeface="Verdana"/>
              </a:rPr>
              <a:t>t</a:t>
            </a:r>
            <a:r>
              <a:rPr sz="1800" spc="15" dirty="0">
                <a:solidFill>
                  <a:srgbClr val="FFFFFF"/>
                </a:solidFill>
                <a:latin typeface="Verdana"/>
                <a:cs typeface="Verdana"/>
              </a:rPr>
              <a:t>i</a:t>
            </a:r>
            <a:r>
              <a:rPr sz="1800" spc="-30" dirty="0">
                <a:solidFill>
                  <a:srgbClr val="FFFFFF"/>
                </a:solidFill>
                <a:latin typeface="Verdana"/>
                <a:cs typeface="Verdana"/>
              </a:rPr>
              <a:t>n</a:t>
            </a:r>
            <a:r>
              <a:rPr sz="1800" spc="80" dirty="0">
                <a:solidFill>
                  <a:srgbClr val="FFFFFF"/>
                </a:solidFill>
                <a:latin typeface="Verdana"/>
                <a:cs typeface="Verdana"/>
              </a:rPr>
              <a:t>g</a:t>
            </a:r>
            <a:endParaRPr sz="1800">
              <a:latin typeface="Verdana"/>
              <a:cs typeface="Verdana"/>
            </a:endParaRPr>
          </a:p>
        </p:txBody>
      </p:sp>
      <p:sp>
        <p:nvSpPr>
          <p:cNvPr id="10" name="object 10"/>
          <p:cNvSpPr/>
          <p:nvPr/>
        </p:nvSpPr>
        <p:spPr>
          <a:xfrm>
            <a:off x="6373681" y="4662708"/>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9BC850"/>
          </a:solidFill>
        </p:spPr>
        <p:txBody>
          <a:bodyPr wrap="square" lIns="0" tIns="0" rIns="0" bIns="0" rtlCol="0"/>
          <a:lstStyle/>
          <a:p>
            <a:endParaRPr/>
          </a:p>
        </p:txBody>
      </p:sp>
      <p:sp>
        <p:nvSpPr>
          <p:cNvPr id="11" name="object 11"/>
          <p:cNvSpPr txBox="1"/>
          <p:nvPr/>
        </p:nvSpPr>
        <p:spPr>
          <a:xfrm>
            <a:off x="7080003" y="4888483"/>
            <a:ext cx="143129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Verdana"/>
                <a:cs typeface="Verdana"/>
              </a:rPr>
              <a:t>Deployment</a:t>
            </a:r>
            <a:endParaRPr sz="1800">
              <a:latin typeface="Verdana"/>
              <a:cs typeface="Verdana"/>
            </a:endParaRPr>
          </a:p>
        </p:txBody>
      </p:sp>
      <p:sp>
        <p:nvSpPr>
          <p:cNvPr id="12" name="object 12"/>
          <p:cNvSpPr/>
          <p:nvPr/>
        </p:nvSpPr>
        <p:spPr>
          <a:xfrm>
            <a:off x="8070608" y="5737449"/>
            <a:ext cx="2809875" cy="800735"/>
          </a:xfrm>
          <a:custGeom>
            <a:avLst/>
            <a:gdLst/>
            <a:ahLst/>
            <a:cxnLst/>
            <a:rect l="l" t="t" r="r" b="b"/>
            <a:pathLst>
              <a:path w="2809875" h="800734">
                <a:moveTo>
                  <a:pt x="2247519" y="0"/>
                </a:moveTo>
                <a:lnTo>
                  <a:pt x="0" y="0"/>
                </a:lnTo>
                <a:lnTo>
                  <a:pt x="561873" y="400265"/>
                </a:lnTo>
                <a:lnTo>
                  <a:pt x="0" y="800531"/>
                </a:lnTo>
                <a:lnTo>
                  <a:pt x="2247519" y="800531"/>
                </a:lnTo>
                <a:lnTo>
                  <a:pt x="2809392" y="400265"/>
                </a:lnTo>
                <a:lnTo>
                  <a:pt x="2247519" y="0"/>
                </a:lnTo>
                <a:close/>
              </a:path>
            </a:pathLst>
          </a:custGeom>
          <a:solidFill>
            <a:srgbClr val="675BA7"/>
          </a:solidFill>
        </p:spPr>
        <p:txBody>
          <a:bodyPr wrap="square" lIns="0" tIns="0" rIns="0" bIns="0" rtlCol="0"/>
          <a:lstStyle/>
          <a:p>
            <a:endParaRPr/>
          </a:p>
        </p:txBody>
      </p:sp>
      <p:sp>
        <p:nvSpPr>
          <p:cNvPr id="13" name="object 13"/>
          <p:cNvSpPr txBox="1"/>
          <p:nvPr/>
        </p:nvSpPr>
        <p:spPr>
          <a:xfrm>
            <a:off x="8754706" y="5964428"/>
            <a:ext cx="147637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Verdana"/>
                <a:cs typeface="Verdana"/>
              </a:rPr>
              <a:t>Maintenance</a:t>
            </a:r>
            <a:endParaRPr sz="1800">
              <a:latin typeface="Verdana"/>
              <a:cs typeface="Verdana"/>
            </a:endParaRPr>
          </a:p>
        </p:txBody>
      </p:sp>
      <p:sp>
        <p:nvSpPr>
          <p:cNvPr id="14" name="object 14"/>
          <p:cNvSpPr/>
          <p:nvPr/>
        </p:nvSpPr>
        <p:spPr>
          <a:xfrm>
            <a:off x="3115356" y="714218"/>
            <a:ext cx="721995" cy="661670"/>
          </a:xfrm>
          <a:custGeom>
            <a:avLst/>
            <a:gdLst/>
            <a:ahLst/>
            <a:cxnLst/>
            <a:rect l="l" t="t" r="r" b="b"/>
            <a:pathLst>
              <a:path w="721995" h="661669">
                <a:moveTo>
                  <a:pt x="569801" y="483682"/>
                </a:moveTo>
                <a:lnTo>
                  <a:pt x="562406" y="485292"/>
                </a:lnTo>
                <a:lnTo>
                  <a:pt x="556215" y="489636"/>
                </a:lnTo>
                <a:lnTo>
                  <a:pt x="552310" y="495806"/>
                </a:lnTo>
                <a:lnTo>
                  <a:pt x="551005" y="502992"/>
                </a:lnTo>
                <a:lnTo>
                  <a:pt x="552615" y="510387"/>
                </a:lnTo>
                <a:lnTo>
                  <a:pt x="618845" y="661492"/>
                </a:lnTo>
                <a:lnTo>
                  <a:pt x="645355" y="626109"/>
                </a:lnTo>
                <a:lnTo>
                  <a:pt x="642112" y="626109"/>
                </a:lnTo>
                <a:lnTo>
                  <a:pt x="604253" y="621741"/>
                </a:lnTo>
                <a:lnTo>
                  <a:pt x="604469" y="620293"/>
                </a:lnTo>
                <a:lnTo>
                  <a:pt x="606425" y="581329"/>
                </a:lnTo>
                <a:lnTo>
                  <a:pt x="605815" y="542467"/>
                </a:lnTo>
                <a:lnTo>
                  <a:pt x="605245" y="535564"/>
                </a:lnTo>
                <a:lnTo>
                  <a:pt x="587502" y="495084"/>
                </a:lnTo>
                <a:lnTo>
                  <a:pt x="583157" y="488892"/>
                </a:lnTo>
                <a:lnTo>
                  <a:pt x="576987" y="484987"/>
                </a:lnTo>
                <a:lnTo>
                  <a:pt x="569801" y="483682"/>
                </a:lnTo>
                <a:close/>
              </a:path>
              <a:path w="721995" h="661669">
                <a:moveTo>
                  <a:pt x="605245" y="535564"/>
                </a:moveTo>
                <a:lnTo>
                  <a:pt x="605815" y="542467"/>
                </a:lnTo>
                <a:lnTo>
                  <a:pt x="606425" y="581329"/>
                </a:lnTo>
                <a:lnTo>
                  <a:pt x="604469" y="620293"/>
                </a:lnTo>
                <a:lnTo>
                  <a:pt x="604253" y="621741"/>
                </a:lnTo>
                <a:lnTo>
                  <a:pt x="642112" y="626109"/>
                </a:lnTo>
                <a:lnTo>
                  <a:pt x="642518" y="622172"/>
                </a:lnTo>
                <a:lnTo>
                  <a:pt x="642803" y="616280"/>
                </a:lnTo>
                <a:lnTo>
                  <a:pt x="640626" y="616280"/>
                </a:lnTo>
                <a:lnTo>
                  <a:pt x="607936" y="612508"/>
                </a:lnTo>
                <a:lnTo>
                  <a:pt x="627517" y="586374"/>
                </a:lnTo>
                <a:lnTo>
                  <a:pt x="605245" y="535564"/>
                </a:lnTo>
                <a:close/>
              </a:path>
              <a:path w="721995" h="661669">
                <a:moveTo>
                  <a:pt x="699830" y="499171"/>
                </a:moveTo>
                <a:lnTo>
                  <a:pt x="692931" y="501567"/>
                </a:lnTo>
                <a:lnTo>
                  <a:pt x="687285" y="506602"/>
                </a:lnTo>
                <a:lnTo>
                  <a:pt x="644229" y="564069"/>
                </a:lnTo>
                <a:lnTo>
                  <a:pt x="644525" y="580694"/>
                </a:lnTo>
                <a:lnTo>
                  <a:pt x="642518" y="622172"/>
                </a:lnTo>
                <a:lnTo>
                  <a:pt x="642112" y="626109"/>
                </a:lnTo>
                <a:lnTo>
                  <a:pt x="645355" y="626109"/>
                </a:lnTo>
                <a:lnTo>
                  <a:pt x="717778" y="529450"/>
                </a:lnTo>
                <a:lnTo>
                  <a:pt x="721022" y="522618"/>
                </a:lnTo>
                <a:lnTo>
                  <a:pt x="721386" y="515324"/>
                </a:lnTo>
                <a:lnTo>
                  <a:pt x="718991" y="508426"/>
                </a:lnTo>
                <a:lnTo>
                  <a:pt x="713955" y="502780"/>
                </a:lnTo>
                <a:lnTo>
                  <a:pt x="707124" y="499536"/>
                </a:lnTo>
                <a:lnTo>
                  <a:pt x="699830" y="499171"/>
                </a:lnTo>
                <a:close/>
              </a:path>
              <a:path w="721995" h="661669">
                <a:moveTo>
                  <a:pt x="627517" y="586374"/>
                </a:moveTo>
                <a:lnTo>
                  <a:pt x="607936" y="612508"/>
                </a:lnTo>
                <a:lnTo>
                  <a:pt x="640626" y="616280"/>
                </a:lnTo>
                <a:lnTo>
                  <a:pt x="627517" y="586374"/>
                </a:lnTo>
                <a:close/>
              </a:path>
              <a:path w="721995" h="661669">
                <a:moveTo>
                  <a:pt x="644229" y="564069"/>
                </a:moveTo>
                <a:lnTo>
                  <a:pt x="627517" y="586374"/>
                </a:lnTo>
                <a:lnTo>
                  <a:pt x="640626" y="616280"/>
                </a:lnTo>
                <a:lnTo>
                  <a:pt x="642803" y="616280"/>
                </a:lnTo>
                <a:lnTo>
                  <a:pt x="644525" y="580694"/>
                </a:lnTo>
                <a:lnTo>
                  <a:pt x="644229" y="564069"/>
                </a:lnTo>
                <a:close/>
              </a:path>
              <a:path w="721995" h="661669">
                <a:moveTo>
                  <a:pt x="297354" y="38049"/>
                </a:moveTo>
                <a:lnTo>
                  <a:pt x="88531" y="38049"/>
                </a:lnTo>
                <a:lnTo>
                  <a:pt x="115265" y="38214"/>
                </a:lnTo>
                <a:lnTo>
                  <a:pt x="141693" y="39763"/>
                </a:lnTo>
                <a:lnTo>
                  <a:pt x="193446" y="46939"/>
                </a:lnTo>
                <a:lnTo>
                  <a:pt x="243497" y="59321"/>
                </a:lnTo>
                <a:lnTo>
                  <a:pt x="291592" y="76682"/>
                </a:lnTo>
                <a:lnTo>
                  <a:pt x="337400" y="98818"/>
                </a:lnTo>
                <a:lnTo>
                  <a:pt x="380657" y="125488"/>
                </a:lnTo>
                <a:lnTo>
                  <a:pt x="421068" y="156463"/>
                </a:lnTo>
                <a:lnTo>
                  <a:pt x="458304" y="191541"/>
                </a:lnTo>
                <a:lnTo>
                  <a:pt x="492086" y="230466"/>
                </a:lnTo>
                <a:lnTo>
                  <a:pt x="522109" y="273037"/>
                </a:lnTo>
                <a:lnTo>
                  <a:pt x="548081" y="319023"/>
                </a:lnTo>
                <a:lnTo>
                  <a:pt x="569683" y="368198"/>
                </a:lnTo>
                <a:lnTo>
                  <a:pt x="586625" y="420344"/>
                </a:lnTo>
                <a:lnTo>
                  <a:pt x="598589" y="475259"/>
                </a:lnTo>
                <a:lnTo>
                  <a:pt x="605245" y="535564"/>
                </a:lnTo>
                <a:lnTo>
                  <a:pt x="627517" y="586374"/>
                </a:lnTo>
                <a:lnTo>
                  <a:pt x="644229" y="564069"/>
                </a:lnTo>
                <a:lnTo>
                  <a:pt x="643788" y="539292"/>
                </a:lnTo>
                <a:lnTo>
                  <a:pt x="640334" y="498309"/>
                </a:lnTo>
                <a:lnTo>
                  <a:pt x="630250" y="438403"/>
                </a:lnTo>
                <a:lnTo>
                  <a:pt x="614667" y="381203"/>
                </a:lnTo>
                <a:lnTo>
                  <a:pt x="593915" y="326999"/>
                </a:lnTo>
                <a:lnTo>
                  <a:pt x="568299" y="276021"/>
                </a:lnTo>
                <a:lnTo>
                  <a:pt x="538137" y="228549"/>
                </a:lnTo>
                <a:lnTo>
                  <a:pt x="503758" y="184823"/>
                </a:lnTo>
                <a:lnTo>
                  <a:pt x="465480" y="145097"/>
                </a:lnTo>
                <a:lnTo>
                  <a:pt x="423621" y="109626"/>
                </a:lnTo>
                <a:lnTo>
                  <a:pt x="378498" y="78651"/>
                </a:lnTo>
                <a:lnTo>
                  <a:pt x="330454" y="52438"/>
                </a:lnTo>
                <a:lnTo>
                  <a:pt x="305422" y="41186"/>
                </a:lnTo>
                <a:lnTo>
                  <a:pt x="297354" y="38049"/>
                </a:lnTo>
                <a:close/>
              </a:path>
              <a:path w="721995" h="661669">
                <a:moveTo>
                  <a:pt x="86715" y="0"/>
                </a:moveTo>
                <a:lnTo>
                  <a:pt x="57708" y="1396"/>
                </a:lnTo>
                <a:lnTo>
                  <a:pt x="28460" y="4368"/>
                </a:lnTo>
                <a:lnTo>
                  <a:pt x="0" y="8737"/>
                </a:lnTo>
                <a:lnTo>
                  <a:pt x="5791" y="46393"/>
                </a:lnTo>
                <a:lnTo>
                  <a:pt x="34239" y="42024"/>
                </a:lnTo>
                <a:lnTo>
                  <a:pt x="61506" y="39306"/>
                </a:lnTo>
                <a:lnTo>
                  <a:pt x="88531" y="38049"/>
                </a:lnTo>
                <a:lnTo>
                  <a:pt x="297354" y="38049"/>
                </a:lnTo>
                <a:lnTo>
                  <a:pt x="279781" y="31216"/>
                </a:lnTo>
                <a:lnTo>
                  <a:pt x="226847" y="15265"/>
                </a:lnTo>
                <a:lnTo>
                  <a:pt x="171958" y="4813"/>
                </a:lnTo>
                <a:lnTo>
                  <a:pt x="115468" y="114"/>
                </a:lnTo>
                <a:lnTo>
                  <a:pt x="86715" y="0"/>
                </a:lnTo>
                <a:close/>
              </a:path>
            </a:pathLst>
          </a:custGeom>
          <a:solidFill>
            <a:srgbClr val="404040"/>
          </a:solidFill>
        </p:spPr>
        <p:txBody>
          <a:bodyPr wrap="square" lIns="0" tIns="0" rIns="0" bIns="0" rtlCol="0"/>
          <a:lstStyle/>
          <a:p>
            <a:endParaRPr/>
          </a:p>
        </p:txBody>
      </p:sp>
      <p:sp>
        <p:nvSpPr>
          <p:cNvPr id="15" name="object 15"/>
          <p:cNvSpPr/>
          <p:nvPr/>
        </p:nvSpPr>
        <p:spPr>
          <a:xfrm>
            <a:off x="4728912" y="1842364"/>
            <a:ext cx="721995" cy="661670"/>
          </a:xfrm>
          <a:custGeom>
            <a:avLst/>
            <a:gdLst/>
            <a:ahLst/>
            <a:cxnLst/>
            <a:rect l="l" t="t" r="r" b="b"/>
            <a:pathLst>
              <a:path w="721995" h="661669">
                <a:moveTo>
                  <a:pt x="569801" y="483682"/>
                </a:moveTo>
                <a:lnTo>
                  <a:pt x="562406" y="485292"/>
                </a:lnTo>
                <a:lnTo>
                  <a:pt x="556220" y="489636"/>
                </a:lnTo>
                <a:lnTo>
                  <a:pt x="552315" y="495806"/>
                </a:lnTo>
                <a:lnTo>
                  <a:pt x="551007" y="502992"/>
                </a:lnTo>
                <a:lnTo>
                  <a:pt x="552615" y="510387"/>
                </a:lnTo>
                <a:lnTo>
                  <a:pt x="618845" y="661479"/>
                </a:lnTo>
                <a:lnTo>
                  <a:pt x="645348" y="626109"/>
                </a:lnTo>
                <a:lnTo>
                  <a:pt x="642112" y="626109"/>
                </a:lnTo>
                <a:lnTo>
                  <a:pt x="604253" y="621741"/>
                </a:lnTo>
                <a:lnTo>
                  <a:pt x="604469" y="620293"/>
                </a:lnTo>
                <a:lnTo>
                  <a:pt x="606425" y="581329"/>
                </a:lnTo>
                <a:lnTo>
                  <a:pt x="605815" y="542467"/>
                </a:lnTo>
                <a:lnTo>
                  <a:pt x="605245" y="535564"/>
                </a:lnTo>
                <a:lnTo>
                  <a:pt x="587502" y="495084"/>
                </a:lnTo>
                <a:lnTo>
                  <a:pt x="583157" y="488892"/>
                </a:lnTo>
                <a:lnTo>
                  <a:pt x="576987" y="484987"/>
                </a:lnTo>
                <a:lnTo>
                  <a:pt x="569801" y="483682"/>
                </a:lnTo>
                <a:close/>
              </a:path>
              <a:path w="721995" h="661669">
                <a:moveTo>
                  <a:pt x="605245" y="535564"/>
                </a:moveTo>
                <a:lnTo>
                  <a:pt x="605815" y="542467"/>
                </a:lnTo>
                <a:lnTo>
                  <a:pt x="606425" y="581329"/>
                </a:lnTo>
                <a:lnTo>
                  <a:pt x="604469" y="620293"/>
                </a:lnTo>
                <a:lnTo>
                  <a:pt x="604253" y="621741"/>
                </a:lnTo>
                <a:lnTo>
                  <a:pt x="642112" y="626109"/>
                </a:lnTo>
                <a:lnTo>
                  <a:pt x="642518" y="622172"/>
                </a:lnTo>
                <a:lnTo>
                  <a:pt x="642803" y="616280"/>
                </a:lnTo>
                <a:lnTo>
                  <a:pt x="640626" y="616280"/>
                </a:lnTo>
                <a:lnTo>
                  <a:pt x="607936" y="612508"/>
                </a:lnTo>
                <a:lnTo>
                  <a:pt x="627517" y="586374"/>
                </a:lnTo>
                <a:lnTo>
                  <a:pt x="605245" y="535564"/>
                </a:lnTo>
                <a:close/>
              </a:path>
              <a:path w="721995" h="661669">
                <a:moveTo>
                  <a:pt x="699830" y="499171"/>
                </a:moveTo>
                <a:lnTo>
                  <a:pt x="692931" y="501567"/>
                </a:lnTo>
                <a:lnTo>
                  <a:pt x="687285" y="506602"/>
                </a:lnTo>
                <a:lnTo>
                  <a:pt x="644229" y="564069"/>
                </a:lnTo>
                <a:lnTo>
                  <a:pt x="644525" y="580694"/>
                </a:lnTo>
                <a:lnTo>
                  <a:pt x="642518" y="622172"/>
                </a:lnTo>
                <a:lnTo>
                  <a:pt x="642112" y="626109"/>
                </a:lnTo>
                <a:lnTo>
                  <a:pt x="645348" y="626109"/>
                </a:lnTo>
                <a:lnTo>
                  <a:pt x="717778" y="529450"/>
                </a:lnTo>
                <a:lnTo>
                  <a:pt x="721022" y="522618"/>
                </a:lnTo>
                <a:lnTo>
                  <a:pt x="721386" y="515324"/>
                </a:lnTo>
                <a:lnTo>
                  <a:pt x="718991" y="508426"/>
                </a:lnTo>
                <a:lnTo>
                  <a:pt x="713955" y="502780"/>
                </a:lnTo>
                <a:lnTo>
                  <a:pt x="707124" y="499536"/>
                </a:lnTo>
                <a:lnTo>
                  <a:pt x="699830" y="499171"/>
                </a:lnTo>
                <a:close/>
              </a:path>
              <a:path w="721995" h="661669">
                <a:moveTo>
                  <a:pt x="627517" y="586374"/>
                </a:moveTo>
                <a:lnTo>
                  <a:pt x="607936" y="612508"/>
                </a:lnTo>
                <a:lnTo>
                  <a:pt x="640626" y="616280"/>
                </a:lnTo>
                <a:lnTo>
                  <a:pt x="627517" y="586374"/>
                </a:lnTo>
                <a:close/>
              </a:path>
              <a:path w="721995" h="661669">
                <a:moveTo>
                  <a:pt x="644229" y="564069"/>
                </a:moveTo>
                <a:lnTo>
                  <a:pt x="627517" y="586374"/>
                </a:lnTo>
                <a:lnTo>
                  <a:pt x="640626" y="616280"/>
                </a:lnTo>
                <a:lnTo>
                  <a:pt x="642803" y="616280"/>
                </a:lnTo>
                <a:lnTo>
                  <a:pt x="644525" y="580694"/>
                </a:lnTo>
                <a:lnTo>
                  <a:pt x="644229" y="564069"/>
                </a:lnTo>
                <a:close/>
              </a:path>
              <a:path w="721995" h="661669">
                <a:moveTo>
                  <a:pt x="297347" y="38049"/>
                </a:moveTo>
                <a:lnTo>
                  <a:pt x="88531" y="38049"/>
                </a:lnTo>
                <a:lnTo>
                  <a:pt x="115277" y="38214"/>
                </a:lnTo>
                <a:lnTo>
                  <a:pt x="141693" y="39763"/>
                </a:lnTo>
                <a:lnTo>
                  <a:pt x="193446" y="46939"/>
                </a:lnTo>
                <a:lnTo>
                  <a:pt x="243509" y="59308"/>
                </a:lnTo>
                <a:lnTo>
                  <a:pt x="291592" y="76682"/>
                </a:lnTo>
                <a:lnTo>
                  <a:pt x="337400" y="98818"/>
                </a:lnTo>
                <a:lnTo>
                  <a:pt x="380669" y="125488"/>
                </a:lnTo>
                <a:lnTo>
                  <a:pt x="421068" y="156476"/>
                </a:lnTo>
                <a:lnTo>
                  <a:pt x="458304" y="191541"/>
                </a:lnTo>
                <a:lnTo>
                  <a:pt x="492086" y="230466"/>
                </a:lnTo>
                <a:lnTo>
                  <a:pt x="522109" y="273037"/>
                </a:lnTo>
                <a:lnTo>
                  <a:pt x="548081" y="319023"/>
                </a:lnTo>
                <a:lnTo>
                  <a:pt x="569683" y="368198"/>
                </a:lnTo>
                <a:lnTo>
                  <a:pt x="586625" y="420344"/>
                </a:lnTo>
                <a:lnTo>
                  <a:pt x="598589" y="475259"/>
                </a:lnTo>
                <a:lnTo>
                  <a:pt x="605245" y="535564"/>
                </a:lnTo>
                <a:lnTo>
                  <a:pt x="627517" y="586374"/>
                </a:lnTo>
                <a:lnTo>
                  <a:pt x="644229" y="564069"/>
                </a:lnTo>
                <a:lnTo>
                  <a:pt x="643788" y="539292"/>
                </a:lnTo>
                <a:lnTo>
                  <a:pt x="640334" y="498309"/>
                </a:lnTo>
                <a:lnTo>
                  <a:pt x="630250" y="438391"/>
                </a:lnTo>
                <a:lnTo>
                  <a:pt x="614667" y="381203"/>
                </a:lnTo>
                <a:lnTo>
                  <a:pt x="593915" y="326999"/>
                </a:lnTo>
                <a:lnTo>
                  <a:pt x="568299" y="276021"/>
                </a:lnTo>
                <a:lnTo>
                  <a:pt x="538137" y="228549"/>
                </a:lnTo>
                <a:lnTo>
                  <a:pt x="503758" y="184823"/>
                </a:lnTo>
                <a:lnTo>
                  <a:pt x="465480" y="145097"/>
                </a:lnTo>
                <a:lnTo>
                  <a:pt x="423621" y="109626"/>
                </a:lnTo>
                <a:lnTo>
                  <a:pt x="378498" y="78651"/>
                </a:lnTo>
                <a:lnTo>
                  <a:pt x="330454" y="52438"/>
                </a:lnTo>
                <a:lnTo>
                  <a:pt x="305422" y="41186"/>
                </a:lnTo>
                <a:lnTo>
                  <a:pt x="297347" y="38049"/>
                </a:lnTo>
                <a:close/>
              </a:path>
              <a:path w="721995" h="661669">
                <a:moveTo>
                  <a:pt x="86715" y="0"/>
                </a:moveTo>
                <a:lnTo>
                  <a:pt x="57708" y="1396"/>
                </a:lnTo>
                <a:lnTo>
                  <a:pt x="28460" y="4368"/>
                </a:lnTo>
                <a:lnTo>
                  <a:pt x="0" y="8737"/>
                </a:lnTo>
                <a:lnTo>
                  <a:pt x="5791" y="46393"/>
                </a:lnTo>
                <a:lnTo>
                  <a:pt x="34239" y="42024"/>
                </a:lnTo>
                <a:lnTo>
                  <a:pt x="61518" y="39306"/>
                </a:lnTo>
                <a:lnTo>
                  <a:pt x="88531" y="38049"/>
                </a:lnTo>
                <a:lnTo>
                  <a:pt x="297347" y="38049"/>
                </a:lnTo>
                <a:lnTo>
                  <a:pt x="279793" y="31229"/>
                </a:lnTo>
                <a:lnTo>
                  <a:pt x="226847" y="15265"/>
                </a:lnTo>
                <a:lnTo>
                  <a:pt x="171958" y="4813"/>
                </a:lnTo>
                <a:lnTo>
                  <a:pt x="115468" y="114"/>
                </a:lnTo>
                <a:lnTo>
                  <a:pt x="86715" y="0"/>
                </a:lnTo>
                <a:close/>
              </a:path>
            </a:pathLst>
          </a:custGeom>
          <a:solidFill>
            <a:srgbClr val="404040"/>
          </a:solidFill>
        </p:spPr>
        <p:txBody>
          <a:bodyPr wrap="square" lIns="0" tIns="0" rIns="0" bIns="0" rtlCol="0"/>
          <a:lstStyle/>
          <a:p>
            <a:endParaRPr/>
          </a:p>
        </p:txBody>
      </p:sp>
      <p:sp>
        <p:nvSpPr>
          <p:cNvPr id="17" name="object 17"/>
          <p:cNvSpPr/>
          <p:nvPr/>
        </p:nvSpPr>
        <p:spPr>
          <a:xfrm>
            <a:off x="6300816" y="2983484"/>
            <a:ext cx="721995" cy="662174"/>
          </a:xfrm>
          <a:custGeom>
            <a:avLst/>
            <a:gdLst/>
            <a:ahLst/>
            <a:cxnLst/>
            <a:rect l="l" t="t" r="r" b="b"/>
            <a:pathLst>
              <a:path w="721995" h="661670">
                <a:moveTo>
                  <a:pt x="569801" y="483695"/>
                </a:moveTo>
                <a:lnTo>
                  <a:pt x="562406" y="485305"/>
                </a:lnTo>
                <a:lnTo>
                  <a:pt x="556215" y="489649"/>
                </a:lnTo>
                <a:lnTo>
                  <a:pt x="552310" y="495819"/>
                </a:lnTo>
                <a:lnTo>
                  <a:pt x="551005" y="503005"/>
                </a:lnTo>
                <a:lnTo>
                  <a:pt x="552615" y="510400"/>
                </a:lnTo>
                <a:lnTo>
                  <a:pt x="618845" y="661492"/>
                </a:lnTo>
                <a:lnTo>
                  <a:pt x="645348" y="626122"/>
                </a:lnTo>
                <a:lnTo>
                  <a:pt x="642112" y="626122"/>
                </a:lnTo>
                <a:lnTo>
                  <a:pt x="604253" y="621753"/>
                </a:lnTo>
                <a:lnTo>
                  <a:pt x="604469" y="620306"/>
                </a:lnTo>
                <a:lnTo>
                  <a:pt x="606425" y="581342"/>
                </a:lnTo>
                <a:lnTo>
                  <a:pt x="605815" y="542480"/>
                </a:lnTo>
                <a:lnTo>
                  <a:pt x="605245" y="535577"/>
                </a:lnTo>
                <a:lnTo>
                  <a:pt x="587502" y="495096"/>
                </a:lnTo>
                <a:lnTo>
                  <a:pt x="583157" y="488905"/>
                </a:lnTo>
                <a:lnTo>
                  <a:pt x="576987" y="485000"/>
                </a:lnTo>
                <a:lnTo>
                  <a:pt x="569801" y="483695"/>
                </a:lnTo>
                <a:close/>
              </a:path>
              <a:path w="721995" h="661670">
                <a:moveTo>
                  <a:pt x="605245" y="535577"/>
                </a:moveTo>
                <a:lnTo>
                  <a:pt x="605815" y="542480"/>
                </a:lnTo>
                <a:lnTo>
                  <a:pt x="606425" y="581342"/>
                </a:lnTo>
                <a:lnTo>
                  <a:pt x="604469" y="620306"/>
                </a:lnTo>
                <a:lnTo>
                  <a:pt x="604253" y="621753"/>
                </a:lnTo>
                <a:lnTo>
                  <a:pt x="642112" y="626122"/>
                </a:lnTo>
                <a:lnTo>
                  <a:pt x="642518" y="622185"/>
                </a:lnTo>
                <a:lnTo>
                  <a:pt x="642803" y="616292"/>
                </a:lnTo>
                <a:lnTo>
                  <a:pt x="640626" y="616292"/>
                </a:lnTo>
                <a:lnTo>
                  <a:pt x="607936" y="612521"/>
                </a:lnTo>
                <a:lnTo>
                  <a:pt x="627517" y="586386"/>
                </a:lnTo>
                <a:lnTo>
                  <a:pt x="605245" y="535577"/>
                </a:lnTo>
                <a:close/>
              </a:path>
              <a:path w="721995" h="661670">
                <a:moveTo>
                  <a:pt x="699825" y="499184"/>
                </a:moveTo>
                <a:lnTo>
                  <a:pt x="692926" y="501580"/>
                </a:lnTo>
                <a:lnTo>
                  <a:pt x="687285" y="506615"/>
                </a:lnTo>
                <a:lnTo>
                  <a:pt x="644229" y="564082"/>
                </a:lnTo>
                <a:lnTo>
                  <a:pt x="644525" y="580707"/>
                </a:lnTo>
                <a:lnTo>
                  <a:pt x="642518" y="622185"/>
                </a:lnTo>
                <a:lnTo>
                  <a:pt x="642112" y="626122"/>
                </a:lnTo>
                <a:lnTo>
                  <a:pt x="645348" y="626122"/>
                </a:lnTo>
                <a:lnTo>
                  <a:pt x="717778" y="529463"/>
                </a:lnTo>
                <a:lnTo>
                  <a:pt x="721022" y="522631"/>
                </a:lnTo>
                <a:lnTo>
                  <a:pt x="721386" y="515337"/>
                </a:lnTo>
                <a:lnTo>
                  <a:pt x="718991" y="508438"/>
                </a:lnTo>
                <a:lnTo>
                  <a:pt x="713955" y="502793"/>
                </a:lnTo>
                <a:lnTo>
                  <a:pt x="707122" y="499548"/>
                </a:lnTo>
                <a:lnTo>
                  <a:pt x="699825" y="499184"/>
                </a:lnTo>
                <a:close/>
              </a:path>
              <a:path w="721995" h="661670">
                <a:moveTo>
                  <a:pt x="627517" y="586386"/>
                </a:moveTo>
                <a:lnTo>
                  <a:pt x="607936" y="612521"/>
                </a:lnTo>
                <a:lnTo>
                  <a:pt x="640626" y="616292"/>
                </a:lnTo>
                <a:lnTo>
                  <a:pt x="627517" y="586386"/>
                </a:lnTo>
                <a:close/>
              </a:path>
              <a:path w="721995" h="661670">
                <a:moveTo>
                  <a:pt x="644229" y="564082"/>
                </a:moveTo>
                <a:lnTo>
                  <a:pt x="627517" y="586386"/>
                </a:lnTo>
                <a:lnTo>
                  <a:pt x="640626" y="616292"/>
                </a:lnTo>
                <a:lnTo>
                  <a:pt x="642803" y="616292"/>
                </a:lnTo>
                <a:lnTo>
                  <a:pt x="644525" y="580707"/>
                </a:lnTo>
                <a:lnTo>
                  <a:pt x="644229" y="564082"/>
                </a:lnTo>
                <a:close/>
              </a:path>
              <a:path w="721995" h="661670">
                <a:moveTo>
                  <a:pt x="297354" y="38061"/>
                </a:moveTo>
                <a:lnTo>
                  <a:pt x="88531" y="38061"/>
                </a:lnTo>
                <a:lnTo>
                  <a:pt x="115277" y="38227"/>
                </a:lnTo>
                <a:lnTo>
                  <a:pt x="141693" y="39776"/>
                </a:lnTo>
                <a:lnTo>
                  <a:pt x="193446" y="46939"/>
                </a:lnTo>
                <a:lnTo>
                  <a:pt x="243497" y="59321"/>
                </a:lnTo>
                <a:lnTo>
                  <a:pt x="291592" y="76695"/>
                </a:lnTo>
                <a:lnTo>
                  <a:pt x="337400" y="98831"/>
                </a:lnTo>
                <a:lnTo>
                  <a:pt x="380657" y="125501"/>
                </a:lnTo>
                <a:lnTo>
                  <a:pt x="421068" y="156476"/>
                </a:lnTo>
                <a:lnTo>
                  <a:pt x="458304" y="191554"/>
                </a:lnTo>
                <a:lnTo>
                  <a:pt x="492086" y="230479"/>
                </a:lnTo>
                <a:lnTo>
                  <a:pt x="522109" y="273050"/>
                </a:lnTo>
                <a:lnTo>
                  <a:pt x="548081" y="319036"/>
                </a:lnTo>
                <a:lnTo>
                  <a:pt x="569683" y="368211"/>
                </a:lnTo>
                <a:lnTo>
                  <a:pt x="586625" y="420357"/>
                </a:lnTo>
                <a:lnTo>
                  <a:pt x="598589" y="475272"/>
                </a:lnTo>
                <a:lnTo>
                  <a:pt x="605245" y="535577"/>
                </a:lnTo>
                <a:lnTo>
                  <a:pt x="627517" y="586386"/>
                </a:lnTo>
                <a:lnTo>
                  <a:pt x="644229" y="564082"/>
                </a:lnTo>
                <a:lnTo>
                  <a:pt x="643788" y="539305"/>
                </a:lnTo>
                <a:lnTo>
                  <a:pt x="640334" y="498322"/>
                </a:lnTo>
                <a:lnTo>
                  <a:pt x="630250" y="438404"/>
                </a:lnTo>
                <a:lnTo>
                  <a:pt x="614667" y="381215"/>
                </a:lnTo>
                <a:lnTo>
                  <a:pt x="593915" y="327012"/>
                </a:lnTo>
                <a:lnTo>
                  <a:pt x="568299" y="276034"/>
                </a:lnTo>
                <a:lnTo>
                  <a:pt x="538137" y="228561"/>
                </a:lnTo>
                <a:lnTo>
                  <a:pt x="503758" y="184835"/>
                </a:lnTo>
                <a:lnTo>
                  <a:pt x="465480" y="145110"/>
                </a:lnTo>
                <a:lnTo>
                  <a:pt x="423621" y="109639"/>
                </a:lnTo>
                <a:lnTo>
                  <a:pt x="378498" y="78663"/>
                </a:lnTo>
                <a:lnTo>
                  <a:pt x="330454" y="52451"/>
                </a:lnTo>
                <a:lnTo>
                  <a:pt x="305422" y="41198"/>
                </a:lnTo>
                <a:lnTo>
                  <a:pt x="297354" y="38061"/>
                </a:lnTo>
                <a:close/>
              </a:path>
              <a:path w="721995" h="661670">
                <a:moveTo>
                  <a:pt x="86715" y="0"/>
                </a:moveTo>
                <a:lnTo>
                  <a:pt x="57708" y="1409"/>
                </a:lnTo>
                <a:lnTo>
                  <a:pt x="28460" y="4381"/>
                </a:lnTo>
                <a:lnTo>
                  <a:pt x="0" y="8750"/>
                </a:lnTo>
                <a:lnTo>
                  <a:pt x="5791" y="46405"/>
                </a:lnTo>
                <a:lnTo>
                  <a:pt x="34239" y="42037"/>
                </a:lnTo>
                <a:lnTo>
                  <a:pt x="61518" y="39319"/>
                </a:lnTo>
                <a:lnTo>
                  <a:pt x="88531" y="38061"/>
                </a:lnTo>
                <a:lnTo>
                  <a:pt x="297354" y="38061"/>
                </a:lnTo>
                <a:lnTo>
                  <a:pt x="279781" y="31229"/>
                </a:lnTo>
                <a:lnTo>
                  <a:pt x="226847" y="15278"/>
                </a:lnTo>
                <a:lnTo>
                  <a:pt x="171958" y="4826"/>
                </a:lnTo>
                <a:lnTo>
                  <a:pt x="115468" y="127"/>
                </a:lnTo>
                <a:lnTo>
                  <a:pt x="86715" y="0"/>
                </a:lnTo>
                <a:close/>
              </a:path>
            </a:pathLst>
          </a:custGeom>
          <a:solidFill>
            <a:srgbClr val="404040"/>
          </a:solidFill>
        </p:spPr>
        <p:txBody>
          <a:bodyPr wrap="square" lIns="0" tIns="0" rIns="0" bIns="0" rtlCol="0"/>
          <a:lstStyle/>
          <a:p>
            <a:endParaRPr/>
          </a:p>
        </p:txBody>
      </p:sp>
      <p:sp>
        <p:nvSpPr>
          <p:cNvPr id="21" name="object 21"/>
          <p:cNvSpPr/>
          <p:nvPr/>
        </p:nvSpPr>
        <p:spPr>
          <a:xfrm>
            <a:off x="7727086" y="3992943"/>
            <a:ext cx="2206625" cy="1749425"/>
          </a:xfrm>
          <a:custGeom>
            <a:avLst/>
            <a:gdLst/>
            <a:ahLst/>
            <a:cxnLst/>
            <a:rect l="l" t="t" r="r" b="b"/>
            <a:pathLst>
              <a:path w="2206625" h="1749425">
                <a:moveTo>
                  <a:pt x="721385" y="515327"/>
                </a:moveTo>
                <a:lnTo>
                  <a:pt x="718985" y="508419"/>
                </a:lnTo>
                <a:lnTo>
                  <a:pt x="713955" y="502780"/>
                </a:lnTo>
                <a:lnTo>
                  <a:pt x="707123" y="499529"/>
                </a:lnTo>
                <a:lnTo>
                  <a:pt x="699833" y="499173"/>
                </a:lnTo>
                <a:lnTo>
                  <a:pt x="692924" y="501561"/>
                </a:lnTo>
                <a:lnTo>
                  <a:pt x="687285" y="506603"/>
                </a:lnTo>
                <a:lnTo>
                  <a:pt x="644232" y="564070"/>
                </a:lnTo>
                <a:lnTo>
                  <a:pt x="643788" y="539292"/>
                </a:lnTo>
                <a:lnTo>
                  <a:pt x="640334" y="498309"/>
                </a:lnTo>
                <a:lnTo>
                  <a:pt x="630250" y="438391"/>
                </a:lnTo>
                <a:lnTo>
                  <a:pt x="614667" y="381203"/>
                </a:lnTo>
                <a:lnTo>
                  <a:pt x="593915" y="326999"/>
                </a:lnTo>
                <a:lnTo>
                  <a:pt x="568299" y="276021"/>
                </a:lnTo>
                <a:lnTo>
                  <a:pt x="538137" y="228549"/>
                </a:lnTo>
                <a:lnTo>
                  <a:pt x="503758" y="184823"/>
                </a:lnTo>
                <a:lnTo>
                  <a:pt x="465480" y="145097"/>
                </a:lnTo>
                <a:lnTo>
                  <a:pt x="423621" y="109626"/>
                </a:lnTo>
                <a:lnTo>
                  <a:pt x="378498" y="78651"/>
                </a:lnTo>
                <a:lnTo>
                  <a:pt x="330454" y="52438"/>
                </a:lnTo>
                <a:lnTo>
                  <a:pt x="279781" y="31216"/>
                </a:lnTo>
                <a:lnTo>
                  <a:pt x="226847" y="15265"/>
                </a:lnTo>
                <a:lnTo>
                  <a:pt x="171958" y="4813"/>
                </a:lnTo>
                <a:lnTo>
                  <a:pt x="115468" y="114"/>
                </a:lnTo>
                <a:lnTo>
                  <a:pt x="86715" y="0"/>
                </a:lnTo>
                <a:lnTo>
                  <a:pt x="57708" y="1397"/>
                </a:lnTo>
                <a:lnTo>
                  <a:pt x="28460" y="4368"/>
                </a:lnTo>
                <a:lnTo>
                  <a:pt x="0" y="8737"/>
                </a:lnTo>
                <a:lnTo>
                  <a:pt x="5791" y="46393"/>
                </a:lnTo>
                <a:lnTo>
                  <a:pt x="34239" y="42024"/>
                </a:lnTo>
                <a:lnTo>
                  <a:pt x="61506" y="39306"/>
                </a:lnTo>
                <a:lnTo>
                  <a:pt x="88531" y="38049"/>
                </a:lnTo>
                <a:lnTo>
                  <a:pt x="115265" y="38214"/>
                </a:lnTo>
                <a:lnTo>
                  <a:pt x="141693" y="39763"/>
                </a:lnTo>
                <a:lnTo>
                  <a:pt x="193446" y="46926"/>
                </a:lnTo>
                <a:lnTo>
                  <a:pt x="243509" y="59309"/>
                </a:lnTo>
                <a:lnTo>
                  <a:pt x="291592" y="76682"/>
                </a:lnTo>
                <a:lnTo>
                  <a:pt x="337400" y="98818"/>
                </a:lnTo>
                <a:lnTo>
                  <a:pt x="380669" y="125488"/>
                </a:lnTo>
                <a:lnTo>
                  <a:pt x="421068" y="156464"/>
                </a:lnTo>
                <a:lnTo>
                  <a:pt x="458304" y="191541"/>
                </a:lnTo>
                <a:lnTo>
                  <a:pt x="492086" y="230466"/>
                </a:lnTo>
                <a:lnTo>
                  <a:pt x="522109" y="273037"/>
                </a:lnTo>
                <a:lnTo>
                  <a:pt x="548081" y="319024"/>
                </a:lnTo>
                <a:lnTo>
                  <a:pt x="569683" y="368198"/>
                </a:lnTo>
                <a:lnTo>
                  <a:pt x="586625" y="420344"/>
                </a:lnTo>
                <a:lnTo>
                  <a:pt x="598589" y="475259"/>
                </a:lnTo>
                <a:lnTo>
                  <a:pt x="605243" y="535559"/>
                </a:lnTo>
                <a:lnTo>
                  <a:pt x="587502" y="495084"/>
                </a:lnTo>
                <a:lnTo>
                  <a:pt x="583158" y="488886"/>
                </a:lnTo>
                <a:lnTo>
                  <a:pt x="576986" y="484987"/>
                </a:lnTo>
                <a:lnTo>
                  <a:pt x="569798" y="483679"/>
                </a:lnTo>
                <a:lnTo>
                  <a:pt x="562406" y="485292"/>
                </a:lnTo>
                <a:lnTo>
                  <a:pt x="556221" y="489635"/>
                </a:lnTo>
                <a:lnTo>
                  <a:pt x="552310" y="495808"/>
                </a:lnTo>
                <a:lnTo>
                  <a:pt x="551002" y="502996"/>
                </a:lnTo>
                <a:lnTo>
                  <a:pt x="552615" y="510387"/>
                </a:lnTo>
                <a:lnTo>
                  <a:pt x="618845" y="661479"/>
                </a:lnTo>
                <a:lnTo>
                  <a:pt x="645350" y="626110"/>
                </a:lnTo>
                <a:lnTo>
                  <a:pt x="717778" y="529450"/>
                </a:lnTo>
                <a:lnTo>
                  <a:pt x="721017" y="522617"/>
                </a:lnTo>
                <a:lnTo>
                  <a:pt x="721385" y="515327"/>
                </a:lnTo>
                <a:close/>
              </a:path>
              <a:path w="2206625" h="1749425">
                <a:moveTo>
                  <a:pt x="2206498" y="1602841"/>
                </a:moveTo>
                <a:lnTo>
                  <a:pt x="2204097" y="1595932"/>
                </a:lnTo>
                <a:lnTo>
                  <a:pt x="2199068" y="1590294"/>
                </a:lnTo>
                <a:lnTo>
                  <a:pt x="2192236" y="1587042"/>
                </a:lnTo>
                <a:lnTo>
                  <a:pt x="2184946" y="1586687"/>
                </a:lnTo>
                <a:lnTo>
                  <a:pt x="2178037" y="1589074"/>
                </a:lnTo>
                <a:lnTo>
                  <a:pt x="2172398" y="1594116"/>
                </a:lnTo>
                <a:lnTo>
                  <a:pt x="2129345" y="1651584"/>
                </a:lnTo>
                <a:lnTo>
                  <a:pt x="2128901" y="1626806"/>
                </a:lnTo>
                <a:lnTo>
                  <a:pt x="2125446" y="1585823"/>
                </a:lnTo>
                <a:lnTo>
                  <a:pt x="2115362" y="1525917"/>
                </a:lnTo>
                <a:lnTo>
                  <a:pt x="2099779" y="1468716"/>
                </a:lnTo>
                <a:lnTo>
                  <a:pt x="2079028" y="1414513"/>
                </a:lnTo>
                <a:lnTo>
                  <a:pt x="2053412" y="1363535"/>
                </a:lnTo>
                <a:lnTo>
                  <a:pt x="2023249" y="1316062"/>
                </a:lnTo>
                <a:lnTo>
                  <a:pt x="1988870" y="1272336"/>
                </a:lnTo>
                <a:lnTo>
                  <a:pt x="1950593" y="1232611"/>
                </a:lnTo>
                <a:lnTo>
                  <a:pt x="1908733" y="1197127"/>
                </a:lnTo>
                <a:lnTo>
                  <a:pt x="1863610" y="1166164"/>
                </a:lnTo>
                <a:lnTo>
                  <a:pt x="1815566" y="1139952"/>
                </a:lnTo>
                <a:lnTo>
                  <a:pt x="1764893" y="1118730"/>
                </a:lnTo>
                <a:lnTo>
                  <a:pt x="1711960" y="1102779"/>
                </a:lnTo>
                <a:lnTo>
                  <a:pt x="1657070" y="1092327"/>
                </a:lnTo>
                <a:lnTo>
                  <a:pt x="1600581" y="1087628"/>
                </a:lnTo>
                <a:lnTo>
                  <a:pt x="1571828" y="1087513"/>
                </a:lnTo>
                <a:lnTo>
                  <a:pt x="1542821" y="1088910"/>
                </a:lnTo>
                <a:lnTo>
                  <a:pt x="1513573" y="1091882"/>
                </a:lnTo>
                <a:lnTo>
                  <a:pt x="1485112" y="1096251"/>
                </a:lnTo>
                <a:lnTo>
                  <a:pt x="1490891" y="1133906"/>
                </a:lnTo>
                <a:lnTo>
                  <a:pt x="1519351" y="1129538"/>
                </a:lnTo>
                <a:lnTo>
                  <a:pt x="1546618" y="1126820"/>
                </a:lnTo>
                <a:lnTo>
                  <a:pt x="1573644" y="1125562"/>
                </a:lnTo>
                <a:lnTo>
                  <a:pt x="1600377" y="1125728"/>
                </a:lnTo>
                <a:lnTo>
                  <a:pt x="1626806" y="1127277"/>
                </a:lnTo>
                <a:lnTo>
                  <a:pt x="1678559" y="1134452"/>
                </a:lnTo>
                <a:lnTo>
                  <a:pt x="1728609" y="1146822"/>
                </a:lnTo>
                <a:lnTo>
                  <a:pt x="1776704" y="1164196"/>
                </a:lnTo>
                <a:lnTo>
                  <a:pt x="1822513" y="1186332"/>
                </a:lnTo>
                <a:lnTo>
                  <a:pt x="1865769" y="1213002"/>
                </a:lnTo>
                <a:lnTo>
                  <a:pt x="1906181" y="1243977"/>
                </a:lnTo>
                <a:lnTo>
                  <a:pt x="1943417" y="1279055"/>
                </a:lnTo>
                <a:lnTo>
                  <a:pt x="1977199" y="1317980"/>
                </a:lnTo>
                <a:lnTo>
                  <a:pt x="2007222" y="1360551"/>
                </a:lnTo>
                <a:lnTo>
                  <a:pt x="2033193" y="1406537"/>
                </a:lnTo>
                <a:lnTo>
                  <a:pt x="2054796" y="1455712"/>
                </a:lnTo>
                <a:lnTo>
                  <a:pt x="2071725" y="1507858"/>
                </a:lnTo>
                <a:lnTo>
                  <a:pt x="2083701" y="1562773"/>
                </a:lnTo>
                <a:lnTo>
                  <a:pt x="2090356" y="1623072"/>
                </a:lnTo>
                <a:lnTo>
                  <a:pt x="2072614" y="1582597"/>
                </a:lnTo>
                <a:lnTo>
                  <a:pt x="2068271" y="1576412"/>
                </a:lnTo>
                <a:lnTo>
                  <a:pt x="2062099" y="1572501"/>
                </a:lnTo>
                <a:lnTo>
                  <a:pt x="2054910" y="1571193"/>
                </a:lnTo>
                <a:lnTo>
                  <a:pt x="2047519" y="1572806"/>
                </a:lnTo>
                <a:lnTo>
                  <a:pt x="2041334" y="1577149"/>
                </a:lnTo>
                <a:lnTo>
                  <a:pt x="2037422" y="1583321"/>
                </a:lnTo>
                <a:lnTo>
                  <a:pt x="2036114" y="1590509"/>
                </a:lnTo>
                <a:lnTo>
                  <a:pt x="2037727" y="1597901"/>
                </a:lnTo>
                <a:lnTo>
                  <a:pt x="2103958" y="1748993"/>
                </a:lnTo>
                <a:lnTo>
                  <a:pt x="2130463" y="1713623"/>
                </a:lnTo>
                <a:lnTo>
                  <a:pt x="2202891" y="1616964"/>
                </a:lnTo>
                <a:lnTo>
                  <a:pt x="2206142" y="1610131"/>
                </a:lnTo>
                <a:lnTo>
                  <a:pt x="2206498" y="1602841"/>
                </a:lnTo>
                <a:close/>
              </a:path>
            </a:pathLst>
          </a:custGeom>
          <a:solidFill>
            <a:srgbClr val="404040"/>
          </a:solidFill>
        </p:spPr>
        <p:txBody>
          <a:bodyPr wrap="square" lIns="0" tIns="0" rIns="0" bIns="0" rtlCol="0"/>
          <a:lstStyle/>
          <a:p>
            <a:endParaRPr/>
          </a:p>
        </p:txBody>
      </p:sp>
      <p:sp>
        <p:nvSpPr>
          <p:cNvPr id="24" name="object 24"/>
          <p:cNvSpPr/>
          <p:nvPr/>
        </p:nvSpPr>
        <p:spPr>
          <a:xfrm>
            <a:off x="9517090" y="269101"/>
            <a:ext cx="979863" cy="1247938"/>
          </a:xfrm>
          <a:prstGeom prst="rect">
            <a:avLst/>
          </a:prstGeom>
          <a:blipFill>
            <a:blip r:embed="rId3" cstate="print"/>
            <a:stretch>
              <a:fillRect/>
            </a:stretch>
          </a:blipFill>
        </p:spPr>
        <p:txBody>
          <a:bodyPr wrap="square" lIns="0" tIns="0" rIns="0" bIns="0" rtlCol="0"/>
          <a:lstStyle/>
          <a:p>
            <a:endParaRPr/>
          </a:p>
        </p:txBody>
      </p:sp>
      <p:sp>
        <p:nvSpPr>
          <p:cNvPr id="25" name="object 25"/>
          <p:cNvSpPr txBox="1">
            <a:spLocks noGrp="1"/>
          </p:cNvSpPr>
          <p:nvPr>
            <p:ph type="title"/>
          </p:nvPr>
        </p:nvSpPr>
        <p:spPr>
          <a:xfrm>
            <a:off x="8861103" y="1632432"/>
            <a:ext cx="2292350" cy="400685"/>
          </a:xfrm>
          <a:prstGeom prst="rect">
            <a:avLst/>
          </a:prstGeom>
          <a:solidFill>
            <a:srgbClr val="2A9FBC"/>
          </a:solidFill>
        </p:spPr>
        <p:txBody>
          <a:bodyPr vert="horz" wrap="square" lIns="0" tIns="33655" rIns="0" bIns="0" rtlCol="0">
            <a:spAutoFit/>
          </a:bodyPr>
          <a:lstStyle/>
          <a:p>
            <a:pPr marL="258445">
              <a:lnSpc>
                <a:spcPct val="100000"/>
              </a:lnSpc>
              <a:spcBef>
                <a:spcPts val="265"/>
              </a:spcBef>
            </a:pPr>
            <a:r>
              <a:rPr sz="2000" spc="204" dirty="0">
                <a:latin typeface="Calibri"/>
                <a:cs typeface="Calibri"/>
              </a:rPr>
              <a:t>Requirements</a:t>
            </a:r>
            <a:endParaRPr sz="2000">
              <a:latin typeface="Calibri"/>
              <a:cs typeface="Calibri"/>
            </a:endParaRPr>
          </a:p>
        </p:txBody>
      </p:sp>
    </p:spTree>
    <p:extLst>
      <p:ext uri="{BB962C8B-B14F-4D97-AF65-F5344CB8AC3E}">
        <p14:creationId xmlns:p14="http://schemas.microsoft.com/office/powerpoint/2010/main" val="2334502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4219" y="320018"/>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F05A28"/>
          </a:solidFill>
        </p:spPr>
        <p:txBody>
          <a:bodyPr wrap="square" lIns="0" tIns="0" rIns="0" bIns="0" rtlCol="0"/>
          <a:lstStyle/>
          <a:p>
            <a:endParaRPr/>
          </a:p>
        </p:txBody>
      </p:sp>
      <p:sp>
        <p:nvSpPr>
          <p:cNvPr id="3" name="object 3"/>
          <p:cNvSpPr txBox="1"/>
          <p:nvPr/>
        </p:nvSpPr>
        <p:spPr>
          <a:xfrm>
            <a:off x="1186254" y="545084"/>
            <a:ext cx="97345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Verdana"/>
                <a:cs typeface="Verdana"/>
              </a:rPr>
              <a:t>Analysis</a:t>
            </a:r>
            <a:endParaRPr sz="1800">
              <a:latin typeface="Verdana"/>
              <a:cs typeface="Verdana"/>
            </a:endParaRPr>
          </a:p>
        </p:txBody>
      </p:sp>
      <p:sp>
        <p:nvSpPr>
          <p:cNvPr id="4" name="object 4"/>
          <p:cNvSpPr/>
          <p:nvPr/>
        </p:nvSpPr>
        <p:spPr>
          <a:xfrm>
            <a:off x="1854398" y="1412476"/>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2A9FBC"/>
          </a:solidFill>
        </p:spPr>
        <p:txBody>
          <a:bodyPr wrap="square" lIns="0" tIns="0" rIns="0" bIns="0" rtlCol="0"/>
          <a:lstStyle/>
          <a:p>
            <a:endParaRPr/>
          </a:p>
        </p:txBody>
      </p:sp>
      <p:sp>
        <p:nvSpPr>
          <p:cNvPr id="5" name="object 5"/>
          <p:cNvSpPr txBox="1"/>
          <p:nvPr/>
        </p:nvSpPr>
        <p:spPr>
          <a:xfrm>
            <a:off x="2875108" y="1639315"/>
            <a:ext cx="816610" cy="299720"/>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FFFFFF"/>
                </a:solidFill>
                <a:latin typeface="Verdana"/>
                <a:cs typeface="Verdana"/>
              </a:rPr>
              <a:t>D</a:t>
            </a:r>
            <a:r>
              <a:rPr sz="1800" spc="-5" dirty="0">
                <a:solidFill>
                  <a:srgbClr val="FFFFFF"/>
                </a:solidFill>
                <a:latin typeface="Verdana"/>
                <a:cs typeface="Verdana"/>
              </a:rPr>
              <a:t>es</a:t>
            </a:r>
            <a:r>
              <a:rPr sz="1800" spc="-10" dirty="0">
                <a:solidFill>
                  <a:srgbClr val="FFFFFF"/>
                </a:solidFill>
                <a:latin typeface="Verdana"/>
                <a:cs typeface="Verdana"/>
              </a:rPr>
              <a:t>i</a:t>
            </a:r>
            <a:r>
              <a:rPr sz="1800" spc="70" dirty="0">
                <a:solidFill>
                  <a:srgbClr val="FFFFFF"/>
                </a:solidFill>
                <a:latin typeface="Verdana"/>
                <a:cs typeface="Verdana"/>
              </a:rPr>
              <a:t>g</a:t>
            </a:r>
            <a:r>
              <a:rPr sz="1800" spc="-25" dirty="0">
                <a:solidFill>
                  <a:srgbClr val="FFFFFF"/>
                </a:solidFill>
                <a:latin typeface="Verdana"/>
                <a:cs typeface="Verdana"/>
              </a:rPr>
              <a:t>n</a:t>
            </a:r>
            <a:endParaRPr sz="1800">
              <a:latin typeface="Verdana"/>
              <a:cs typeface="Verdana"/>
            </a:endParaRPr>
          </a:p>
        </p:txBody>
      </p:sp>
      <p:sp>
        <p:nvSpPr>
          <p:cNvPr id="6" name="object 6"/>
          <p:cNvSpPr/>
          <p:nvPr/>
        </p:nvSpPr>
        <p:spPr>
          <a:xfrm>
            <a:off x="3466755" y="2523788"/>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404040"/>
          </a:solidFill>
        </p:spPr>
        <p:txBody>
          <a:bodyPr wrap="square" lIns="0" tIns="0" rIns="0" bIns="0" rtlCol="0"/>
          <a:lstStyle/>
          <a:p>
            <a:endParaRPr/>
          </a:p>
        </p:txBody>
      </p:sp>
      <p:sp>
        <p:nvSpPr>
          <p:cNvPr id="7" name="object 7"/>
          <p:cNvSpPr txBox="1"/>
          <p:nvPr/>
        </p:nvSpPr>
        <p:spPr>
          <a:xfrm>
            <a:off x="4113547" y="2748788"/>
            <a:ext cx="156400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Verdana"/>
                <a:cs typeface="Verdana"/>
              </a:rPr>
              <a:t>Development</a:t>
            </a:r>
            <a:endParaRPr sz="1800">
              <a:latin typeface="Verdana"/>
              <a:cs typeface="Verdana"/>
            </a:endParaRPr>
          </a:p>
        </p:txBody>
      </p:sp>
      <p:sp>
        <p:nvSpPr>
          <p:cNvPr id="8" name="object 8"/>
          <p:cNvSpPr/>
          <p:nvPr/>
        </p:nvSpPr>
        <p:spPr>
          <a:xfrm>
            <a:off x="4871451" y="3615107"/>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A62E5C"/>
          </a:solidFill>
        </p:spPr>
        <p:txBody>
          <a:bodyPr wrap="square" lIns="0" tIns="0" rIns="0" bIns="0" rtlCol="0"/>
          <a:lstStyle/>
          <a:p>
            <a:endParaRPr/>
          </a:p>
        </p:txBody>
      </p:sp>
      <p:sp>
        <p:nvSpPr>
          <p:cNvPr id="9" name="object 9"/>
          <p:cNvSpPr txBox="1"/>
          <p:nvPr/>
        </p:nvSpPr>
        <p:spPr>
          <a:xfrm>
            <a:off x="5875366" y="3839971"/>
            <a:ext cx="850900" cy="299720"/>
          </a:xfrm>
          <a:prstGeom prst="rect">
            <a:avLst/>
          </a:prstGeom>
        </p:spPr>
        <p:txBody>
          <a:bodyPr vert="horz" wrap="square" lIns="0" tIns="12700" rIns="0" bIns="0" rtlCol="0">
            <a:spAutoFit/>
          </a:bodyPr>
          <a:lstStyle/>
          <a:p>
            <a:pPr marL="12700">
              <a:lnSpc>
                <a:spcPct val="100000"/>
              </a:lnSpc>
              <a:spcBef>
                <a:spcPts val="100"/>
              </a:spcBef>
            </a:pPr>
            <a:r>
              <a:rPr sz="1800" spc="-175" dirty="0">
                <a:solidFill>
                  <a:srgbClr val="FFFFFF"/>
                </a:solidFill>
                <a:latin typeface="Verdana"/>
                <a:cs typeface="Verdana"/>
              </a:rPr>
              <a:t>T</a:t>
            </a:r>
            <a:r>
              <a:rPr sz="1800" spc="30" dirty="0">
                <a:solidFill>
                  <a:srgbClr val="FFFFFF"/>
                </a:solidFill>
                <a:latin typeface="Verdana"/>
                <a:cs typeface="Verdana"/>
              </a:rPr>
              <a:t>e</a:t>
            </a:r>
            <a:r>
              <a:rPr sz="1800" spc="-60" dirty="0">
                <a:solidFill>
                  <a:srgbClr val="FFFFFF"/>
                </a:solidFill>
                <a:latin typeface="Verdana"/>
                <a:cs typeface="Verdana"/>
              </a:rPr>
              <a:t>s</a:t>
            </a:r>
            <a:r>
              <a:rPr sz="1800" spc="20" dirty="0">
                <a:solidFill>
                  <a:srgbClr val="FFFFFF"/>
                </a:solidFill>
                <a:latin typeface="Verdana"/>
                <a:cs typeface="Verdana"/>
              </a:rPr>
              <a:t>t</a:t>
            </a:r>
            <a:r>
              <a:rPr sz="1800" spc="15" dirty="0">
                <a:solidFill>
                  <a:srgbClr val="FFFFFF"/>
                </a:solidFill>
                <a:latin typeface="Verdana"/>
                <a:cs typeface="Verdana"/>
              </a:rPr>
              <a:t>i</a:t>
            </a:r>
            <a:r>
              <a:rPr sz="1800" spc="-30" dirty="0">
                <a:solidFill>
                  <a:srgbClr val="FFFFFF"/>
                </a:solidFill>
                <a:latin typeface="Verdana"/>
                <a:cs typeface="Verdana"/>
              </a:rPr>
              <a:t>n</a:t>
            </a:r>
            <a:r>
              <a:rPr sz="1800" spc="80" dirty="0">
                <a:solidFill>
                  <a:srgbClr val="FFFFFF"/>
                </a:solidFill>
                <a:latin typeface="Verdana"/>
                <a:cs typeface="Verdana"/>
              </a:rPr>
              <a:t>g</a:t>
            </a:r>
            <a:endParaRPr sz="1800">
              <a:latin typeface="Verdana"/>
              <a:cs typeface="Verdana"/>
            </a:endParaRPr>
          </a:p>
        </p:txBody>
      </p:sp>
      <p:sp>
        <p:nvSpPr>
          <p:cNvPr id="10" name="object 10"/>
          <p:cNvSpPr/>
          <p:nvPr/>
        </p:nvSpPr>
        <p:spPr>
          <a:xfrm>
            <a:off x="6373681" y="4662708"/>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9BC850"/>
          </a:solidFill>
        </p:spPr>
        <p:txBody>
          <a:bodyPr wrap="square" lIns="0" tIns="0" rIns="0" bIns="0" rtlCol="0"/>
          <a:lstStyle/>
          <a:p>
            <a:endParaRPr/>
          </a:p>
        </p:txBody>
      </p:sp>
      <p:sp>
        <p:nvSpPr>
          <p:cNvPr id="11" name="object 11"/>
          <p:cNvSpPr txBox="1"/>
          <p:nvPr/>
        </p:nvSpPr>
        <p:spPr>
          <a:xfrm>
            <a:off x="7080003" y="4888483"/>
            <a:ext cx="143129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Verdana"/>
                <a:cs typeface="Verdana"/>
              </a:rPr>
              <a:t>Deployment</a:t>
            </a:r>
            <a:endParaRPr sz="1800">
              <a:latin typeface="Verdana"/>
              <a:cs typeface="Verdana"/>
            </a:endParaRPr>
          </a:p>
        </p:txBody>
      </p:sp>
      <p:sp>
        <p:nvSpPr>
          <p:cNvPr id="12" name="object 12"/>
          <p:cNvSpPr/>
          <p:nvPr/>
        </p:nvSpPr>
        <p:spPr>
          <a:xfrm>
            <a:off x="8070608" y="5737449"/>
            <a:ext cx="2809875" cy="800735"/>
          </a:xfrm>
          <a:custGeom>
            <a:avLst/>
            <a:gdLst/>
            <a:ahLst/>
            <a:cxnLst/>
            <a:rect l="l" t="t" r="r" b="b"/>
            <a:pathLst>
              <a:path w="2809875" h="800734">
                <a:moveTo>
                  <a:pt x="2247519" y="0"/>
                </a:moveTo>
                <a:lnTo>
                  <a:pt x="0" y="0"/>
                </a:lnTo>
                <a:lnTo>
                  <a:pt x="561873" y="400265"/>
                </a:lnTo>
                <a:lnTo>
                  <a:pt x="0" y="800531"/>
                </a:lnTo>
                <a:lnTo>
                  <a:pt x="2247519" y="800531"/>
                </a:lnTo>
                <a:lnTo>
                  <a:pt x="2809392" y="400265"/>
                </a:lnTo>
                <a:lnTo>
                  <a:pt x="2247519" y="0"/>
                </a:lnTo>
                <a:close/>
              </a:path>
            </a:pathLst>
          </a:custGeom>
          <a:solidFill>
            <a:srgbClr val="675BA7"/>
          </a:solidFill>
        </p:spPr>
        <p:txBody>
          <a:bodyPr wrap="square" lIns="0" tIns="0" rIns="0" bIns="0" rtlCol="0"/>
          <a:lstStyle/>
          <a:p>
            <a:endParaRPr/>
          </a:p>
        </p:txBody>
      </p:sp>
      <p:sp>
        <p:nvSpPr>
          <p:cNvPr id="13" name="object 13"/>
          <p:cNvSpPr txBox="1"/>
          <p:nvPr/>
        </p:nvSpPr>
        <p:spPr>
          <a:xfrm>
            <a:off x="8754706" y="5964428"/>
            <a:ext cx="147637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Verdana"/>
                <a:cs typeface="Verdana"/>
              </a:rPr>
              <a:t>Maintenance</a:t>
            </a:r>
            <a:endParaRPr sz="1800">
              <a:latin typeface="Verdana"/>
              <a:cs typeface="Verdana"/>
            </a:endParaRPr>
          </a:p>
        </p:txBody>
      </p:sp>
      <p:sp>
        <p:nvSpPr>
          <p:cNvPr id="14" name="object 14"/>
          <p:cNvSpPr/>
          <p:nvPr/>
        </p:nvSpPr>
        <p:spPr>
          <a:xfrm>
            <a:off x="3115356" y="714218"/>
            <a:ext cx="721995" cy="661670"/>
          </a:xfrm>
          <a:custGeom>
            <a:avLst/>
            <a:gdLst/>
            <a:ahLst/>
            <a:cxnLst/>
            <a:rect l="l" t="t" r="r" b="b"/>
            <a:pathLst>
              <a:path w="721995" h="661669">
                <a:moveTo>
                  <a:pt x="569801" y="483682"/>
                </a:moveTo>
                <a:lnTo>
                  <a:pt x="562406" y="485292"/>
                </a:lnTo>
                <a:lnTo>
                  <a:pt x="556215" y="489636"/>
                </a:lnTo>
                <a:lnTo>
                  <a:pt x="552310" y="495806"/>
                </a:lnTo>
                <a:lnTo>
                  <a:pt x="551005" y="502992"/>
                </a:lnTo>
                <a:lnTo>
                  <a:pt x="552615" y="510387"/>
                </a:lnTo>
                <a:lnTo>
                  <a:pt x="618845" y="661492"/>
                </a:lnTo>
                <a:lnTo>
                  <a:pt x="645355" y="626109"/>
                </a:lnTo>
                <a:lnTo>
                  <a:pt x="642112" y="626109"/>
                </a:lnTo>
                <a:lnTo>
                  <a:pt x="604253" y="621741"/>
                </a:lnTo>
                <a:lnTo>
                  <a:pt x="604469" y="620293"/>
                </a:lnTo>
                <a:lnTo>
                  <a:pt x="606425" y="581329"/>
                </a:lnTo>
                <a:lnTo>
                  <a:pt x="605815" y="542467"/>
                </a:lnTo>
                <a:lnTo>
                  <a:pt x="605245" y="535564"/>
                </a:lnTo>
                <a:lnTo>
                  <a:pt x="587502" y="495084"/>
                </a:lnTo>
                <a:lnTo>
                  <a:pt x="583157" y="488892"/>
                </a:lnTo>
                <a:lnTo>
                  <a:pt x="576987" y="484987"/>
                </a:lnTo>
                <a:lnTo>
                  <a:pt x="569801" y="483682"/>
                </a:lnTo>
                <a:close/>
              </a:path>
              <a:path w="721995" h="661669">
                <a:moveTo>
                  <a:pt x="605245" y="535564"/>
                </a:moveTo>
                <a:lnTo>
                  <a:pt x="605815" y="542467"/>
                </a:lnTo>
                <a:lnTo>
                  <a:pt x="606425" y="581329"/>
                </a:lnTo>
                <a:lnTo>
                  <a:pt x="604469" y="620293"/>
                </a:lnTo>
                <a:lnTo>
                  <a:pt x="604253" y="621741"/>
                </a:lnTo>
                <a:lnTo>
                  <a:pt x="642112" y="626109"/>
                </a:lnTo>
                <a:lnTo>
                  <a:pt x="642518" y="622172"/>
                </a:lnTo>
                <a:lnTo>
                  <a:pt x="642803" y="616280"/>
                </a:lnTo>
                <a:lnTo>
                  <a:pt x="640626" y="616280"/>
                </a:lnTo>
                <a:lnTo>
                  <a:pt x="607936" y="612508"/>
                </a:lnTo>
                <a:lnTo>
                  <a:pt x="627517" y="586374"/>
                </a:lnTo>
                <a:lnTo>
                  <a:pt x="605245" y="535564"/>
                </a:lnTo>
                <a:close/>
              </a:path>
              <a:path w="721995" h="661669">
                <a:moveTo>
                  <a:pt x="699830" y="499171"/>
                </a:moveTo>
                <a:lnTo>
                  <a:pt x="692931" y="501567"/>
                </a:lnTo>
                <a:lnTo>
                  <a:pt x="687285" y="506602"/>
                </a:lnTo>
                <a:lnTo>
                  <a:pt x="644229" y="564069"/>
                </a:lnTo>
                <a:lnTo>
                  <a:pt x="644525" y="580694"/>
                </a:lnTo>
                <a:lnTo>
                  <a:pt x="642518" y="622172"/>
                </a:lnTo>
                <a:lnTo>
                  <a:pt x="642112" y="626109"/>
                </a:lnTo>
                <a:lnTo>
                  <a:pt x="645355" y="626109"/>
                </a:lnTo>
                <a:lnTo>
                  <a:pt x="717778" y="529450"/>
                </a:lnTo>
                <a:lnTo>
                  <a:pt x="721022" y="522618"/>
                </a:lnTo>
                <a:lnTo>
                  <a:pt x="721386" y="515324"/>
                </a:lnTo>
                <a:lnTo>
                  <a:pt x="718991" y="508426"/>
                </a:lnTo>
                <a:lnTo>
                  <a:pt x="713955" y="502780"/>
                </a:lnTo>
                <a:lnTo>
                  <a:pt x="707124" y="499536"/>
                </a:lnTo>
                <a:lnTo>
                  <a:pt x="699830" y="499171"/>
                </a:lnTo>
                <a:close/>
              </a:path>
              <a:path w="721995" h="661669">
                <a:moveTo>
                  <a:pt x="627517" y="586374"/>
                </a:moveTo>
                <a:lnTo>
                  <a:pt x="607936" y="612508"/>
                </a:lnTo>
                <a:lnTo>
                  <a:pt x="640626" y="616280"/>
                </a:lnTo>
                <a:lnTo>
                  <a:pt x="627517" y="586374"/>
                </a:lnTo>
                <a:close/>
              </a:path>
              <a:path w="721995" h="661669">
                <a:moveTo>
                  <a:pt x="644229" y="564069"/>
                </a:moveTo>
                <a:lnTo>
                  <a:pt x="627517" y="586374"/>
                </a:lnTo>
                <a:lnTo>
                  <a:pt x="640626" y="616280"/>
                </a:lnTo>
                <a:lnTo>
                  <a:pt x="642803" y="616280"/>
                </a:lnTo>
                <a:lnTo>
                  <a:pt x="644525" y="580694"/>
                </a:lnTo>
                <a:lnTo>
                  <a:pt x="644229" y="564069"/>
                </a:lnTo>
                <a:close/>
              </a:path>
              <a:path w="721995" h="661669">
                <a:moveTo>
                  <a:pt x="297354" y="38049"/>
                </a:moveTo>
                <a:lnTo>
                  <a:pt x="88531" y="38049"/>
                </a:lnTo>
                <a:lnTo>
                  <a:pt x="115265" y="38214"/>
                </a:lnTo>
                <a:lnTo>
                  <a:pt x="141693" y="39763"/>
                </a:lnTo>
                <a:lnTo>
                  <a:pt x="193446" y="46939"/>
                </a:lnTo>
                <a:lnTo>
                  <a:pt x="243497" y="59321"/>
                </a:lnTo>
                <a:lnTo>
                  <a:pt x="291592" y="76682"/>
                </a:lnTo>
                <a:lnTo>
                  <a:pt x="337400" y="98818"/>
                </a:lnTo>
                <a:lnTo>
                  <a:pt x="380657" y="125488"/>
                </a:lnTo>
                <a:lnTo>
                  <a:pt x="421068" y="156463"/>
                </a:lnTo>
                <a:lnTo>
                  <a:pt x="458304" y="191541"/>
                </a:lnTo>
                <a:lnTo>
                  <a:pt x="492086" y="230466"/>
                </a:lnTo>
                <a:lnTo>
                  <a:pt x="522109" y="273037"/>
                </a:lnTo>
                <a:lnTo>
                  <a:pt x="548081" y="319023"/>
                </a:lnTo>
                <a:lnTo>
                  <a:pt x="569683" y="368198"/>
                </a:lnTo>
                <a:lnTo>
                  <a:pt x="586625" y="420344"/>
                </a:lnTo>
                <a:lnTo>
                  <a:pt x="598589" y="475259"/>
                </a:lnTo>
                <a:lnTo>
                  <a:pt x="605245" y="535564"/>
                </a:lnTo>
                <a:lnTo>
                  <a:pt x="627517" y="586374"/>
                </a:lnTo>
                <a:lnTo>
                  <a:pt x="644229" y="564069"/>
                </a:lnTo>
                <a:lnTo>
                  <a:pt x="643788" y="539292"/>
                </a:lnTo>
                <a:lnTo>
                  <a:pt x="640334" y="498309"/>
                </a:lnTo>
                <a:lnTo>
                  <a:pt x="630250" y="438403"/>
                </a:lnTo>
                <a:lnTo>
                  <a:pt x="614667" y="381203"/>
                </a:lnTo>
                <a:lnTo>
                  <a:pt x="593915" y="326999"/>
                </a:lnTo>
                <a:lnTo>
                  <a:pt x="568299" y="276021"/>
                </a:lnTo>
                <a:lnTo>
                  <a:pt x="538137" y="228549"/>
                </a:lnTo>
                <a:lnTo>
                  <a:pt x="503758" y="184823"/>
                </a:lnTo>
                <a:lnTo>
                  <a:pt x="465480" y="145097"/>
                </a:lnTo>
                <a:lnTo>
                  <a:pt x="423621" y="109626"/>
                </a:lnTo>
                <a:lnTo>
                  <a:pt x="378498" y="78651"/>
                </a:lnTo>
                <a:lnTo>
                  <a:pt x="330454" y="52438"/>
                </a:lnTo>
                <a:lnTo>
                  <a:pt x="305422" y="41186"/>
                </a:lnTo>
                <a:lnTo>
                  <a:pt x="297354" y="38049"/>
                </a:lnTo>
                <a:close/>
              </a:path>
              <a:path w="721995" h="661669">
                <a:moveTo>
                  <a:pt x="86715" y="0"/>
                </a:moveTo>
                <a:lnTo>
                  <a:pt x="57708" y="1396"/>
                </a:lnTo>
                <a:lnTo>
                  <a:pt x="28460" y="4368"/>
                </a:lnTo>
                <a:lnTo>
                  <a:pt x="0" y="8737"/>
                </a:lnTo>
                <a:lnTo>
                  <a:pt x="5791" y="46393"/>
                </a:lnTo>
                <a:lnTo>
                  <a:pt x="34239" y="42024"/>
                </a:lnTo>
                <a:lnTo>
                  <a:pt x="61506" y="39306"/>
                </a:lnTo>
                <a:lnTo>
                  <a:pt x="88531" y="38049"/>
                </a:lnTo>
                <a:lnTo>
                  <a:pt x="297354" y="38049"/>
                </a:lnTo>
                <a:lnTo>
                  <a:pt x="279781" y="31216"/>
                </a:lnTo>
                <a:lnTo>
                  <a:pt x="226847" y="15265"/>
                </a:lnTo>
                <a:lnTo>
                  <a:pt x="171958" y="4813"/>
                </a:lnTo>
                <a:lnTo>
                  <a:pt x="115468" y="114"/>
                </a:lnTo>
                <a:lnTo>
                  <a:pt x="86715" y="0"/>
                </a:lnTo>
                <a:close/>
              </a:path>
            </a:pathLst>
          </a:custGeom>
          <a:solidFill>
            <a:srgbClr val="404040"/>
          </a:solidFill>
        </p:spPr>
        <p:txBody>
          <a:bodyPr wrap="square" lIns="0" tIns="0" rIns="0" bIns="0" rtlCol="0"/>
          <a:lstStyle/>
          <a:p>
            <a:endParaRPr/>
          </a:p>
        </p:txBody>
      </p:sp>
      <p:sp>
        <p:nvSpPr>
          <p:cNvPr id="15" name="object 15"/>
          <p:cNvSpPr/>
          <p:nvPr/>
        </p:nvSpPr>
        <p:spPr>
          <a:xfrm>
            <a:off x="4728912" y="1842364"/>
            <a:ext cx="721995" cy="661670"/>
          </a:xfrm>
          <a:custGeom>
            <a:avLst/>
            <a:gdLst/>
            <a:ahLst/>
            <a:cxnLst/>
            <a:rect l="l" t="t" r="r" b="b"/>
            <a:pathLst>
              <a:path w="721995" h="661669">
                <a:moveTo>
                  <a:pt x="569801" y="483682"/>
                </a:moveTo>
                <a:lnTo>
                  <a:pt x="562406" y="485292"/>
                </a:lnTo>
                <a:lnTo>
                  <a:pt x="556220" y="489636"/>
                </a:lnTo>
                <a:lnTo>
                  <a:pt x="552315" y="495806"/>
                </a:lnTo>
                <a:lnTo>
                  <a:pt x="551007" y="502992"/>
                </a:lnTo>
                <a:lnTo>
                  <a:pt x="552615" y="510387"/>
                </a:lnTo>
                <a:lnTo>
                  <a:pt x="618845" y="661479"/>
                </a:lnTo>
                <a:lnTo>
                  <a:pt x="645348" y="626109"/>
                </a:lnTo>
                <a:lnTo>
                  <a:pt x="642112" y="626109"/>
                </a:lnTo>
                <a:lnTo>
                  <a:pt x="604253" y="621741"/>
                </a:lnTo>
                <a:lnTo>
                  <a:pt x="604469" y="620293"/>
                </a:lnTo>
                <a:lnTo>
                  <a:pt x="606425" y="581329"/>
                </a:lnTo>
                <a:lnTo>
                  <a:pt x="605815" y="542467"/>
                </a:lnTo>
                <a:lnTo>
                  <a:pt x="605245" y="535564"/>
                </a:lnTo>
                <a:lnTo>
                  <a:pt x="587502" y="495084"/>
                </a:lnTo>
                <a:lnTo>
                  <a:pt x="583157" y="488892"/>
                </a:lnTo>
                <a:lnTo>
                  <a:pt x="576987" y="484987"/>
                </a:lnTo>
                <a:lnTo>
                  <a:pt x="569801" y="483682"/>
                </a:lnTo>
                <a:close/>
              </a:path>
              <a:path w="721995" h="661669">
                <a:moveTo>
                  <a:pt x="605245" y="535564"/>
                </a:moveTo>
                <a:lnTo>
                  <a:pt x="605815" y="542467"/>
                </a:lnTo>
                <a:lnTo>
                  <a:pt x="606425" y="581329"/>
                </a:lnTo>
                <a:lnTo>
                  <a:pt x="604469" y="620293"/>
                </a:lnTo>
                <a:lnTo>
                  <a:pt x="604253" y="621741"/>
                </a:lnTo>
                <a:lnTo>
                  <a:pt x="642112" y="626109"/>
                </a:lnTo>
                <a:lnTo>
                  <a:pt x="642518" y="622172"/>
                </a:lnTo>
                <a:lnTo>
                  <a:pt x="642803" y="616280"/>
                </a:lnTo>
                <a:lnTo>
                  <a:pt x="640626" y="616280"/>
                </a:lnTo>
                <a:lnTo>
                  <a:pt x="607936" y="612508"/>
                </a:lnTo>
                <a:lnTo>
                  <a:pt x="627517" y="586374"/>
                </a:lnTo>
                <a:lnTo>
                  <a:pt x="605245" y="535564"/>
                </a:lnTo>
                <a:close/>
              </a:path>
              <a:path w="721995" h="661669">
                <a:moveTo>
                  <a:pt x="699830" y="499171"/>
                </a:moveTo>
                <a:lnTo>
                  <a:pt x="692931" y="501567"/>
                </a:lnTo>
                <a:lnTo>
                  <a:pt x="687285" y="506602"/>
                </a:lnTo>
                <a:lnTo>
                  <a:pt x="644229" y="564069"/>
                </a:lnTo>
                <a:lnTo>
                  <a:pt x="644525" y="580694"/>
                </a:lnTo>
                <a:lnTo>
                  <a:pt x="642518" y="622172"/>
                </a:lnTo>
                <a:lnTo>
                  <a:pt x="642112" y="626109"/>
                </a:lnTo>
                <a:lnTo>
                  <a:pt x="645348" y="626109"/>
                </a:lnTo>
                <a:lnTo>
                  <a:pt x="717778" y="529450"/>
                </a:lnTo>
                <a:lnTo>
                  <a:pt x="721022" y="522618"/>
                </a:lnTo>
                <a:lnTo>
                  <a:pt x="721386" y="515324"/>
                </a:lnTo>
                <a:lnTo>
                  <a:pt x="718991" y="508426"/>
                </a:lnTo>
                <a:lnTo>
                  <a:pt x="713955" y="502780"/>
                </a:lnTo>
                <a:lnTo>
                  <a:pt x="707124" y="499536"/>
                </a:lnTo>
                <a:lnTo>
                  <a:pt x="699830" y="499171"/>
                </a:lnTo>
                <a:close/>
              </a:path>
              <a:path w="721995" h="661669">
                <a:moveTo>
                  <a:pt x="627517" y="586374"/>
                </a:moveTo>
                <a:lnTo>
                  <a:pt x="607936" y="612508"/>
                </a:lnTo>
                <a:lnTo>
                  <a:pt x="640626" y="616280"/>
                </a:lnTo>
                <a:lnTo>
                  <a:pt x="627517" y="586374"/>
                </a:lnTo>
                <a:close/>
              </a:path>
              <a:path w="721995" h="661669">
                <a:moveTo>
                  <a:pt x="644229" y="564069"/>
                </a:moveTo>
                <a:lnTo>
                  <a:pt x="627517" y="586374"/>
                </a:lnTo>
                <a:lnTo>
                  <a:pt x="640626" y="616280"/>
                </a:lnTo>
                <a:lnTo>
                  <a:pt x="642803" y="616280"/>
                </a:lnTo>
                <a:lnTo>
                  <a:pt x="644525" y="580694"/>
                </a:lnTo>
                <a:lnTo>
                  <a:pt x="644229" y="564069"/>
                </a:lnTo>
                <a:close/>
              </a:path>
              <a:path w="721995" h="661669">
                <a:moveTo>
                  <a:pt x="297347" y="38049"/>
                </a:moveTo>
                <a:lnTo>
                  <a:pt x="88531" y="38049"/>
                </a:lnTo>
                <a:lnTo>
                  <a:pt x="115277" y="38214"/>
                </a:lnTo>
                <a:lnTo>
                  <a:pt x="141693" y="39763"/>
                </a:lnTo>
                <a:lnTo>
                  <a:pt x="193446" y="46939"/>
                </a:lnTo>
                <a:lnTo>
                  <a:pt x="243509" y="59308"/>
                </a:lnTo>
                <a:lnTo>
                  <a:pt x="291592" y="76682"/>
                </a:lnTo>
                <a:lnTo>
                  <a:pt x="337400" y="98818"/>
                </a:lnTo>
                <a:lnTo>
                  <a:pt x="380669" y="125488"/>
                </a:lnTo>
                <a:lnTo>
                  <a:pt x="421068" y="156476"/>
                </a:lnTo>
                <a:lnTo>
                  <a:pt x="458304" y="191541"/>
                </a:lnTo>
                <a:lnTo>
                  <a:pt x="492086" y="230466"/>
                </a:lnTo>
                <a:lnTo>
                  <a:pt x="522109" y="273037"/>
                </a:lnTo>
                <a:lnTo>
                  <a:pt x="548081" y="319023"/>
                </a:lnTo>
                <a:lnTo>
                  <a:pt x="569683" y="368198"/>
                </a:lnTo>
                <a:lnTo>
                  <a:pt x="586625" y="420344"/>
                </a:lnTo>
                <a:lnTo>
                  <a:pt x="598589" y="475259"/>
                </a:lnTo>
                <a:lnTo>
                  <a:pt x="605245" y="535564"/>
                </a:lnTo>
                <a:lnTo>
                  <a:pt x="627517" y="586374"/>
                </a:lnTo>
                <a:lnTo>
                  <a:pt x="644229" y="564069"/>
                </a:lnTo>
                <a:lnTo>
                  <a:pt x="643788" y="539292"/>
                </a:lnTo>
                <a:lnTo>
                  <a:pt x="640334" y="498309"/>
                </a:lnTo>
                <a:lnTo>
                  <a:pt x="630250" y="438391"/>
                </a:lnTo>
                <a:lnTo>
                  <a:pt x="614667" y="381203"/>
                </a:lnTo>
                <a:lnTo>
                  <a:pt x="593915" y="326999"/>
                </a:lnTo>
                <a:lnTo>
                  <a:pt x="568299" y="276021"/>
                </a:lnTo>
                <a:lnTo>
                  <a:pt x="538137" y="228549"/>
                </a:lnTo>
                <a:lnTo>
                  <a:pt x="503758" y="184823"/>
                </a:lnTo>
                <a:lnTo>
                  <a:pt x="465480" y="145097"/>
                </a:lnTo>
                <a:lnTo>
                  <a:pt x="423621" y="109626"/>
                </a:lnTo>
                <a:lnTo>
                  <a:pt x="378498" y="78651"/>
                </a:lnTo>
                <a:lnTo>
                  <a:pt x="330454" y="52438"/>
                </a:lnTo>
                <a:lnTo>
                  <a:pt x="305422" y="41186"/>
                </a:lnTo>
                <a:lnTo>
                  <a:pt x="297347" y="38049"/>
                </a:lnTo>
                <a:close/>
              </a:path>
              <a:path w="721995" h="661669">
                <a:moveTo>
                  <a:pt x="86715" y="0"/>
                </a:moveTo>
                <a:lnTo>
                  <a:pt x="57708" y="1396"/>
                </a:lnTo>
                <a:lnTo>
                  <a:pt x="28460" y="4368"/>
                </a:lnTo>
                <a:lnTo>
                  <a:pt x="0" y="8737"/>
                </a:lnTo>
                <a:lnTo>
                  <a:pt x="5791" y="46393"/>
                </a:lnTo>
                <a:lnTo>
                  <a:pt x="34239" y="42024"/>
                </a:lnTo>
                <a:lnTo>
                  <a:pt x="61518" y="39306"/>
                </a:lnTo>
                <a:lnTo>
                  <a:pt x="88531" y="38049"/>
                </a:lnTo>
                <a:lnTo>
                  <a:pt x="297347" y="38049"/>
                </a:lnTo>
                <a:lnTo>
                  <a:pt x="279793" y="31229"/>
                </a:lnTo>
                <a:lnTo>
                  <a:pt x="226847" y="15265"/>
                </a:lnTo>
                <a:lnTo>
                  <a:pt x="171958" y="4813"/>
                </a:lnTo>
                <a:lnTo>
                  <a:pt x="115468" y="114"/>
                </a:lnTo>
                <a:lnTo>
                  <a:pt x="86715" y="0"/>
                </a:lnTo>
                <a:close/>
              </a:path>
            </a:pathLst>
          </a:custGeom>
          <a:solidFill>
            <a:srgbClr val="404040"/>
          </a:solidFill>
        </p:spPr>
        <p:txBody>
          <a:bodyPr wrap="square" lIns="0" tIns="0" rIns="0" bIns="0" rtlCol="0"/>
          <a:lstStyle/>
          <a:p>
            <a:endParaRPr/>
          </a:p>
        </p:txBody>
      </p:sp>
      <p:grpSp>
        <p:nvGrpSpPr>
          <p:cNvPr id="16" name="object 16"/>
          <p:cNvGrpSpPr/>
          <p:nvPr/>
        </p:nvGrpSpPr>
        <p:grpSpPr>
          <a:xfrm>
            <a:off x="3618043" y="2930536"/>
            <a:ext cx="3446145" cy="1772920"/>
            <a:chOff x="3618043" y="2930536"/>
            <a:chExt cx="3446145" cy="1772920"/>
          </a:xfrm>
        </p:grpSpPr>
        <p:sp>
          <p:nvSpPr>
            <p:cNvPr id="17" name="object 17"/>
            <p:cNvSpPr/>
            <p:nvPr/>
          </p:nvSpPr>
          <p:spPr>
            <a:xfrm>
              <a:off x="6342467" y="2930536"/>
              <a:ext cx="721995" cy="661670"/>
            </a:xfrm>
            <a:custGeom>
              <a:avLst/>
              <a:gdLst/>
              <a:ahLst/>
              <a:cxnLst/>
              <a:rect l="l" t="t" r="r" b="b"/>
              <a:pathLst>
                <a:path w="721995" h="661670">
                  <a:moveTo>
                    <a:pt x="569801" y="483695"/>
                  </a:moveTo>
                  <a:lnTo>
                    <a:pt x="562406" y="485305"/>
                  </a:lnTo>
                  <a:lnTo>
                    <a:pt x="556215" y="489649"/>
                  </a:lnTo>
                  <a:lnTo>
                    <a:pt x="552310" y="495819"/>
                  </a:lnTo>
                  <a:lnTo>
                    <a:pt x="551005" y="503005"/>
                  </a:lnTo>
                  <a:lnTo>
                    <a:pt x="552615" y="510400"/>
                  </a:lnTo>
                  <a:lnTo>
                    <a:pt x="618845" y="661492"/>
                  </a:lnTo>
                  <a:lnTo>
                    <a:pt x="645348" y="626122"/>
                  </a:lnTo>
                  <a:lnTo>
                    <a:pt x="642112" y="626122"/>
                  </a:lnTo>
                  <a:lnTo>
                    <a:pt x="604253" y="621753"/>
                  </a:lnTo>
                  <a:lnTo>
                    <a:pt x="604469" y="620306"/>
                  </a:lnTo>
                  <a:lnTo>
                    <a:pt x="606425" y="581342"/>
                  </a:lnTo>
                  <a:lnTo>
                    <a:pt x="605815" y="542480"/>
                  </a:lnTo>
                  <a:lnTo>
                    <a:pt x="605245" y="535577"/>
                  </a:lnTo>
                  <a:lnTo>
                    <a:pt x="587502" y="495096"/>
                  </a:lnTo>
                  <a:lnTo>
                    <a:pt x="583157" y="488905"/>
                  </a:lnTo>
                  <a:lnTo>
                    <a:pt x="576987" y="485000"/>
                  </a:lnTo>
                  <a:lnTo>
                    <a:pt x="569801" y="483695"/>
                  </a:lnTo>
                  <a:close/>
                </a:path>
                <a:path w="721995" h="661670">
                  <a:moveTo>
                    <a:pt x="605245" y="535577"/>
                  </a:moveTo>
                  <a:lnTo>
                    <a:pt x="605815" y="542480"/>
                  </a:lnTo>
                  <a:lnTo>
                    <a:pt x="606425" y="581342"/>
                  </a:lnTo>
                  <a:lnTo>
                    <a:pt x="604469" y="620306"/>
                  </a:lnTo>
                  <a:lnTo>
                    <a:pt x="604253" y="621753"/>
                  </a:lnTo>
                  <a:lnTo>
                    <a:pt x="642112" y="626122"/>
                  </a:lnTo>
                  <a:lnTo>
                    <a:pt x="642518" y="622185"/>
                  </a:lnTo>
                  <a:lnTo>
                    <a:pt x="642803" y="616292"/>
                  </a:lnTo>
                  <a:lnTo>
                    <a:pt x="640626" y="616292"/>
                  </a:lnTo>
                  <a:lnTo>
                    <a:pt x="607936" y="612521"/>
                  </a:lnTo>
                  <a:lnTo>
                    <a:pt x="627517" y="586386"/>
                  </a:lnTo>
                  <a:lnTo>
                    <a:pt x="605245" y="535577"/>
                  </a:lnTo>
                  <a:close/>
                </a:path>
                <a:path w="721995" h="661670">
                  <a:moveTo>
                    <a:pt x="699825" y="499184"/>
                  </a:moveTo>
                  <a:lnTo>
                    <a:pt x="692926" y="501580"/>
                  </a:lnTo>
                  <a:lnTo>
                    <a:pt x="687285" y="506615"/>
                  </a:lnTo>
                  <a:lnTo>
                    <a:pt x="644229" y="564082"/>
                  </a:lnTo>
                  <a:lnTo>
                    <a:pt x="644525" y="580707"/>
                  </a:lnTo>
                  <a:lnTo>
                    <a:pt x="642518" y="622185"/>
                  </a:lnTo>
                  <a:lnTo>
                    <a:pt x="642112" y="626122"/>
                  </a:lnTo>
                  <a:lnTo>
                    <a:pt x="645348" y="626122"/>
                  </a:lnTo>
                  <a:lnTo>
                    <a:pt x="717778" y="529463"/>
                  </a:lnTo>
                  <a:lnTo>
                    <a:pt x="721022" y="522631"/>
                  </a:lnTo>
                  <a:lnTo>
                    <a:pt x="721386" y="515337"/>
                  </a:lnTo>
                  <a:lnTo>
                    <a:pt x="718991" y="508438"/>
                  </a:lnTo>
                  <a:lnTo>
                    <a:pt x="713955" y="502793"/>
                  </a:lnTo>
                  <a:lnTo>
                    <a:pt x="707122" y="499548"/>
                  </a:lnTo>
                  <a:lnTo>
                    <a:pt x="699825" y="499184"/>
                  </a:lnTo>
                  <a:close/>
                </a:path>
                <a:path w="721995" h="661670">
                  <a:moveTo>
                    <a:pt x="627517" y="586386"/>
                  </a:moveTo>
                  <a:lnTo>
                    <a:pt x="607936" y="612521"/>
                  </a:lnTo>
                  <a:lnTo>
                    <a:pt x="640626" y="616292"/>
                  </a:lnTo>
                  <a:lnTo>
                    <a:pt x="627517" y="586386"/>
                  </a:lnTo>
                  <a:close/>
                </a:path>
                <a:path w="721995" h="661670">
                  <a:moveTo>
                    <a:pt x="644229" y="564082"/>
                  </a:moveTo>
                  <a:lnTo>
                    <a:pt x="627517" y="586386"/>
                  </a:lnTo>
                  <a:lnTo>
                    <a:pt x="640626" y="616292"/>
                  </a:lnTo>
                  <a:lnTo>
                    <a:pt x="642803" y="616292"/>
                  </a:lnTo>
                  <a:lnTo>
                    <a:pt x="644525" y="580707"/>
                  </a:lnTo>
                  <a:lnTo>
                    <a:pt x="644229" y="564082"/>
                  </a:lnTo>
                  <a:close/>
                </a:path>
                <a:path w="721995" h="661670">
                  <a:moveTo>
                    <a:pt x="297354" y="38061"/>
                  </a:moveTo>
                  <a:lnTo>
                    <a:pt x="88531" y="38061"/>
                  </a:lnTo>
                  <a:lnTo>
                    <a:pt x="115277" y="38227"/>
                  </a:lnTo>
                  <a:lnTo>
                    <a:pt x="141693" y="39776"/>
                  </a:lnTo>
                  <a:lnTo>
                    <a:pt x="193446" y="46939"/>
                  </a:lnTo>
                  <a:lnTo>
                    <a:pt x="243497" y="59321"/>
                  </a:lnTo>
                  <a:lnTo>
                    <a:pt x="291592" y="76695"/>
                  </a:lnTo>
                  <a:lnTo>
                    <a:pt x="337400" y="98831"/>
                  </a:lnTo>
                  <a:lnTo>
                    <a:pt x="380657" y="125501"/>
                  </a:lnTo>
                  <a:lnTo>
                    <a:pt x="421068" y="156476"/>
                  </a:lnTo>
                  <a:lnTo>
                    <a:pt x="458304" y="191554"/>
                  </a:lnTo>
                  <a:lnTo>
                    <a:pt x="492086" y="230479"/>
                  </a:lnTo>
                  <a:lnTo>
                    <a:pt x="522109" y="273050"/>
                  </a:lnTo>
                  <a:lnTo>
                    <a:pt x="548081" y="319036"/>
                  </a:lnTo>
                  <a:lnTo>
                    <a:pt x="569683" y="368211"/>
                  </a:lnTo>
                  <a:lnTo>
                    <a:pt x="586625" y="420357"/>
                  </a:lnTo>
                  <a:lnTo>
                    <a:pt x="598589" y="475272"/>
                  </a:lnTo>
                  <a:lnTo>
                    <a:pt x="605245" y="535577"/>
                  </a:lnTo>
                  <a:lnTo>
                    <a:pt x="627517" y="586386"/>
                  </a:lnTo>
                  <a:lnTo>
                    <a:pt x="644229" y="564082"/>
                  </a:lnTo>
                  <a:lnTo>
                    <a:pt x="643788" y="539305"/>
                  </a:lnTo>
                  <a:lnTo>
                    <a:pt x="640334" y="498322"/>
                  </a:lnTo>
                  <a:lnTo>
                    <a:pt x="630250" y="438404"/>
                  </a:lnTo>
                  <a:lnTo>
                    <a:pt x="614667" y="381215"/>
                  </a:lnTo>
                  <a:lnTo>
                    <a:pt x="593915" y="327012"/>
                  </a:lnTo>
                  <a:lnTo>
                    <a:pt x="568299" y="276034"/>
                  </a:lnTo>
                  <a:lnTo>
                    <a:pt x="538137" y="228561"/>
                  </a:lnTo>
                  <a:lnTo>
                    <a:pt x="503758" y="184835"/>
                  </a:lnTo>
                  <a:lnTo>
                    <a:pt x="465480" y="145110"/>
                  </a:lnTo>
                  <a:lnTo>
                    <a:pt x="423621" y="109639"/>
                  </a:lnTo>
                  <a:lnTo>
                    <a:pt x="378498" y="78663"/>
                  </a:lnTo>
                  <a:lnTo>
                    <a:pt x="330454" y="52451"/>
                  </a:lnTo>
                  <a:lnTo>
                    <a:pt x="305422" y="41198"/>
                  </a:lnTo>
                  <a:lnTo>
                    <a:pt x="297354" y="38061"/>
                  </a:lnTo>
                  <a:close/>
                </a:path>
                <a:path w="721995" h="661670">
                  <a:moveTo>
                    <a:pt x="86715" y="0"/>
                  </a:moveTo>
                  <a:lnTo>
                    <a:pt x="57708" y="1409"/>
                  </a:lnTo>
                  <a:lnTo>
                    <a:pt x="28460" y="4381"/>
                  </a:lnTo>
                  <a:lnTo>
                    <a:pt x="0" y="8750"/>
                  </a:lnTo>
                  <a:lnTo>
                    <a:pt x="5791" y="46405"/>
                  </a:lnTo>
                  <a:lnTo>
                    <a:pt x="34239" y="42037"/>
                  </a:lnTo>
                  <a:lnTo>
                    <a:pt x="61518" y="39319"/>
                  </a:lnTo>
                  <a:lnTo>
                    <a:pt x="88531" y="38061"/>
                  </a:lnTo>
                  <a:lnTo>
                    <a:pt x="297354" y="38061"/>
                  </a:lnTo>
                  <a:lnTo>
                    <a:pt x="279781" y="31229"/>
                  </a:lnTo>
                  <a:lnTo>
                    <a:pt x="226847" y="15278"/>
                  </a:lnTo>
                  <a:lnTo>
                    <a:pt x="171958" y="4826"/>
                  </a:lnTo>
                  <a:lnTo>
                    <a:pt x="115468" y="127"/>
                  </a:lnTo>
                  <a:lnTo>
                    <a:pt x="86715" y="0"/>
                  </a:lnTo>
                  <a:close/>
                </a:path>
              </a:pathLst>
            </a:custGeom>
            <a:solidFill>
              <a:srgbClr val="404040"/>
            </a:solidFill>
          </p:spPr>
          <p:txBody>
            <a:bodyPr wrap="square" lIns="0" tIns="0" rIns="0" bIns="0" rtlCol="0"/>
            <a:lstStyle/>
            <a:p>
              <a:endParaRPr/>
            </a:p>
          </p:txBody>
        </p:sp>
        <p:sp>
          <p:nvSpPr>
            <p:cNvPr id="18" name="object 18"/>
            <p:cNvSpPr/>
            <p:nvPr/>
          </p:nvSpPr>
          <p:spPr>
            <a:xfrm>
              <a:off x="3932429" y="3589819"/>
              <a:ext cx="939023" cy="723379"/>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3618043" y="4128216"/>
              <a:ext cx="490012" cy="574844"/>
            </a:xfrm>
            <a:prstGeom prst="rect">
              <a:avLst/>
            </a:prstGeom>
            <a:blipFill>
              <a:blip r:embed="rId4" cstate="print"/>
              <a:stretch>
                <a:fillRect/>
              </a:stretch>
            </a:blipFill>
          </p:spPr>
          <p:txBody>
            <a:bodyPr wrap="square" lIns="0" tIns="0" rIns="0" bIns="0" rtlCol="0"/>
            <a:lstStyle/>
            <a:p>
              <a:endParaRPr/>
            </a:p>
          </p:txBody>
        </p:sp>
      </p:grpSp>
      <p:grpSp>
        <p:nvGrpSpPr>
          <p:cNvPr id="20" name="object 20"/>
          <p:cNvGrpSpPr/>
          <p:nvPr/>
        </p:nvGrpSpPr>
        <p:grpSpPr>
          <a:xfrm>
            <a:off x="6677500" y="3992935"/>
            <a:ext cx="3256279" cy="2500630"/>
            <a:chOff x="6677500" y="3992935"/>
            <a:chExt cx="3256279" cy="2500630"/>
          </a:xfrm>
        </p:grpSpPr>
        <p:sp>
          <p:nvSpPr>
            <p:cNvPr id="21" name="object 21"/>
            <p:cNvSpPr/>
            <p:nvPr/>
          </p:nvSpPr>
          <p:spPr>
            <a:xfrm>
              <a:off x="7727086" y="3992943"/>
              <a:ext cx="2206625" cy="1749425"/>
            </a:xfrm>
            <a:custGeom>
              <a:avLst/>
              <a:gdLst/>
              <a:ahLst/>
              <a:cxnLst/>
              <a:rect l="l" t="t" r="r" b="b"/>
              <a:pathLst>
                <a:path w="2206625" h="1749425">
                  <a:moveTo>
                    <a:pt x="721385" y="515327"/>
                  </a:moveTo>
                  <a:lnTo>
                    <a:pt x="718985" y="508419"/>
                  </a:lnTo>
                  <a:lnTo>
                    <a:pt x="713955" y="502780"/>
                  </a:lnTo>
                  <a:lnTo>
                    <a:pt x="707123" y="499529"/>
                  </a:lnTo>
                  <a:lnTo>
                    <a:pt x="699833" y="499173"/>
                  </a:lnTo>
                  <a:lnTo>
                    <a:pt x="692924" y="501561"/>
                  </a:lnTo>
                  <a:lnTo>
                    <a:pt x="687285" y="506603"/>
                  </a:lnTo>
                  <a:lnTo>
                    <a:pt x="644232" y="564070"/>
                  </a:lnTo>
                  <a:lnTo>
                    <a:pt x="643788" y="539292"/>
                  </a:lnTo>
                  <a:lnTo>
                    <a:pt x="640334" y="498309"/>
                  </a:lnTo>
                  <a:lnTo>
                    <a:pt x="630250" y="438391"/>
                  </a:lnTo>
                  <a:lnTo>
                    <a:pt x="614667" y="381203"/>
                  </a:lnTo>
                  <a:lnTo>
                    <a:pt x="593915" y="326999"/>
                  </a:lnTo>
                  <a:lnTo>
                    <a:pt x="568299" y="276021"/>
                  </a:lnTo>
                  <a:lnTo>
                    <a:pt x="538137" y="228549"/>
                  </a:lnTo>
                  <a:lnTo>
                    <a:pt x="503758" y="184823"/>
                  </a:lnTo>
                  <a:lnTo>
                    <a:pt x="465480" y="145097"/>
                  </a:lnTo>
                  <a:lnTo>
                    <a:pt x="423621" y="109626"/>
                  </a:lnTo>
                  <a:lnTo>
                    <a:pt x="378498" y="78651"/>
                  </a:lnTo>
                  <a:lnTo>
                    <a:pt x="330454" y="52438"/>
                  </a:lnTo>
                  <a:lnTo>
                    <a:pt x="279781" y="31216"/>
                  </a:lnTo>
                  <a:lnTo>
                    <a:pt x="226847" y="15265"/>
                  </a:lnTo>
                  <a:lnTo>
                    <a:pt x="171958" y="4813"/>
                  </a:lnTo>
                  <a:lnTo>
                    <a:pt x="115468" y="114"/>
                  </a:lnTo>
                  <a:lnTo>
                    <a:pt x="86715" y="0"/>
                  </a:lnTo>
                  <a:lnTo>
                    <a:pt x="57708" y="1397"/>
                  </a:lnTo>
                  <a:lnTo>
                    <a:pt x="28460" y="4368"/>
                  </a:lnTo>
                  <a:lnTo>
                    <a:pt x="0" y="8737"/>
                  </a:lnTo>
                  <a:lnTo>
                    <a:pt x="5791" y="46393"/>
                  </a:lnTo>
                  <a:lnTo>
                    <a:pt x="34239" y="42024"/>
                  </a:lnTo>
                  <a:lnTo>
                    <a:pt x="61506" y="39306"/>
                  </a:lnTo>
                  <a:lnTo>
                    <a:pt x="88531" y="38049"/>
                  </a:lnTo>
                  <a:lnTo>
                    <a:pt x="115265" y="38214"/>
                  </a:lnTo>
                  <a:lnTo>
                    <a:pt x="141693" y="39763"/>
                  </a:lnTo>
                  <a:lnTo>
                    <a:pt x="193446" y="46926"/>
                  </a:lnTo>
                  <a:lnTo>
                    <a:pt x="243509" y="59309"/>
                  </a:lnTo>
                  <a:lnTo>
                    <a:pt x="291592" y="76682"/>
                  </a:lnTo>
                  <a:lnTo>
                    <a:pt x="337400" y="98818"/>
                  </a:lnTo>
                  <a:lnTo>
                    <a:pt x="380669" y="125488"/>
                  </a:lnTo>
                  <a:lnTo>
                    <a:pt x="421068" y="156464"/>
                  </a:lnTo>
                  <a:lnTo>
                    <a:pt x="458304" y="191541"/>
                  </a:lnTo>
                  <a:lnTo>
                    <a:pt x="492086" y="230466"/>
                  </a:lnTo>
                  <a:lnTo>
                    <a:pt x="522109" y="273037"/>
                  </a:lnTo>
                  <a:lnTo>
                    <a:pt x="548081" y="319024"/>
                  </a:lnTo>
                  <a:lnTo>
                    <a:pt x="569683" y="368198"/>
                  </a:lnTo>
                  <a:lnTo>
                    <a:pt x="586625" y="420344"/>
                  </a:lnTo>
                  <a:lnTo>
                    <a:pt x="598589" y="475259"/>
                  </a:lnTo>
                  <a:lnTo>
                    <a:pt x="605243" y="535559"/>
                  </a:lnTo>
                  <a:lnTo>
                    <a:pt x="587502" y="495084"/>
                  </a:lnTo>
                  <a:lnTo>
                    <a:pt x="583158" y="488886"/>
                  </a:lnTo>
                  <a:lnTo>
                    <a:pt x="576986" y="484987"/>
                  </a:lnTo>
                  <a:lnTo>
                    <a:pt x="569798" y="483679"/>
                  </a:lnTo>
                  <a:lnTo>
                    <a:pt x="562406" y="485292"/>
                  </a:lnTo>
                  <a:lnTo>
                    <a:pt x="556221" y="489635"/>
                  </a:lnTo>
                  <a:lnTo>
                    <a:pt x="552310" y="495808"/>
                  </a:lnTo>
                  <a:lnTo>
                    <a:pt x="551002" y="502996"/>
                  </a:lnTo>
                  <a:lnTo>
                    <a:pt x="552615" y="510387"/>
                  </a:lnTo>
                  <a:lnTo>
                    <a:pt x="618845" y="661479"/>
                  </a:lnTo>
                  <a:lnTo>
                    <a:pt x="645350" y="626110"/>
                  </a:lnTo>
                  <a:lnTo>
                    <a:pt x="717778" y="529450"/>
                  </a:lnTo>
                  <a:lnTo>
                    <a:pt x="721017" y="522617"/>
                  </a:lnTo>
                  <a:lnTo>
                    <a:pt x="721385" y="515327"/>
                  </a:lnTo>
                  <a:close/>
                </a:path>
                <a:path w="2206625" h="1749425">
                  <a:moveTo>
                    <a:pt x="2206498" y="1602841"/>
                  </a:moveTo>
                  <a:lnTo>
                    <a:pt x="2204097" y="1595932"/>
                  </a:lnTo>
                  <a:lnTo>
                    <a:pt x="2199068" y="1590294"/>
                  </a:lnTo>
                  <a:lnTo>
                    <a:pt x="2192236" y="1587042"/>
                  </a:lnTo>
                  <a:lnTo>
                    <a:pt x="2184946" y="1586687"/>
                  </a:lnTo>
                  <a:lnTo>
                    <a:pt x="2178037" y="1589074"/>
                  </a:lnTo>
                  <a:lnTo>
                    <a:pt x="2172398" y="1594116"/>
                  </a:lnTo>
                  <a:lnTo>
                    <a:pt x="2129345" y="1651584"/>
                  </a:lnTo>
                  <a:lnTo>
                    <a:pt x="2128901" y="1626806"/>
                  </a:lnTo>
                  <a:lnTo>
                    <a:pt x="2125446" y="1585823"/>
                  </a:lnTo>
                  <a:lnTo>
                    <a:pt x="2115362" y="1525917"/>
                  </a:lnTo>
                  <a:lnTo>
                    <a:pt x="2099779" y="1468716"/>
                  </a:lnTo>
                  <a:lnTo>
                    <a:pt x="2079028" y="1414513"/>
                  </a:lnTo>
                  <a:lnTo>
                    <a:pt x="2053412" y="1363535"/>
                  </a:lnTo>
                  <a:lnTo>
                    <a:pt x="2023249" y="1316062"/>
                  </a:lnTo>
                  <a:lnTo>
                    <a:pt x="1988870" y="1272336"/>
                  </a:lnTo>
                  <a:lnTo>
                    <a:pt x="1950593" y="1232611"/>
                  </a:lnTo>
                  <a:lnTo>
                    <a:pt x="1908733" y="1197127"/>
                  </a:lnTo>
                  <a:lnTo>
                    <a:pt x="1863610" y="1166164"/>
                  </a:lnTo>
                  <a:lnTo>
                    <a:pt x="1815566" y="1139952"/>
                  </a:lnTo>
                  <a:lnTo>
                    <a:pt x="1764893" y="1118730"/>
                  </a:lnTo>
                  <a:lnTo>
                    <a:pt x="1711960" y="1102779"/>
                  </a:lnTo>
                  <a:lnTo>
                    <a:pt x="1657070" y="1092327"/>
                  </a:lnTo>
                  <a:lnTo>
                    <a:pt x="1600581" y="1087628"/>
                  </a:lnTo>
                  <a:lnTo>
                    <a:pt x="1571828" y="1087513"/>
                  </a:lnTo>
                  <a:lnTo>
                    <a:pt x="1542821" y="1088910"/>
                  </a:lnTo>
                  <a:lnTo>
                    <a:pt x="1513573" y="1091882"/>
                  </a:lnTo>
                  <a:lnTo>
                    <a:pt x="1485112" y="1096251"/>
                  </a:lnTo>
                  <a:lnTo>
                    <a:pt x="1490891" y="1133906"/>
                  </a:lnTo>
                  <a:lnTo>
                    <a:pt x="1519351" y="1129538"/>
                  </a:lnTo>
                  <a:lnTo>
                    <a:pt x="1546618" y="1126820"/>
                  </a:lnTo>
                  <a:lnTo>
                    <a:pt x="1573644" y="1125562"/>
                  </a:lnTo>
                  <a:lnTo>
                    <a:pt x="1600377" y="1125728"/>
                  </a:lnTo>
                  <a:lnTo>
                    <a:pt x="1626806" y="1127277"/>
                  </a:lnTo>
                  <a:lnTo>
                    <a:pt x="1678559" y="1134452"/>
                  </a:lnTo>
                  <a:lnTo>
                    <a:pt x="1728609" y="1146822"/>
                  </a:lnTo>
                  <a:lnTo>
                    <a:pt x="1776704" y="1164196"/>
                  </a:lnTo>
                  <a:lnTo>
                    <a:pt x="1822513" y="1186332"/>
                  </a:lnTo>
                  <a:lnTo>
                    <a:pt x="1865769" y="1213002"/>
                  </a:lnTo>
                  <a:lnTo>
                    <a:pt x="1906181" y="1243977"/>
                  </a:lnTo>
                  <a:lnTo>
                    <a:pt x="1943417" y="1279055"/>
                  </a:lnTo>
                  <a:lnTo>
                    <a:pt x="1977199" y="1317980"/>
                  </a:lnTo>
                  <a:lnTo>
                    <a:pt x="2007222" y="1360551"/>
                  </a:lnTo>
                  <a:lnTo>
                    <a:pt x="2033193" y="1406537"/>
                  </a:lnTo>
                  <a:lnTo>
                    <a:pt x="2054796" y="1455712"/>
                  </a:lnTo>
                  <a:lnTo>
                    <a:pt x="2071725" y="1507858"/>
                  </a:lnTo>
                  <a:lnTo>
                    <a:pt x="2083701" y="1562773"/>
                  </a:lnTo>
                  <a:lnTo>
                    <a:pt x="2090356" y="1623072"/>
                  </a:lnTo>
                  <a:lnTo>
                    <a:pt x="2072614" y="1582597"/>
                  </a:lnTo>
                  <a:lnTo>
                    <a:pt x="2068271" y="1576412"/>
                  </a:lnTo>
                  <a:lnTo>
                    <a:pt x="2062099" y="1572501"/>
                  </a:lnTo>
                  <a:lnTo>
                    <a:pt x="2054910" y="1571193"/>
                  </a:lnTo>
                  <a:lnTo>
                    <a:pt x="2047519" y="1572806"/>
                  </a:lnTo>
                  <a:lnTo>
                    <a:pt x="2041334" y="1577149"/>
                  </a:lnTo>
                  <a:lnTo>
                    <a:pt x="2037422" y="1583321"/>
                  </a:lnTo>
                  <a:lnTo>
                    <a:pt x="2036114" y="1590509"/>
                  </a:lnTo>
                  <a:lnTo>
                    <a:pt x="2037727" y="1597901"/>
                  </a:lnTo>
                  <a:lnTo>
                    <a:pt x="2103958" y="1748993"/>
                  </a:lnTo>
                  <a:lnTo>
                    <a:pt x="2130463" y="1713623"/>
                  </a:lnTo>
                  <a:lnTo>
                    <a:pt x="2202891" y="1616964"/>
                  </a:lnTo>
                  <a:lnTo>
                    <a:pt x="2206142" y="1610131"/>
                  </a:lnTo>
                  <a:lnTo>
                    <a:pt x="2206498" y="1602841"/>
                  </a:lnTo>
                  <a:close/>
                </a:path>
              </a:pathLst>
            </a:custGeom>
            <a:solidFill>
              <a:srgbClr val="404040"/>
            </a:solidFill>
          </p:spPr>
          <p:txBody>
            <a:bodyPr wrap="square" lIns="0" tIns="0" rIns="0" bIns="0" rtlCol="0"/>
            <a:lstStyle/>
            <a:p>
              <a:endParaRPr/>
            </a:p>
          </p:txBody>
        </p:sp>
        <p:sp>
          <p:nvSpPr>
            <p:cNvPr id="22" name="object 22"/>
            <p:cNvSpPr/>
            <p:nvPr/>
          </p:nvSpPr>
          <p:spPr>
            <a:xfrm>
              <a:off x="6677500" y="5874918"/>
              <a:ext cx="520447" cy="582162"/>
            </a:xfrm>
            <a:prstGeom prst="rect">
              <a:avLst/>
            </a:prstGeom>
            <a:blipFill>
              <a:blip r:embed="rId5" cstate="print"/>
              <a:stretch>
                <a:fillRect/>
              </a:stretch>
            </a:blipFill>
          </p:spPr>
          <p:txBody>
            <a:bodyPr wrap="square" lIns="0" tIns="0" rIns="0" bIns="0" rtlCol="0"/>
            <a:lstStyle/>
            <a:p>
              <a:endParaRPr/>
            </a:p>
          </p:txBody>
        </p:sp>
        <p:sp>
          <p:nvSpPr>
            <p:cNvPr id="23" name="object 23"/>
            <p:cNvSpPr/>
            <p:nvPr/>
          </p:nvSpPr>
          <p:spPr>
            <a:xfrm>
              <a:off x="7216156" y="5769857"/>
              <a:ext cx="939021" cy="723385"/>
            </a:xfrm>
            <a:prstGeom prst="rect">
              <a:avLst/>
            </a:prstGeom>
            <a:blipFill>
              <a:blip r:embed="rId3" cstate="print"/>
              <a:stretch>
                <a:fillRect/>
              </a:stretch>
            </a:blipFill>
          </p:spPr>
          <p:txBody>
            <a:bodyPr wrap="square" lIns="0" tIns="0" rIns="0" bIns="0" rtlCol="0"/>
            <a:lstStyle/>
            <a:p>
              <a:endParaRPr/>
            </a:p>
          </p:txBody>
        </p:sp>
      </p:grpSp>
      <p:sp>
        <p:nvSpPr>
          <p:cNvPr id="24" name="object 24"/>
          <p:cNvSpPr/>
          <p:nvPr/>
        </p:nvSpPr>
        <p:spPr>
          <a:xfrm>
            <a:off x="9517090" y="269101"/>
            <a:ext cx="979863" cy="1247938"/>
          </a:xfrm>
          <a:prstGeom prst="rect">
            <a:avLst/>
          </a:prstGeom>
          <a:blipFill>
            <a:blip r:embed="rId6" cstate="print"/>
            <a:stretch>
              <a:fillRect/>
            </a:stretch>
          </a:blipFill>
        </p:spPr>
        <p:txBody>
          <a:bodyPr wrap="square" lIns="0" tIns="0" rIns="0" bIns="0" rtlCol="0"/>
          <a:lstStyle/>
          <a:p>
            <a:endParaRPr/>
          </a:p>
        </p:txBody>
      </p:sp>
      <p:sp>
        <p:nvSpPr>
          <p:cNvPr id="25" name="object 25"/>
          <p:cNvSpPr txBox="1">
            <a:spLocks noGrp="1"/>
          </p:cNvSpPr>
          <p:nvPr>
            <p:ph type="title"/>
          </p:nvPr>
        </p:nvSpPr>
        <p:spPr>
          <a:xfrm>
            <a:off x="8861103" y="1632432"/>
            <a:ext cx="2292350" cy="400685"/>
          </a:xfrm>
          <a:prstGeom prst="rect">
            <a:avLst/>
          </a:prstGeom>
          <a:solidFill>
            <a:srgbClr val="2A9FBC"/>
          </a:solidFill>
        </p:spPr>
        <p:txBody>
          <a:bodyPr vert="horz" wrap="square" lIns="0" tIns="33655" rIns="0" bIns="0" rtlCol="0">
            <a:spAutoFit/>
          </a:bodyPr>
          <a:lstStyle/>
          <a:p>
            <a:pPr marL="258445">
              <a:lnSpc>
                <a:spcPct val="100000"/>
              </a:lnSpc>
              <a:spcBef>
                <a:spcPts val="265"/>
              </a:spcBef>
            </a:pPr>
            <a:r>
              <a:rPr sz="2000" spc="204" dirty="0">
                <a:latin typeface="Calibri"/>
                <a:cs typeface="Calibri"/>
              </a:rPr>
              <a:t>Requirements</a:t>
            </a:r>
            <a:endParaRPr sz="2000">
              <a:latin typeface="Calibri"/>
              <a:cs typeface="Calibri"/>
            </a:endParaRPr>
          </a:p>
        </p:txBody>
      </p:sp>
      <p:sp>
        <p:nvSpPr>
          <p:cNvPr id="26" name="object 26"/>
          <p:cNvSpPr/>
          <p:nvPr/>
        </p:nvSpPr>
        <p:spPr>
          <a:xfrm>
            <a:off x="9033765" y="2618104"/>
            <a:ext cx="497200" cy="400100"/>
          </a:xfrm>
          <a:prstGeom prst="rect">
            <a:avLst/>
          </a:prstGeom>
          <a:blipFill>
            <a:blip r:embed="rId7" cstate="print"/>
            <a:stretch>
              <a:fillRect/>
            </a:stretch>
          </a:blipFill>
        </p:spPr>
        <p:txBody>
          <a:bodyPr wrap="square" lIns="0" tIns="0" rIns="0" bIns="0" rtlCol="0"/>
          <a:lstStyle/>
          <a:p>
            <a:endParaRPr/>
          </a:p>
        </p:txBody>
      </p:sp>
      <p:sp>
        <p:nvSpPr>
          <p:cNvPr id="27" name="object 27"/>
          <p:cNvSpPr txBox="1"/>
          <p:nvPr/>
        </p:nvSpPr>
        <p:spPr>
          <a:xfrm>
            <a:off x="9752266" y="2653284"/>
            <a:ext cx="898525" cy="330200"/>
          </a:xfrm>
          <a:prstGeom prst="rect">
            <a:avLst/>
          </a:prstGeom>
        </p:spPr>
        <p:txBody>
          <a:bodyPr vert="horz" wrap="square" lIns="0" tIns="12700" rIns="0" bIns="0" rtlCol="0">
            <a:spAutoFit/>
          </a:bodyPr>
          <a:lstStyle/>
          <a:p>
            <a:pPr marL="12700">
              <a:lnSpc>
                <a:spcPct val="100000"/>
              </a:lnSpc>
              <a:spcBef>
                <a:spcPts val="100"/>
              </a:spcBef>
            </a:pPr>
            <a:r>
              <a:rPr sz="2000" spc="355" dirty="0">
                <a:solidFill>
                  <a:srgbClr val="404040"/>
                </a:solidFill>
                <a:latin typeface="Calibri"/>
                <a:cs typeface="Calibri"/>
              </a:rPr>
              <a:t>S</a:t>
            </a:r>
            <a:r>
              <a:rPr sz="2000" spc="110" dirty="0">
                <a:solidFill>
                  <a:srgbClr val="404040"/>
                </a:solidFill>
                <a:latin typeface="Calibri"/>
                <a:cs typeface="Calibri"/>
              </a:rPr>
              <a:t>i</a:t>
            </a:r>
            <a:r>
              <a:rPr sz="2000" spc="355" dirty="0">
                <a:solidFill>
                  <a:srgbClr val="404040"/>
                </a:solidFill>
                <a:latin typeface="Calibri"/>
                <a:cs typeface="Calibri"/>
              </a:rPr>
              <a:t>m</a:t>
            </a:r>
            <a:r>
              <a:rPr sz="2000" spc="225" dirty="0">
                <a:solidFill>
                  <a:srgbClr val="404040"/>
                </a:solidFill>
                <a:latin typeface="Calibri"/>
                <a:cs typeface="Calibri"/>
              </a:rPr>
              <a:t>p</a:t>
            </a:r>
            <a:r>
              <a:rPr sz="2000" spc="110" dirty="0">
                <a:solidFill>
                  <a:srgbClr val="404040"/>
                </a:solidFill>
                <a:latin typeface="Calibri"/>
                <a:cs typeface="Calibri"/>
              </a:rPr>
              <a:t>l</a:t>
            </a:r>
            <a:r>
              <a:rPr sz="2000" spc="210" dirty="0">
                <a:solidFill>
                  <a:srgbClr val="404040"/>
                </a:solidFill>
                <a:latin typeface="Calibri"/>
                <a:cs typeface="Calibri"/>
              </a:rPr>
              <a:t>e</a:t>
            </a:r>
            <a:endParaRPr sz="2000" dirty="0">
              <a:latin typeface="Calibri"/>
              <a:cs typeface="Calibri"/>
            </a:endParaRPr>
          </a:p>
        </p:txBody>
      </p:sp>
    </p:spTree>
    <p:extLst>
      <p:ext uri="{BB962C8B-B14F-4D97-AF65-F5344CB8AC3E}">
        <p14:creationId xmlns:p14="http://schemas.microsoft.com/office/powerpoint/2010/main" val="1711346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4219" y="320018"/>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F05A28"/>
          </a:solidFill>
        </p:spPr>
        <p:txBody>
          <a:bodyPr wrap="square" lIns="0" tIns="0" rIns="0" bIns="0" rtlCol="0"/>
          <a:lstStyle/>
          <a:p>
            <a:endParaRPr/>
          </a:p>
        </p:txBody>
      </p:sp>
      <p:sp>
        <p:nvSpPr>
          <p:cNvPr id="3" name="object 3"/>
          <p:cNvSpPr txBox="1"/>
          <p:nvPr/>
        </p:nvSpPr>
        <p:spPr>
          <a:xfrm>
            <a:off x="1186254" y="545084"/>
            <a:ext cx="97345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Verdana"/>
                <a:cs typeface="Verdana"/>
              </a:rPr>
              <a:t>Analysis</a:t>
            </a:r>
            <a:endParaRPr sz="1800">
              <a:latin typeface="Verdana"/>
              <a:cs typeface="Verdana"/>
            </a:endParaRPr>
          </a:p>
        </p:txBody>
      </p:sp>
      <p:sp>
        <p:nvSpPr>
          <p:cNvPr id="4" name="object 4"/>
          <p:cNvSpPr/>
          <p:nvPr/>
        </p:nvSpPr>
        <p:spPr>
          <a:xfrm>
            <a:off x="1854398" y="1412476"/>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2A9FBC"/>
          </a:solidFill>
        </p:spPr>
        <p:txBody>
          <a:bodyPr wrap="square" lIns="0" tIns="0" rIns="0" bIns="0" rtlCol="0"/>
          <a:lstStyle/>
          <a:p>
            <a:endParaRPr/>
          </a:p>
        </p:txBody>
      </p:sp>
      <p:sp>
        <p:nvSpPr>
          <p:cNvPr id="5" name="object 5"/>
          <p:cNvSpPr txBox="1"/>
          <p:nvPr/>
        </p:nvSpPr>
        <p:spPr>
          <a:xfrm>
            <a:off x="2875108" y="1639315"/>
            <a:ext cx="816610" cy="299720"/>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FFFFFF"/>
                </a:solidFill>
                <a:latin typeface="Verdana"/>
                <a:cs typeface="Verdana"/>
              </a:rPr>
              <a:t>D</a:t>
            </a:r>
            <a:r>
              <a:rPr sz="1800" spc="-5" dirty="0">
                <a:solidFill>
                  <a:srgbClr val="FFFFFF"/>
                </a:solidFill>
                <a:latin typeface="Verdana"/>
                <a:cs typeface="Verdana"/>
              </a:rPr>
              <a:t>es</a:t>
            </a:r>
            <a:r>
              <a:rPr sz="1800" spc="-10" dirty="0">
                <a:solidFill>
                  <a:srgbClr val="FFFFFF"/>
                </a:solidFill>
                <a:latin typeface="Verdana"/>
                <a:cs typeface="Verdana"/>
              </a:rPr>
              <a:t>i</a:t>
            </a:r>
            <a:r>
              <a:rPr sz="1800" spc="70" dirty="0">
                <a:solidFill>
                  <a:srgbClr val="FFFFFF"/>
                </a:solidFill>
                <a:latin typeface="Verdana"/>
                <a:cs typeface="Verdana"/>
              </a:rPr>
              <a:t>g</a:t>
            </a:r>
            <a:r>
              <a:rPr sz="1800" spc="-25" dirty="0">
                <a:solidFill>
                  <a:srgbClr val="FFFFFF"/>
                </a:solidFill>
                <a:latin typeface="Verdana"/>
                <a:cs typeface="Verdana"/>
              </a:rPr>
              <a:t>n</a:t>
            </a:r>
            <a:endParaRPr sz="1800">
              <a:latin typeface="Verdana"/>
              <a:cs typeface="Verdana"/>
            </a:endParaRPr>
          </a:p>
        </p:txBody>
      </p:sp>
      <p:sp>
        <p:nvSpPr>
          <p:cNvPr id="6" name="object 6"/>
          <p:cNvSpPr/>
          <p:nvPr/>
        </p:nvSpPr>
        <p:spPr>
          <a:xfrm>
            <a:off x="3466755" y="2523788"/>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404040"/>
          </a:solidFill>
        </p:spPr>
        <p:txBody>
          <a:bodyPr wrap="square" lIns="0" tIns="0" rIns="0" bIns="0" rtlCol="0"/>
          <a:lstStyle/>
          <a:p>
            <a:endParaRPr/>
          </a:p>
        </p:txBody>
      </p:sp>
      <p:sp>
        <p:nvSpPr>
          <p:cNvPr id="7" name="object 7"/>
          <p:cNvSpPr txBox="1"/>
          <p:nvPr/>
        </p:nvSpPr>
        <p:spPr>
          <a:xfrm>
            <a:off x="4113547" y="2748788"/>
            <a:ext cx="156400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Verdana"/>
                <a:cs typeface="Verdana"/>
              </a:rPr>
              <a:t>Development</a:t>
            </a:r>
            <a:endParaRPr sz="1800">
              <a:latin typeface="Verdana"/>
              <a:cs typeface="Verdana"/>
            </a:endParaRPr>
          </a:p>
        </p:txBody>
      </p:sp>
      <p:sp>
        <p:nvSpPr>
          <p:cNvPr id="8" name="object 8"/>
          <p:cNvSpPr/>
          <p:nvPr/>
        </p:nvSpPr>
        <p:spPr>
          <a:xfrm>
            <a:off x="4871451" y="3615107"/>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A62E5C"/>
          </a:solidFill>
        </p:spPr>
        <p:txBody>
          <a:bodyPr wrap="square" lIns="0" tIns="0" rIns="0" bIns="0" rtlCol="0"/>
          <a:lstStyle/>
          <a:p>
            <a:endParaRPr/>
          </a:p>
        </p:txBody>
      </p:sp>
      <p:sp>
        <p:nvSpPr>
          <p:cNvPr id="9" name="object 9"/>
          <p:cNvSpPr txBox="1"/>
          <p:nvPr/>
        </p:nvSpPr>
        <p:spPr>
          <a:xfrm>
            <a:off x="5875366" y="3839971"/>
            <a:ext cx="850900" cy="299720"/>
          </a:xfrm>
          <a:prstGeom prst="rect">
            <a:avLst/>
          </a:prstGeom>
        </p:spPr>
        <p:txBody>
          <a:bodyPr vert="horz" wrap="square" lIns="0" tIns="12700" rIns="0" bIns="0" rtlCol="0">
            <a:spAutoFit/>
          </a:bodyPr>
          <a:lstStyle/>
          <a:p>
            <a:pPr marL="12700">
              <a:lnSpc>
                <a:spcPct val="100000"/>
              </a:lnSpc>
              <a:spcBef>
                <a:spcPts val="100"/>
              </a:spcBef>
            </a:pPr>
            <a:r>
              <a:rPr sz="1800" spc="-175" dirty="0">
                <a:solidFill>
                  <a:srgbClr val="FFFFFF"/>
                </a:solidFill>
                <a:latin typeface="Verdana"/>
                <a:cs typeface="Verdana"/>
              </a:rPr>
              <a:t>T</a:t>
            </a:r>
            <a:r>
              <a:rPr sz="1800" spc="30" dirty="0">
                <a:solidFill>
                  <a:srgbClr val="FFFFFF"/>
                </a:solidFill>
                <a:latin typeface="Verdana"/>
                <a:cs typeface="Verdana"/>
              </a:rPr>
              <a:t>e</a:t>
            </a:r>
            <a:r>
              <a:rPr sz="1800" spc="-60" dirty="0">
                <a:solidFill>
                  <a:srgbClr val="FFFFFF"/>
                </a:solidFill>
                <a:latin typeface="Verdana"/>
                <a:cs typeface="Verdana"/>
              </a:rPr>
              <a:t>s</a:t>
            </a:r>
            <a:r>
              <a:rPr sz="1800" spc="20" dirty="0">
                <a:solidFill>
                  <a:srgbClr val="FFFFFF"/>
                </a:solidFill>
                <a:latin typeface="Verdana"/>
                <a:cs typeface="Verdana"/>
              </a:rPr>
              <a:t>t</a:t>
            </a:r>
            <a:r>
              <a:rPr sz="1800" spc="15" dirty="0">
                <a:solidFill>
                  <a:srgbClr val="FFFFFF"/>
                </a:solidFill>
                <a:latin typeface="Verdana"/>
                <a:cs typeface="Verdana"/>
              </a:rPr>
              <a:t>i</a:t>
            </a:r>
            <a:r>
              <a:rPr sz="1800" spc="-30" dirty="0">
                <a:solidFill>
                  <a:srgbClr val="FFFFFF"/>
                </a:solidFill>
                <a:latin typeface="Verdana"/>
                <a:cs typeface="Verdana"/>
              </a:rPr>
              <a:t>n</a:t>
            </a:r>
            <a:r>
              <a:rPr sz="1800" spc="80" dirty="0">
                <a:solidFill>
                  <a:srgbClr val="FFFFFF"/>
                </a:solidFill>
                <a:latin typeface="Verdana"/>
                <a:cs typeface="Verdana"/>
              </a:rPr>
              <a:t>g</a:t>
            </a:r>
            <a:endParaRPr sz="1800">
              <a:latin typeface="Verdana"/>
              <a:cs typeface="Verdana"/>
            </a:endParaRPr>
          </a:p>
        </p:txBody>
      </p:sp>
      <p:sp>
        <p:nvSpPr>
          <p:cNvPr id="10" name="object 10"/>
          <p:cNvSpPr/>
          <p:nvPr/>
        </p:nvSpPr>
        <p:spPr>
          <a:xfrm>
            <a:off x="6373681" y="4662708"/>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9BC850"/>
          </a:solidFill>
        </p:spPr>
        <p:txBody>
          <a:bodyPr wrap="square" lIns="0" tIns="0" rIns="0" bIns="0" rtlCol="0"/>
          <a:lstStyle/>
          <a:p>
            <a:endParaRPr/>
          </a:p>
        </p:txBody>
      </p:sp>
      <p:sp>
        <p:nvSpPr>
          <p:cNvPr id="11" name="object 11"/>
          <p:cNvSpPr txBox="1"/>
          <p:nvPr/>
        </p:nvSpPr>
        <p:spPr>
          <a:xfrm>
            <a:off x="7080003" y="4888483"/>
            <a:ext cx="143129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Verdana"/>
                <a:cs typeface="Verdana"/>
              </a:rPr>
              <a:t>Deployment</a:t>
            </a:r>
            <a:endParaRPr sz="1800">
              <a:latin typeface="Verdana"/>
              <a:cs typeface="Verdana"/>
            </a:endParaRPr>
          </a:p>
        </p:txBody>
      </p:sp>
      <p:sp>
        <p:nvSpPr>
          <p:cNvPr id="12" name="object 12"/>
          <p:cNvSpPr/>
          <p:nvPr/>
        </p:nvSpPr>
        <p:spPr>
          <a:xfrm>
            <a:off x="8070608" y="5737449"/>
            <a:ext cx="2809875" cy="800735"/>
          </a:xfrm>
          <a:custGeom>
            <a:avLst/>
            <a:gdLst/>
            <a:ahLst/>
            <a:cxnLst/>
            <a:rect l="l" t="t" r="r" b="b"/>
            <a:pathLst>
              <a:path w="2809875" h="800734">
                <a:moveTo>
                  <a:pt x="2247519" y="0"/>
                </a:moveTo>
                <a:lnTo>
                  <a:pt x="0" y="0"/>
                </a:lnTo>
                <a:lnTo>
                  <a:pt x="561873" y="400265"/>
                </a:lnTo>
                <a:lnTo>
                  <a:pt x="0" y="800531"/>
                </a:lnTo>
                <a:lnTo>
                  <a:pt x="2247519" y="800531"/>
                </a:lnTo>
                <a:lnTo>
                  <a:pt x="2809392" y="400265"/>
                </a:lnTo>
                <a:lnTo>
                  <a:pt x="2247519" y="0"/>
                </a:lnTo>
                <a:close/>
              </a:path>
            </a:pathLst>
          </a:custGeom>
          <a:solidFill>
            <a:srgbClr val="675BA7"/>
          </a:solidFill>
        </p:spPr>
        <p:txBody>
          <a:bodyPr wrap="square" lIns="0" tIns="0" rIns="0" bIns="0" rtlCol="0"/>
          <a:lstStyle/>
          <a:p>
            <a:endParaRPr/>
          </a:p>
        </p:txBody>
      </p:sp>
      <p:sp>
        <p:nvSpPr>
          <p:cNvPr id="13" name="object 13"/>
          <p:cNvSpPr txBox="1"/>
          <p:nvPr/>
        </p:nvSpPr>
        <p:spPr>
          <a:xfrm>
            <a:off x="8754706" y="5964428"/>
            <a:ext cx="147637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Verdana"/>
                <a:cs typeface="Verdana"/>
              </a:rPr>
              <a:t>Maintenance</a:t>
            </a:r>
            <a:endParaRPr sz="1800">
              <a:latin typeface="Verdana"/>
              <a:cs typeface="Verdana"/>
            </a:endParaRPr>
          </a:p>
        </p:txBody>
      </p:sp>
      <p:sp>
        <p:nvSpPr>
          <p:cNvPr id="14" name="object 14"/>
          <p:cNvSpPr/>
          <p:nvPr/>
        </p:nvSpPr>
        <p:spPr>
          <a:xfrm>
            <a:off x="3115356" y="714218"/>
            <a:ext cx="721995" cy="661670"/>
          </a:xfrm>
          <a:custGeom>
            <a:avLst/>
            <a:gdLst/>
            <a:ahLst/>
            <a:cxnLst/>
            <a:rect l="l" t="t" r="r" b="b"/>
            <a:pathLst>
              <a:path w="721995" h="661669">
                <a:moveTo>
                  <a:pt x="569801" y="483682"/>
                </a:moveTo>
                <a:lnTo>
                  <a:pt x="562406" y="485292"/>
                </a:lnTo>
                <a:lnTo>
                  <a:pt x="556215" y="489636"/>
                </a:lnTo>
                <a:lnTo>
                  <a:pt x="552310" y="495806"/>
                </a:lnTo>
                <a:lnTo>
                  <a:pt x="551005" y="502992"/>
                </a:lnTo>
                <a:lnTo>
                  <a:pt x="552615" y="510387"/>
                </a:lnTo>
                <a:lnTo>
                  <a:pt x="618845" y="661492"/>
                </a:lnTo>
                <a:lnTo>
                  <a:pt x="645355" y="626109"/>
                </a:lnTo>
                <a:lnTo>
                  <a:pt x="642112" y="626109"/>
                </a:lnTo>
                <a:lnTo>
                  <a:pt x="604253" y="621741"/>
                </a:lnTo>
                <a:lnTo>
                  <a:pt x="604469" y="620293"/>
                </a:lnTo>
                <a:lnTo>
                  <a:pt x="606425" y="581329"/>
                </a:lnTo>
                <a:lnTo>
                  <a:pt x="605815" y="542467"/>
                </a:lnTo>
                <a:lnTo>
                  <a:pt x="605245" y="535564"/>
                </a:lnTo>
                <a:lnTo>
                  <a:pt x="587502" y="495084"/>
                </a:lnTo>
                <a:lnTo>
                  <a:pt x="583157" y="488892"/>
                </a:lnTo>
                <a:lnTo>
                  <a:pt x="576987" y="484987"/>
                </a:lnTo>
                <a:lnTo>
                  <a:pt x="569801" y="483682"/>
                </a:lnTo>
                <a:close/>
              </a:path>
              <a:path w="721995" h="661669">
                <a:moveTo>
                  <a:pt x="605245" y="535564"/>
                </a:moveTo>
                <a:lnTo>
                  <a:pt x="605815" y="542467"/>
                </a:lnTo>
                <a:lnTo>
                  <a:pt x="606425" y="581329"/>
                </a:lnTo>
                <a:lnTo>
                  <a:pt x="604469" y="620293"/>
                </a:lnTo>
                <a:lnTo>
                  <a:pt x="604253" y="621741"/>
                </a:lnTo>
                <a:lnTo>
                  <a:pt x="642112" y="626109"/>
                </a:lnTo>
                <a:lnTo>
                  <a:pt x="642518" y="622172"/>
                </a:lnTo>
                <a:lnTo>
                  <a:pt x="642803" y="616280"/>
                </a:lnTo>
                <a:lnTo>
                  <a:pt x="640626" y="616280"/>
                </a:lnTo>
                <a:lnTo>
                  <a:pt x="607936" y="612508"/>
                </a:lnTo>
                <a:lnTo>
                  <a:pt x="627517" y="586374"/>
                </a:lnTo>
                <a:lnTo>
                  <a:pt x="605245" y="535564"/>
                </a:lnTo>
                <a:close/>
              </a:path>
              <a:path w="721995" h="661669">
                <a:moveTo>
                  <a:pt x="699830" y="499171"/>
                </a:moveTo>
                <a:lnTo>
                  <a:pt x="692931" y="501567"/>
                </a:lnTo>
                <a:lnTo>
                  <a:pt x="687285" y="506602"/>
                </a:lnTo>
                <a:lnTo>
                  <a:pt x="644229" y="564069"/>
                </a:lnTo>
                <a:lnTo>
                  <a:pt x="644525" y="580694"/>
                </a:lnTo>
                <a:lnTo>
                  <a:pt x="642518" y="622172"/>
                </a:lnTo>
                <a:lnTo>
                  <a:pt x="642112" y="626109"/>
                </a:lnTo>
                <a:lnTo>
                  <a:pt x="645355" y="626109"/>
                </a:lnTo>
                <a:lnTo>
                  <a:pt x="717778" y="529450"/>
                </a:lnTo>
                <a:lnTo>
                  <a:pt x="721022" y="522618"/>
                </a:lnTo>
                <a:lnTo>
                  <a:pt x="721386" y="515324"/>
                </a:lnTo>
                <a:lnTo>
                  <a:pt x="718991" y="508426"/>
                </a:lnTo>
                <a:lnTo>
                  <a:pt x="713955" y="502780"/>
                </a:lnTo>
                <a:lnTo>
                  <a:pt x="707124" y="499536"/>
                </a:lnTo>
                <a:lnTo>
                  <a:pt x="699830" y="499171"/>
                </a:lnTo>
                <a:close/>
              </a:path>
              <a:path w="721995" h="661669">
                <a:moveTo>
                  <a:pt x="627517" y="586374"/>
                </a:moveTo>
                <a:lnTo>
                  <a:pt x="607936" y="612508"/>
                </a:lnTo>
                <a:lnTo>
                  <a:pt x="640626" y="616280"/>
                </a:lnTo>
                <a:lnTo>
                  <a:pt x="627517" y="586374"/>
                </a:lnTo>
                <a:close/>
              </a:path>
              <a:path w="721995" h="661669">
                <a:moveTo>
                  <a:pt x="644229" y="564069"/>
                </a:moveTo>
                <a:lnTo>
                  <a:pt x="627517" y="586374"/>
                </a:lnTo>
                <a:lnTo>
                  <a:pt x="640626" y="616280"/>
                </a:lnTo>
                <a:lnTo>
                  <a:pt x="642803" y="616280"/>
                </a:lnTo>
                <a:lnTo>
                  <a:pt x="644525" y="580694"/>
                </a:lnTo>
                <a:lnTo>
                  <a:pt x="644229" y="564069"/>
                </a:lnTo>
                <a:close/>
              </a:path>
              <a:path w="721995" h="661669">
                <a:moveTo>
                  <a:pt x="297354" y="38049"/>
                </a:moveTo>
                <a:lnTo>
                  <a:pt x="88531" y="38049"/>
                </a:lnTo>
                <a:lnTo>
                  <a:pt x="115265" y="38214"/>
                </a:lnTo>
                <a:lnTo>
                  <a:pt x="141693" y="39763"/>
                </a:lnTo>
                <a:lnTo>
                  <a:pt x="193446" y="46939"/>
                </a:lnTo>
                <a:lnTo>
                  <a:pt x="243497" y="59321"/>
                </a:lnTo>
                <a:lnTo>
                  <a:pt x="291592" y="76682"/>
                </a:lnTo>
                <a:lnTo>
                  <a:pt x="337400" y="98818"/>
                </a:lnTo>
                <a:lnTo>
                  <a:pt x="380657" y="125488"/>
                </a:lnTo>
                <a:lnTo>
                  <a:pt x="421068" y="156463"/>
                </a:lnTo>
                <a:lnTo>
                  <a:pt x="458304" y="191541"/>
                </a:lnTo>
                <a:lnTo>
                  <a:pt x="492086" y="230466"/>
                </a:lnTo>
                <a:lnTo>
                  <a:pt x="522109" y="273037"/>
                </a:lnTo>
                <a:lnTo>
                  <a:pt x="548081" y="319023"/>
                </a:lnTo>
                <a:lnTo>
                  <a:pt x="569683" y="368198"/>
                </a:lnTo>
                <a:lnTo>
                  <a:pt x="586625" y="420344"/>
                </a:lnTo>
                <a:lnTo>
                  <a:pt x="598589" y="475259"/>
                </a:lnTo>
                <a:lnTo>
                  <a:pt x="605245" y="535564"/>
                </a:lnTo>
                <a:lnTo>
                  <a:pt x="627517" y="586374"/>
                </a:lnTo>
                <a:lnTo>
                  <a:pt x="644229" y="564069"/>
                </a:lnTo>
                <a:lnTo>
                  <a:pt x="643788" y="539292"/>
                </a:lnTo>
                <a:lnTo>
                  <a:pt x="640334" y="498309"/>
                </a:lnTo>
                <a:lnTo>
                  <a:pt x="630250" y="438403"/>
                </a:lnTo>
                <a:lnTo>
                  <a:pt x="614667" y="381203"/>
                </a:lnTo>
                <a:lnTo>
                  <a:pt x="593915" y="326999"/>
                </a:lnTo>
                <a:lnTo>
                  <a:pt x="568299" y="276021"/>
                </a:lnTo>
                <a:lnTo>
                  <a:pt x="538137" y="228549"/>
                </a:lnTo>
                <a:lnTo>
                  <a:pt x="503758" y="184823"/>
                </a:lnTo>
                <a:lnTo>
                  <a:pt x="465480" y="145097"/>
                </a:lnTo>
                <a:lnTo>
                  <a:pt x="423621" y="109626"/>
                </a:lnTo>
                <a:lnTo>
                  <a:pt x="378498" y="78651"/>
                </a:lnTo>
                <a:lnTo>
                  <a:pt x="330454" y="52438"/>
                </a:lnTo>
                <a:lnTo>
                  <a:pt x="305422" y="41186"/>
                </a:lnTo>
                <a:lnTo>
                  <a:pt x="297354" y="38049"/>
                </a:lnTo>
                <a:close/>
              </a:path>
              <a:path w="721995" h="661669">
                <a:moveTo>
                  <a:pt x="86715" y="0"/>
                </a:moveTo>
                <a:lnTo>
                  <a:pt x="57708" y="1396"/>
                </a:lnTo>
                <a:lnTo>
                  <a:pt x="28460" y="4368"/>
                </a:lnTo>
                <a:lnTo>
                  <a:pt x="0" y="8737"/>
                </a:lnTo>
                <a:lnTo>
                  <a:pt x="5791" y="46393"/>
                </a:lnTo>
                <a:lnTo>
                  <a:pt x="34239" y="42024"/>
                </a:lnTo>
                <a:lnTo>
                  <a:pt x="61506" y="39306"/>
                </a:lnTo>
                <a:lnTo>
                  <a:pt x="88531" y="38049"/>
                </a:lnTo>
                <a:lnTo>
                  <a:pt x="297354" y="38049"/>
                </a:lnTo>
                <a:lnTo>
                  <a:pt x="279781" y="31216"/>
                </a:lnTo>
                <a:lnTo>
                  <a:pt x="226847" y="15265"/>
                </a:lnTo>
                <a:lnTo>
                  <a:pt x="171958" y="4813"/>
                </a:lnTo>
                <a:lnTo>
                  <a:pt x="115468" y="114"/>
                </a:lnTo>
                <a:lnTo>
                  <a:pt x="86715" y="0"/>
                </a:lnTo>
                <a:close/>
              </a:path>
            </a:pathLst>
          </a:custGeom>
          <a:solidFill>
            <a:srgbClr val="404040"/>
          </a:solidFill>
        </p:spPr>
        <p:txBody>
          <a:bodyPr wrap="square" lIns="0" tIns="0" rIns="0" bIns="0" rtlCol="0"/>
          <a:lstStyle/>
          <a:p>
            <a:endParaRPr/>
          </a:p>
        </p:txBody>
      </p:sp>
      <p:sp>
        <p:nvSpPr>
          <p:cNvPr id="15" name="object 15"/>
          <p:cNvSpPr/>
          <p:nvPr/>
        </p:nvSpPr>
        <p:spPr>
          <a:xfrm>
            <a:off x="4728912" y="1842364"/>
            <a:ext cx="721995" cy="661670"/>
          </a:xfrm>
          <a:custGeom>
            <a:avLst/>
            <a:gdLst/>
            <a:ahLst/>
            <a:cxnLst/>
            <a:rect l="l" t="t" r="r" b="b"/>
            <a:pathLst>
              <a:path w="721995" h="661669">
                <a:moveTo>
                  <a:pt x="569801" y="483682"/>
                </a:moveTo>
                <a:lnTo>
                  <a:pt x="562406" y="485292"/>
                </a:lnTo>
                <a:lnTo>
                  <a:pt x="556220" y="489636"/>
                </a:lnTo>
                <a:lnTo>
                  <a:pt x="552315" y="495806"/>
                </a:lnTo>
                <a:lnTo>
                  <a:pt x="551007" y="502992"/>
                </a:lnTo>
                <a:lnTo>
                  <a:pt x="552615" y="510387"/>
                </a:lnTo>
                <a:lnTo>
                  <a:pt x="618845" y="661479"/>
                </a:lnTo>
                <a:lnTo>
                  <a:pt x="645348" y="626109"/>
                </a:lnTo>
                <a:lnTo>
                  <a:pt x="642112" y="626109"/>
                </a:lnTo>
                <a:lnTo>
                  <a:pt x="604253" y="621741"/>
                </a:lnTo>
                <a:lnTo>
                  <a:pt x="604469" y="620293"/>
                </a:lnTo>
                <a:lnTo>
                  <a:pt x="606425" y="581329"/>
                </a:lnTo>
                <a:lnTo>
                  <a:pt x="605815" y="542467"/>
                </a:lnTo>
                <a:lnTo>
                  <a:pt x="605245" y="535564"/>
                </a:lnTo>
                <a:lnTo>
                  <a:pt x="587502" y="495084"/>
                </a:lnTo>
                <a:lnTo>
                  <a:pt x="583157" y="488892"/>
                </a:lnTo>
                <a:lnTo>
                  <a:pt x="576987" y="484987"/>
                </a:lnTo>
                <a:lnTo>
                  <a:pt x="569801" y="483682"/>
                </a:lnTo>
                <a:close/>
              </a:path>
              <a:path w="721995" h="661669">
                <a:moveTo>
                  <a:pt x="605245" y="535564"/>
                </a:moveTo>
                <a:lnTo>
                  <a:pt x="605815" y="542467"/>
                </a:lnTo>
                <a:lnTo>
                  <a:pt x="606425" y="581329"/>
                </a:lnTo>
                <a:lnTo>
                  <a:pt x="604469" y="620293"/>
                </a:lnTo>
                <a:lnTo>
                  <a:pt x="604253" y="621741"/>
                </a:lnTo>
                <a:lnTo>
                  <a:pt x="642112" y="626109"/>
                </a:lnTo>
                <a:lnTo>
                  <a:pt x="642518" y="622172"/>
                </a:lnTo>
                <a:lnTo>
                  <a:pt x="642803" y="616280"/>
                </a:lnTo>
                <a:lnTo>
                  <a:pt x="640626" y="616280"/>
                </a:lnTo>
                <a:lnTo>
                  <a:pt x="607936" y="612508"/>
                </a:lnTo>
                <a:lnTo>
                  <a:pt x="627517" y="586374"/>
                </a:lnTo>
                <a:lnTo>
                  <a:pt x="605245" y="535564"/>
                </a:lnTo>
                <a:close/>
              </a:path>
              <a:path w="721995" h="661669">
                <a:moveTo>
                  <a:pt x="699830" y="499171"/>
                </a:moveTo>
                <a:lnTo>
                  <a:pt x="692931" y="501567"/>
                </a:lnTo>
                <a:lnTo>
                  <a:pt x="687285" y="506602"/>
                </a:lnTo>
                <a:lnTo>
                  <a:pt x="644229" y="564069"/>
                </a:lnTo>
                <a:lnTo>
                  <a:pt x="644525" y="580694"/>
                </a:lnTo>
                <a:lnTo>
                  <a:pt x="642518" y="622172"/>
                </a:lnTo>
                <a:lnTo>
                  <a:pt x="642112" y="626109"/>
                </a:lnTo>
                <a:lnTo>
                  <a:pt x="645348" y="626109"/>
                </a:lnTo>
                <a:lnTo>
                  <a:pt x="717778" y="529450"/>
                </a:lnTo>
                <a:lnTo>
                  <a:pt x="721022" y="522618"/>
                </a:lnTo>
                <a:lnTo>
                  <a:pt x="721386" y="515324"/>
                </a:lnTo>
                <a:lnTo>
                  <a:pt x="718991" y="508426"/>
                </a:lnTo>
                <a:lnTo>
                  <a:pt x="713955" y="502780"/>
                </a:lnTo>
                <a:lnTo>
                  <a:pt x="707124" y="499536"/>
                </a:lnTo>
                <a:lnTo>
                  <a:pt x="699830" y="499171"/>
                </a:lnTo>
                <a:close/>
              </a:path>
              <a:path w="721995" h="661669">
                <a:moveTo>
                  <a:pt x="627517" y="586374"/>
                </a:moveTo>
                <a:lnTo>
                  <a:pt x="607936" y="612508"/>
                </a:lnTo>
                <a:lnTo>
                  <a:pt x="640626" y="616280"/>
                </a:lnTo>
                <a:lnTo>
                  <a:pt x="627517" y="586374"/>
                </a:lnTo>
                <a:close/>
              </a:path>
              <a:path w="721995" h="661669">
                <a:moveTo>
                  <a:pt x="644229" y="564069"/>
                </a:moveTo>
                <a:lnTo>
                  <a:pt x="627517" y="586374"/>
                </a:lnTo>
                <a:lnTo>
                  <a:pt x="640626" y="616280"/>
                </a:lnTo>
                <a:lnTo>
                  <a:pt x="642803" y="616280"/>
                </a:lnTo>
                <a:lnTo>
                  <a:pt x="644525" y="580694"/>
                </a:lnTo>
                <a:lnTo>
                  <a:pt x="644229" y="564069"/>
                </a:lnTo>
                <a:close/>
              </a:path>
              <a:path w="721995" h="661669">
                <a:moveTo>
                  <a:pt x="297347" y="38049"/>
                </a:moveTo>
                <a:lnTo>
                  <a:pt x="88531" y="38049"/>
                </a:lnTo>
                <a:lnTo>
                  <a:pt x="115277" y="38214"/>
                </a:lnTo>
                <a:lnTo>
                  <a:pt x="141693" y="39763"/>
                </a:lnTo>
                <a:lnTo>
                  <a:pt x="193446" y="46939"/>
                </a:lnTo>
                <a:lnTo>
                  <a:pt x="243509" y="59308"/>
                </a:lnTo>
                <a:lnTo>
                  <a:pt x="291592" y="76682"/>
                </a:lnTo>
                <a:lnTo>
                  <a:pt x="337400" y="98818"/>
                </a:lnTo>
                <a:lnTo>
                  <a:pt x="380669" y="125488"/>
                </a:lnTo>
                <a:lnTo>
                  <a:pt x="421068" y="156476"/>
                </a:lnTo>
                <a:lnTo>
                  <a:pt x="458304" y="191541"/>
                </a:lnTo>
                <a:lnTo>
                  <a:pt x="492086" y="230466"/>
                </a:lnTo>
                <a:lnTo>
                  <a:pt x="522109" y="273037"/>
                </a:lnTo>
                <a:lnTo>
                  <a:pt x="548081" y="319023"/>
                </a:lnTo>
                <a:lnTo>
                  <a:pt x="569683" y="368198"/>
                </a:lnTo>
                <a:lnTo>
                  <a:pt x="586625" y="420344"/>
                </a:lnTo>
                <a:lnTo>
                  <a:pt x="598589" y="475259"/>
                </a:lnTo>
                <a:lnTo>
                  <a:pt x="605245" y="535564"/>
                </a:lnTo>
                <a:lnTo>
                  <a:pt x="627517" y="586374"/>
                </a:lnTo>
                <a:lnTo>
                  <a:pt x="644229" y="564069"/>
                </a:lnTo>
                <a:lnTo>
                  <a:pt x="643788" y="539292"/>
                </a:lnTo>
                <a:lnTo>
                  <a:pt x="640334" y="498309"/>
                </a:lnTo>
                <a:lnTo>
                  <a:pt x="630250" y="438391"/>
                </a:lnTo>
                <a:lnTo>
                  <a:pt x="614667" y="381203"/>
                </a:lnTo>
                <a:lnTo>
                  <a:pt x="593915" y="326999"/>
                </a:lnTo>
                <a:lnTo>
                  <a:pt x="568299" y="276021"/>
                </a:lnTo>
                <a:lnTo>
                  <a:pt x="538137" y="228549"/>
                </a:lnTo>
                <a:lnTo>
                  <a:pt x="503758" y="184823"/>
                </a:lnTo>
                <a:lnTo>
                  <a:pt x="465480" y="145097"/>
                </a:lnTo>
                <a:lnTo>
                  <a:pt x="423621" y="109626"/>
                </a:lnTo>
                <a:lnTo>
                  <a:pt x="378498" y="78651"/>
                </a:lnTo>
                <a:lnTo>
                  <a:pt x="330454" y="52438"/>
                </a:lnTo>
                <a:lnTo>
                  <a:pt x="305422" y="41186"/>
                </a:lnTo>
                <a:lnTo>
                  <a:pt x="297347" y="38049"/>
                </a:lnTo>
                <a:close/>
              </a:path>
              <a:path w="721995" h="661669">
                <a:moveTo>
                  <a:pt x="86715" y="0"/>
                </a:moveTo>
                <a:lnTo>
                  <a:pt x="57708" y="1396"/>
                </a:lnTo>
                <a:lnTo>
                  <a:pt x="28460" y="4368"/>
                </a:lnTo>
                <a:lnTo>
                  <a:pt x="0" y="8737"/>
                </a:lnTo>
                <a:lnTo>
                  <a:pt x="5791" y="46393"/>
                </a:lnTo>
                <a:lnTo>
                  <a:pt x="34239" y="42024"/>
                </a:lnTo>
                <a:lnTo>
                  <a:pt x="61518" y="39306"/>
                </a:lnTo>
                <a:lnTo>
                  <a:pt x="88531" y="38049"/>
                </a:lnTo>
                <a:lnTo>
                  <a:pt x="297347" y="38049"/>
                </a:lnTo>
                <a:lnTo>
                  <a:pt x="279793" y="31229"/>
                </a:lnTo>
                <a:lnTo>
                  <a:pt x="226847" y="15265"/>
                </a:lnTo>
                <a:lnTo>
                  <a:pt x="171958" y="4813"/>
                </a:lnTo>
                <a:lnTo>
                  <a:pt x="115468" y="114"/>
                </a:lnTo>
                <a:lnTo>
                  <a:pt x="86715" y="0"/>
                </a:lnTo>
                <a:close/>
              </a:path>
            </a:pathLst>
          </a:custGeom>
          <a:solidFill>
            <a:srgbClr val="404040"/>
          </a:solidFill>
        </p:spPr>
        <p:txBody>
          <a:bodyPr wrap="square" lIns="0" tIns="0" rIns="0" bIns="0" rtlCol="0"/>
          <a:lstStyle/>
          <a:p>
            <a:endParaRPr/>
          </a:p>
        </p:txBody>
      </p:sp>
      <p:grpSp>
        <p:nvGrpSpPr>
          <p:cNvPr id="16" name="object 16"/>
          <p:cNvGrpSpPr/>
          <p:nvPr/>
        </p:nvGrpSpPr>
        <p:grpSpPr>
          <a:xfrm>
            <a:off x="3618043" y="2930536"/>
            <a:ext cx="3446145" cy="1772920"/>
            <a:chOff x="3618043" y="2930536"/>
            <a:chExt cx="3446145" cy="1772920"/>
          </a:xfrm>
        </p:grpSpPr>
        <p:sp>
          <p:nvSpPr>
            <p:cNvPr id="17" name="object 17"/>
            <p:cNvSpPr/>
            <p:nvPr/>
          </p:nvSpPr>
          <p:spPr>
            <a:xfrm>
              <a:off x="6342467" y="2930536"/>
              <a:ext cx="721995" cy="661670"/>
            </a:xfrm>
            <a:custGeom>
              <a:avLst/>
              <a:gdLst/>
              <a:ahLst/>
              <a:cxnLst/>
              <a:rect l="l" t="t" r="r" b="b"/>
              <a:pathLst>
                <a:path w="721995" h="661670">
                  <a:moveTo>
                    <a:pt x="569801" y="483695"/>
                  </a:moveTo>
                  <a:lnTo>
                    <a:pt x="562406" y="485305"/>
                  </a:lnTo>
                  <a:lnTo>
                    <a:pt x="556215" y="489649"/>
                  </a:lnTo>
                  <a:lnTo>
                    <a:pt x="552310" y="495819"/>
                  </a:lnTo>
                  <a:lnTo>
                    <a:pt x="551005" y="503005"/>
                  </a:lnTo>
                  <a:lnTo>
                    <a:pt x="552615" y="510400"/>
                  </a:lnTo>
                  <a:lnTo>
                    <a:pt x="618845" y="661492"/>
                  </a:lnTo>
                  <a:lnTo>
                    <a:pt x="645348" y="626122"/>
                  </a:lnTo>
                  <a:lnTo>
                    <a:pt x="642112" y="626122"/>
                  </a:lnTo>
                  <a:lnTo>
                    <a:pt x="604253" y="621753"/>
                  </a:lnTo>
                  <a:lnTo>
                    <a:pt x="604469" y="620306"/>
                  </a:lnTo>
                  <a:lnTo>
                    <a:pt x="606425" y="581342"/>
                  </a:lnTo>
                  <a:lnTo>
                    <a:pt x="605815" y="542480"/>
                  </a:lnTo>
                  <a:lnTo>
                    <a:pt x="605245" y="535577"/>
                  </a:lnTo>
                  <a:lnTo>
                    <a:pt x="587502" y="495096"/>
                  </a:lnTo>
                  <a:lnTo>
                    <a:pt x="583157" y="488905"/>
                  </a:lnTo>
                  <a:lnTo>
                    <a:pt x="576987" y="485000"/>
                  </a:lnTo>
                  <a:lnTo>
                    <a:pt x="569801" y="483695"/>
                  </a:lnTo>
                  <a:close/>
                </a:path>
                <a:path w="721995" h="661670">
                  <a:moveTo>
                    <a:pt x="605245" y="535577"/>
                  </a:moveTo>
                  <a:lnTo>
                    <a:pt x="605815" y="542480"/>
                  </a:lnTo>
                  <a:lnTo>
                    <a:pt x="606425" y="581342"/>
                  </a:lnTo>
                  <a:lnTo>
                    <a:pt x="604469" y="620306"/>
                  </a:lnTo>
                  <a:lnTo>
                    <a:pt x="604253" y="621753"/>
                  </a:lnTo>
                  <a:lnTo>
                    <a:pt x="642112" y="626122"/>
                  </a:lnTo>
                  <a:lnTo>
                    <a:pt x="642518" y="622185"/>
                  </a:lnTo>
                  <a:lnTo>
                    <a:pt x="642803" y="616292"/>
                  </a:lnTo>
                  <a:lnTo>
                    <a:pt x="640626" y="616292"/>
                  </a:lnTo>
                  <a:lnTo>
                    <a:pt x="607936" y="612521"/>
                  </a:lnTo>
                  <a:lnTo>
                    <a:pt x="627517" y="586386"/>
                  </a:lnTo>
                  <a:lnTo>
                    <a:pt x="605245" y="535577"/>
                  </a:lnTo>
                  <a:close/>
                </a:path>
                <a:path w="721995" h="661670">
                  <a:moveTo>
                    <a:pt x="699825" y="499184"/>
                  </a:moveTo>
                  <a:lnTo>
                    <a:pt x="692926" y="501580"/>
                  </a:lnTo>
                  <a:lnTo>
                    <a:pt x="687285" y="506615"/>
                  </a:lnTo>
                  <a:lnTo>
                    <a:pt x="644229" y="564082"/>
                  </a:lnTo>
                  <a:lnTo>
                    <a:pt x="644525" y="580707"/>
                  </a:lnTo>
                  <a:lnTo>
                    <a:pt x="642518" y="622185"/>
                  </a:lnTo>
                  <a:lnTo>
                    <a:pt x="642112" y="626122"/>
                  </a:lnTo>
                  <a:lnTo>
                    <a:pt x="645348" y="626122"/>
                  </a:lnTo>
                  <a:lnTo>
                    <a:pt x="717778" y="529463"/>
                  </a:lnTo>
                  <a:lnTo>
                    <a:pt x="721022" y="522631"/>
                  </a:lnTo>
                  <a:lnTo>
                    <a:pt x="721386" y="515337"/>
                  </a:lnTo>
                  <a:lnTo>
                    <a:pt x="718991" y="508438"/>
                  </a:lnTo>
                  <a:lnTo>
                    <a:pt x="713955" y="502793"/>
                  </a:lnTo>
                  <a:lnTo>
                    <a:pt x="707122" y="499548"/>
                  </a:lnTo>
                  <a:lnTo>
                    <a:pt x="699825" y="499184"/>
                  </a:lnTo>
                  <a:close/>
                </a:path>
                <a:path w="721995" h="661670">
                  <a:moveTo>
                    <a:pt x="627517" y="586386"/>
                  </a:moveTo>
                  <a:lnTo>
                    <a:pt x="607936" y="612521"/>
                  </a:lnTo>
                  <a:lnTo>
                    <a:pt x="640626" y="616292"/>
                  </a:lnTo>
                  <a:lnTo>
                    <a:pt x="627517" y="586386"/>
                  </a:lnTo>
                  <a:close/>
                </a:path>
                <a:path w="721995" h="661670">
                  <a:moveTo>
                    <a:pt x="644229" y="564082"/>
                  </a:moveTo>
                  <a:lnTo>
                    <a:pt x="627517" y="586386"/>
                  </a:lnTo>
                  <a:lnTo>
                    <a:pt x="640626" y="616292"/>
                  </a:lnTo>
                  <a:lnTo>
                    <a:pt x="642803" y="616292"/>
                  </a:lnTo>
                  <a:lnTo>
                    <a:pt x="644525" y="580707"/>
                  </a:lnTo>
                  <a:lnTo>
                    <a:pt x="644229" y="564082"/>
                  </a:lnTo>
                  <a:close/>
                </a:path>
                <a:path w="721995" h="661670">
                  <a:moveTo>
                    <a:pt x="297354" y="38061"/>
                  </a:moveTo>
                  <a:lnTo>
                    <a:pt x="88531" y="38061"/>
                  </a:lnTo>
                  <a:lnTo>
                    <a:pt x="115277" y="38227"/>
                  </a:lnTo>
                  <a:lnTo>
                    <a:pt x="141693" y="39776"/>
                  </a:lnTo>
                  <a:lnTo>
                    <a:pt x="193446" y="46939"/>
                  </a:lnTo>
                  <a:lnTo>
                    <a:pt x="243497" y="59321"/>
                  </a:lnTo>
                  <a:lnTo>
                    <a:pt x="291592" y="76695"/>
                  </a:lnTo>
                  <a:lnTo>
                    <a:pt x="337400" y="98831"/>
                  </a:lnTo>
                  <a:lnTo>
                    <a:pt x="380657" y="125501"/>
                  </a:lnTo>
                  <a:lnTo>
                    <a:pt x="421068" y="156476"/>
                  </a:lnTo>
                  <a:lnTo>
                    <a:pt x="458304" y="191554"/>
                  </a:lnTo>
                  <a:lnTo>
                    <a:pt x="492086" y="230479"/>
                  </a:lnTo>
                  <a:lnTo>
                    <a:pt x="522109" y="273050"/>
                  </a:lnTo>
                  <a:lnTo>
                    <a:pt x="548081" y="319036"/>
                  </a:lnTo>
                  <a:lnTo>
                    <a:pt x="569683" y="368211"/>
                  </a:lnTo>
                  <a:lnTo>
                    <a:pt x="586625" y="420357"/>
                  </a:lnTo>
                  <a:lnTo>
                    <a:pt x="598589" y="475272"/>
                  </a:lnTo>
                  <a:lnTo>
                    <a:pt x="605245" y="535577"/>
                  </a:lnTo>
                  <a:lnTo>
                    <a:pt x="627517" y="586386"/>
                  </a:lnTo>
                  <a:lnTo>
                    <a:pt x="644229" y="564082"/>
                  </a:lnTo>
                  <a:lnTo>
                    <a:pt x="643788" y="539305"/>
                  </a:lnTo>
                  <a:lnTo>
                    <a:pt x="640334" y="498322"/>
                  </a:lnTo>
                  <a:lnTo>
                    <a:pt x="630250" y="438404"/>
                  </a:lnTo>
                  <a:lnTo>
                    <a:pt x="614667" y="381215"/>
                  </a:lnTo>
                  <a:lnTo>
                    <a:pt x="593915" y="327012"/>
                  </a:lnTo>
                  <a:lnTo>
                    <a:pt x="568299" y="276034"/>
                  </a:lnTo>
                  <a:lnTo>
                    <a:pt x="538137" y="228561"/>
                  </a:lnTo>
                  <a:lnTo>
                    <a:pt x="503758" y="184835"/>
                  </a:lnTo>
                  <a:lnTo>
                    <a:pt x="465480" y="145110"/>
                  </a:lnTo>
                  <a:lnTo>
                    <a:pt x="423621" y="109639"/>
                  </a:lnTo>
                  <a:lnTo>
                    <a:pt x="378498" y="78663"/>
                  </a:lnTo>
                  <a:lnTo>
                    <a:pt x="330454" y="52451"/>
                  </a:lnTo>
                  <a:lnTo>
                    <a:pt x="305422" y="41198"/>
                  </a:lnTo>
                  <a:lnTo>
                    <a:pt x="297354" y="38061"/>
                  </a:lnTo>
                  <a:close/>
                </a:path>
                <a:path w="721995" h="661670">
                  <a:moveTo>
                    <a:pt x="86715" y="0"/>
                  </a:moveTo>
                  <a:lnTo>
                    <a:pt x="57708" y="1409"/>
                  </a:lnTo>
                  <a:lnTo>
                    <a:pt x="28460" y="4381"/>
                  </a:lnTo>
                  <a:lnTo>
                    <a:pt x="0" y="8750"/>
                  </a:lnTo>
                  <a:lnTo>
                    <a:pt x="5791" y="46405"/>
                  </a:lnTo>
                  <a:lnTo>
                    <a:pt x="34239" y="42037"/>
                  </a:lnTo>
                  <a:lnTo>
                    <a:pt x="61518" y="39319"/>
                  </a:lnTo>
                  <a:lnTo>
                    <a:pt x="88531" y="38061"/>
                  </a:lnTo>
                  <a:lnTo>
                    <a:pt x="297354" y="38061"/>
                  </a:lnTo>
                  <a:lnTo>
                    <a:pt x="279781" y="31229"/>
                  </a:lnTo>
                  <a:lnTo>
                    <a:pt x="226847" y="15278"/>
                  </a:lnTo>
                  <a:lnTo>
                    <a:pt x="171958" y="4826"/>
                  </a:lnTo>
                  <a:lnTo>
                    <a:pt x="115468" y="127"/>
                  </a:lnTo>
                  <a:lnTo>
                    <a:pt x="86715" y="0"/>
                  </a:lnTo>
                  <a:close/>
                </a:path>
              </a:pathLst>
            </a:custGeom>
            <a:solidFill>
              <a:srgbClr val="404040"/>
            </a:solidFill>
          </p:spPr>
          <p:txBody>
            <a:bodyPr wrap="square" lIns="0" tIns="0" rIns="0" bIns="0" rtlCol="0"/>
            <a:lstStyle/>
            <a:p>
              <a:endParaRPr/>
            </a:p>
          </p:txBody>
        </p:sp>
        <p:sp>
          <p:nvSpPr>
            <p:cNvPr id="18" name="object 18"/>
            <p:cNvSpPr/>
            <p:nvPr/>
          </p:nvSpPr>
          <p:spPr>
            <a:xfrm>
              <a:off x="3932429" y="3589819"/>
              <a:ext cx="939023" cy="723379"/>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3618043" y="4128216"/>
              <a:ext cx="490012" cy="574844"/>
            </a:xfrm>
            <a:prstGeom prst="rect">
              <a:avLst/>
            </a:prstGeom>
            <a:blipFill>
              <a:blip r:embed="rId4" cstate="print"/>
              <a:stretch>
                <a:fillRect/>
              </a:stretch>
            </a:blipFill>
          </p:spPr>
          <p:txBody>
            <a:bodyPr wrap="square" lIns="0" tIns="0" rIns="0" bIns="0" rtlCol="0"/>
            <a:lstStyle/>
            <a:p>
              <a:endParaRPr/>
            </a:p>
          </p:txBody>
        </p:sp>
      </p:grpSp>
      <p:grpSp>
        <p:nvGrpSpPr>
          <p:cNvPr id="20" name="object 20"/>
          <p:cNvGrpSpPr/>
          <p:nvPr/>
        </p:nvGrpSpPr>
        <p:grpSpPr>
          <a:xfrm>
            <a:off x="6677500" y="3992935"/>
            <a:ext cx="3256279" cy="2500630"/>
            <a:chOff x="6677500" y="3992935"/>
            <a:chExt cx="3256279" cy="2500630"/>
          </a:xfrm>
        </p:grpSpPr>
        <p:sp>
          <p:nvSpPr>
            <p:cNvPr id="21" name="object 21"/>
            <p:cNvSpPr/>
            <p:nvPr/>
          </p:nvSpPr>
          <p:spPr>
            <a:xfrm>
              <a:off x="7727086" y="3992943"/>
              <a:ext cx="2206625" cy="1749425"/>
            </a:xfrm>
            <a:custGeom>
              <a:avLst/>
              <a:gdLst/>
              <a:ahLst/>
              <a:cxnLst/>
              <a:rect l="l" t="t" r="r" b="b"/>
              <a:pathLst>
                <a:path w="2206625" h="1749425">
                  <a:moveTo>
                    <a:pt x="721385" y="515327"/>
                  </a:moveTo>
                  <a:lnTo>
                    <a:pt x="718985" y="508419"/>
                  </a:lnTo>
                  <a:lnTo>
                    <a:pt x="713955" y="502780"/>
                  </a:lnTo>
                  <a:lnTo>
                    <a:pt x="707123" y="499529"/>
                  </a:lnTo>
                  <a:lnTo>
                    <a:pt x="699833" y="499173"/>
                  </a:lnTo>
                  <a:lnTo>
                    <a:pt x="692924" y="501561"/>
                  </a:lnTo>
                  <a:lnTo>
                    <a:pt x="687285" y="506603"/>
                  </a:lnTo>
                  <a:lnTo>
                    <a:pt x="644232" y="564070"/>
                  </a:lnTo>
                  <a:lnTo>
                    <a:pt x="643788" y="539292"/>
                  </a:lnTo>
                  <a:lnTo>
                    <a:pt x="640334" y="498309"/>
                  </a:lnTo>
                  <a:lnTo>
                    <a:pt x="630250" y="438391"/>
                  </a:lnTo>
                  <a:lnTo>
                    <a:pt x="614667" y="381203"/>
                  </a:lnTo>
                  <a:lnTo>
                    <a:pt x="593915" y="326999"/>
                  </a:lnTo>
                  <a:lnTo>
                    <a:pt x="568299" y="276021"/>
                  </a:lnTo>
                  <a:lnTo>
                    <a:pt x="538137" y="228549"/>
                  </a:lnTo>
                  <a:lnTo>
                    <a:pt x="503758" y="184823"/>
                  </a:lnTo>
                  <a:lnTo>
                    <a:pt x="465480" y="145097"/>
                  </a:lnTo>
                  <a:lnTo>
                    <a:pt x="423621" y="109626"/>
                  </a:lnTo>
                  <a:lnTo>
                    <a:pt x="378498" y="78651"/>
                  </a:lnTo>
                  <a:lnTo>
                    <a:pt x="330454" y="52438"/>
                  </a:lnTo>
                  <a:lnTo>
                    <a:pt x="279781" y="31216"/>
                  </a:lnTo>
                  <a:lnTo>
                    <a:pt x="226847" y="15265"/>
                  </a:lnTo>
                  <a:lnTo>
                    <a:pt x="171958" y="4813"/>
                  </a:lnTo>
                  <a:lnTo>
                    <a:pt x="115468" y="114"/>
                  </a:lnTo>
                  <a:lnTo>
                    <a:pt x="86715" y="0"/>
                  </a:lnTo>
                  <a:lnTo>
                    <a:pt x="57708" y="1397"/>
                  </a:lnTo>
                  <a:lnTo>
                    <a:pt x="28460" y="4368"/>
                  </a:lnTo>
                  <a:lnTo>
                    <a:pt x="0" y="8737"/>
                  </a:lnTo>
                  <a:lnTo>
                    <a:pt x="5791" y="46393"/>
                  </a:lnTo>
                  <a:lnTo>
                    <a:pt x="34239" y="42024"/>
                  </a:lnTo>
                  <a:lnTo>
                    <a:pt x="61506" y="39306"/>
                  </a:lnTo>
                  <a:lnTo>
                    <a:pt x="88531" y="38049"/>
                  </a:lnTo>
                  <a:lnTo>
                    <a:pt x="115265" y="38214"/>
                  </a:lnTo>
                  <a:lnTo>
                    <a:pt x="141693" y="39763"/>
                  </a:lnTo>
                  <a:lnTo>
                    <a:pt x="193446" y="46926"/>
                  </a:lnTo>
                  <a:lnTo>
                    <a:pt x="243509" y="59309"/>
                  </a:lnTo>
                  <a:lnTo>
                    <a:pt x="291592" y="76682"/>
                  </a:lnTo>
                  <a:lnTo>
                    <a:pt x="337400" y="98818"/>
                  </a:lnTo>
                  <a:lnTo>
                    <a:pt x="380669" y="125488"/>
                  </a:lnTo>
                  <a:lnTo>
                    <a:pt x="421068" y="156464"/>
                  </a:lnTo>
                  <a:lnTo>
                    <a:pt x="458304" y="191541"/>
                  </a:lnTo>
                  <a:lnTo>
                    <a:pt x="492086" y="230466"/>
                  </a:lnTo>
                  <a:lnTo>
                    <a:pt x="522109" y="273037"/>
                  </a:lnTo>
                  <a:lnTo>
                    <a:pt x="548081" y="319024"/>
                  </a:lnTo>
                  <a:lnTo>
                    <a:pt x="569683" y="368198"/>
                  </a:lnTo>
                  <a:lnTo>
                    <a:pt x="586625" y="420344"/>
                  </a:lnTo>
                  <a:lnTo>
                    <a:pt x="598589" y="475259"/>
                  </a:lnTo>
                  <a:lnTo>
                    <a:pt x="605243" y="535559"/>
                  </a:lnTo>
                  <a:lnTo>
                    <a:pt x="587502" y="495084"/>
                  </a:lnTo>
                  <a:lnTo>
                    <a:pt x="583158" y="488886"/>
                  </a:lnTo>
                  <a:lnTo>
                    <a:pt x="576986" y="484987"/>
                  </a:lnTo>
                  <a:lnTo>
                    <a:pt x="569798" y="483679"/>
                  </a:lnTo>
                  <a:lnTo>
                    <a:pt x="562406" y="485292"/>
                  </a:lnTo>
                  <a:lnTo>
                    <a:pt x="556221" y="489635"/>
                  </a:lnTo>
                  <a:lnTo>
                    <a:pt x="552310" y="495808"/>
                  </a:lnTo>
                  <a:lnTo>
                    <a:pt x="551002" y="502996"/>
                  </a:lnTo>
                  <a:lnTo>
                    <a:pt x="552615" y="510387"/>
                  </a:lnTo>
                  <a:lnTo>
                    <a:pt x="618845" y="661479"/>
                  </a:lnTo>
                  <a:lnTo>
                    <a:pt x="645350" y="626110"/>
                  </a:lnTo>
                  <a:lnTo>
                    <a:pt x="717778" y="529450"/>
                  </a:lnTo>
                  <a:lnTo>
                    <a:pt x="721017" y="522617"/>
                  </a:lnTo>
                  <a:lnTo>
                    <a:pt x="721385" y="515327"/>
                  </a:lnTo>
                  <a:close/>
                </a:path>
                <a:path w="2206625" h="1749425">
                  <a:moveTo>
                    <a:pt x="2206498" y="1602841"/>
                  </a:moveTo>
                  <a:lnTo>
                    <a:pt x="2204097" y="1595932"/>
                  </a:lnTo>
                  <a:lnTo>
                    <a:pt x="2199068" y="1590294"/>
                  </a:lnTo>
                  <a:lnTo>
                    <a:pt x="2192236" y="1587042"/>
                  </a:lnTo>
                  <a:lnTo>
                    <a:pt x="2184946" y="1586687"/>
                  </a:lnTo>
                  <a:lnTo>
                    <a:pt x="2178037" y="1589074"/>
                  </a:lnTo>
                  <a:lnTo>
                    <a:pt x="2172398" y="1594116"/>
                  </a:lnTo>
                  <a:lnTo>
                    <a:pt x="2129345" y="1651584"/>
                  </a:lnTo>
                  <a:lnTo>
                    <a:pt x="2128901" y="1626806"/>
                  </a:lnTo>
                  <a:lnTo>
                    <a:pt x="2125446" y="1585823"/>
                  </a:lnTo>
                  <a:lnTo>
                    <a:pt x="2115362" y="1525917"/>
                  </a:lnTo>
                  <a:lnTo>
                    <a:pt x="2099779" y="1468716"/>
                  </a:lnTo>
                  <a:lnTo>
                    <a:pt x="2079028" y="1414513"/>
                  </a:lnTo>
                  <a:lnTo>
                    <a:pt x="2053412" y="1363535"/>
                  </a:lnTo>
                  <a:lnTo>
                    <a:pt x="2023249" y="1316062"/>
                  </a:lnTo>
                  <a:lnTo>
                    <a:pt x="1988870" y="1272336"/>
                  </a:lnTo>
                  <a:lnTo>
                    <a:pt x="1950593" y="1232611"/>
                  </a:lnTo>
                  <a:lnTo>
                    <a:pt x="1908733" y="1197127"/>
                  </a:lnTo>
                  <a:lnTo>
                    <a:pt x="1863610" y="1166164"/>
                  </a:lnTo>
                  <a:lnTo>
                    <a:pt x="1815566" y="1139952"/>
                  </a:lnTo>
                  <a:lnTo>
                    <a:pt x="1764893" y="1118730"/>
                  </a:lnTo>
                  <a:lnTo>
                    <a:pt x="1711960" y="1102779"/>
                  </a:lnTo>
                  <a:lnTo>
                    <a:pt x="1657070" y="1092327"/>
                  </a:lnTo>
                  <a:lnTo>
                    <a:pt x="1600581" y="1087628"/>
                  </a:lnTo>
                  <a:lnTo>
                    <a:pt x="1571828" y="1087513"/>
                  </a:lnTo>
                  <a:lnTo>
                    <a:pt x="1542821" y="1088910"/>
                  </a:lnTo>
                  <a:lnTo>
                    <a:pt x="1513573" y="1091882"/>
                  </a:lnTo>
                  <a:lnTo>
                    <a:pt x="1485112" y="1096251"/>
                  </a:lnTo>
                  <a:lnTo>
                    <a:pt x="1490891" y="1133906"/>
                  </a:lnTo>
                  <a:lnTo>
                    <a:pt x="1519351" y="1129538"/>
                  </a:lnTo>
                  <a:lnTo>
                    <a:pt x="1546618" y="1126820"/>
                  </a:lnTo>
                  <a:lnTo>
                    <a:pt x="1573644" y="1125562"/>
                  </a:lnTo>
                  <a:lnTo>
                    <a:pt x="1600377" y="1125728"/>
                  </a:lnTo>
                  <a:lnTo>
                    <a:pt x="1626806" y="1127277"/>
                  </a:lnTo>
                  <a:lnTo>
                    <a:pt x="1678559" y="1134452"/>
                  </a:lnTo>
                  <a:lnTo>
                    <a:pt x="1728609" y="1146822"/>
                  </a:lnTo>
                  <a:lnTo>
                    <a:pt x="1776704" y="1164196"/>
                  </a:lnTo>
                  <a:lnTo>
                    <a:pt x="1822513" y="1186332"/>
                  </a:lnTo>
                  <a:lnTo>
                    <a:pt x="1865769" y="1213002"/>
                  </a:lnTo>
                  <a:lnTo>
                    <a:pt x="1906181" y="1243977"/>
                  </a:lnTo>
                  <a:lnTo>
                    <a:pt x="1943417" y="1279055"/>
                  </a:lnTo>
                  <a:lnTo>
                    <a:pt x="1977199" y="1317980"/>
                  </a:lnTo>
                  <a:lnTo>
                    <a:pt x="2007222" y="1360551"/>
                  </a:lnTo>
                  <a:lnTo>
                    <a:pt x="2033193" y="1406537"/>
                  </a:lnTo>
                  <a:lnTo>
                    <a:pt x="2054796" y="1455712"/>
                  </a:lnTo>
                  <a:lnTo>
                    <a:pt x="2071725" y="1507858"/>
                  </a:lnTo>
                  <a:lnTo>
                    <a:pt x="2083701" y="1562773"/>
                  </a:lnTo>
                  <a:lnTo>
                    <a:pt x="2090356" y="1623072"/>
                  </a:lnTo>
                  <a:lnTo>
                    <a:pt x="2072614" y="1582597"/>
                  </a:lnTo>
                  <a:lnTo>
                    <a:pt x="2068271" y="1576412"/>
                  </a:lnTo>
                  <a:lnTo>
                    <a:pt x="2062099" y="1572501"/>
                  </a:lnTo>
                  <a:lnTo>
                    <a:pt x="2054910" y="1571193"/>
                  </a:lnTo>
                  <a:lnTo>
                    <a:pt x="2047519" y="1572806"/>
                  </a:lnTo>
                  <a:lnTo>
                    <a:pt x="2041334" y="1577149"/>
                  </a:lnTo>
                  <a:lnTo>
                    <a:pt x="2037422" y="1583321"/>
                  </a:lnTo>
                  <a:lnTo>
                    <a:pt x="2036114" y="1590509"/>
                  </a:lnTo>
                  <a:lnTo>
                    <a:pt x="2037727" y="1597901"/>
                  </a:lnTo>
                  <a:lnTo>
                    <a:pt x="2103958" y="1748993"/>
                  </a:lnTo>
                  <a:lnTo>
                    <a:pt x="2130463" y="1713623"/>
                  </a:lnTo>
                  <a:lnTo>
                    <a:pt x="2202891" y="1616964"/>
                  </a:lnTo>
                  <a:lnTo>
                    <a:pt x="2206142" y="1610131"/>
                  </a:lnTo>
                  <a:lnTo>
                    <a:pt x="2206498" y="1602841"/>
                  </a:lnTo>
                  <a:close/>
                </a:path>
              </a:pathLst>
            </a:custGeom>
            <a:solidFill>
              <a:srgbClr val="404040"/>
            </a:solidFill>
          </p:spPr>
          <p:txBody>
            <a:bodyPr wrap="square" lIns="0" tIns="0" rIns="0" bIns="0" rtlCol="0"/>
            <a:lstStyle/>
            <a:p>
              <a:endParaRPr/>
            </a:p>
          </p:txBody>
        </p:sp>
        <p:sp>
          <p:nvSpPr>
            <p:cNvPr id="22" name="object 22"/>
            <p:cNvSpPr/>
            <p:nvPr/>
          </p:nvSpPr>
          <p:spPr>
            <a:xfrm>
              <a:off x="6677500" y="5874918"/>
              <a:ext cx="520447" cy="582162"/>
            </a:xfrm>
            <a:prstGeom prst="rect">
              <a:avLst/>
            </a:prstGeom>
            <a:blipFill>
              <a:blip r:embed="rId5" cstate="print"/>
              <a:stretch>
                <a:fillRect/>
              </a:stretch>
            </a:blipFill>
          </p:spPr>
          <p:txBody>
            <a:bodyPr wrap="square" lIns="0" tIns="0" rIns="0" bIns="0" rtlCol="0"/>
            <a:lstStyle/>
            <a:p>
              <a:endParaRPr/>
            </a:p>
          </p:txBody>
        </p:sp>
        <p:sp>
          <p:nvSpPr>
            <p:cNvPr id="23" name="object 23"/>
            <p:cNvSpPr/>
            <p:nvPr/>
          </p:nvSpPr>
          <p:spPr>
            <a:xfrm>
              <a:off x="7216156" y="5769857"/>
              <a:ext cx="939021" cy="723385"/>
            </a:xfrm>
            <a:prstGeom prst="rect">
              <a:avLst/>
            </a:prstGeom>
            <a:blipFill>
              <a:blip r:embed="rId3" cstate="print"/>
              <a:stretch>
                <a:fillRect/>
              </a:stretch>
            </a:blipFill>
          </p:spPr>
          <p:txBody>
            <a:bodyPr wrap="square" lIns="0" tIns="0" rIns="0" bIns="0" rtlCol="0"/>
            <a:lstStyle/>
            <a:p>
              <a:endParaRPr/>
            </a:p>
          </p:txBody>
        </p:sp>
      </p:grpSp>
      <p:sp>
        <p:nvSpPr>
          <p:cNvPr id="24" name="object 24"/>
          <p:cNvSpPr/>
          <p:nvPr/>
        </p:nvSpPr>
        <p:spPr>
          <a:xfrm>
            <a:off x="9517090" y="269101"/>
            <a:ext cx="979863" cy="1247938"/>
          </a:xfrm>
          <a:prstGeom prst="rect">
            <a:avLst/>
          </a:prstGeom>
          <a:blipFill>
            <a:blip r:embed="rId6" cstate="print"/>
            <a:stretch>
              <a:fillRect/>
            </a:stretch>
          </a:blipFill>
        </p:spPr>
        <p:txBody>
          <a:bodyPr wrap="square" lIns="0" tIns="0" rIns="0" bIns="0" rtlCol="0"/>
          <a:lstStyle/>
          <a:p>
            <a:endParaRPr/>
          </a:p>
        </p:txBody>
      </p:sp>
      <p:sp>
        <p:nvSpPr>
          <p:cNvPr id="25" name="object 25"/>
          <p:cNvSpPr txBox="1">
            <a:spLocks noGrp="1"/>
          </p:cNvSpPr>
          <p:nvPr>
            <p:ph type="title"/>
          </p:nvPr>
        </p:nvSpPr>
        <p:spPr>
          <a:xfrm>
            <a:off x="8861103" y="1632432"/>
            <a:ext cx="2292350" cy="400685"/>
          </a:xfrm>
          <a:prstGeom prst="rect">
            <a:avLst/>
          </a:prstGeom>
          <a:solidFill>
            <a:srgbClr val="2A9FBC"/>
          </a:solidFill>
        </p:spPr>
        <p:txBody>
          <a:bodyPr vert="horz" wrap="square" lIns="0" tIns="33655" rIns="0" bIns="0" rtlCol="0">
            <a:spAutoFit/>
          </a:bodyPr>
          <a:lstStyle/>
          <a:p>
            <a:pPr marL="258445">
              <a:lnSpc>
                <a:spcPct val="100000"/>
              </a:lnSpc>
              <a:spcBef>
                <a:spcPts val="265"/>
              </a:spcBef>
            </a:pPr>
            <a:r>
              <a:rPr sz="2000" spc="204" dirty="0">
                <a:latin typeface="Calibri"/>
                <a:cs typeface="Calibri"/>
              </a:rPr>
              <a:t>Requirements</a:t>
            </a:r>
            <a:endParaRPr sz="2000">
              <a:latin typeface="Calibri"/>
              <a:cs typeface="Calibri"/>
            </a:endParaRPr>
          </a:p>
        </p:txBody>
      </p:sp>
      <p:sp>
        <p:nvSpPr>
          <p:cNvPr id="26" name="object 26"/>
          <p:cNvSpPr/>
          <p:nvPr/>
        </p:nvSpPr>
        <p:spPr>
          <a:xfrm>
            <a:off x="9033765" y="2618104"/>
            <a:ext cx="497200" cy="400100"/>
          </a:xfrm>
          <a:prstGeom prst="rect">
            <a:avLst/>
          </a:prstGeom>
          <a:blipFill>
            <a:blip r:embed="rId7" cstate="print"/>
            <a:stretch>
              <a:fillRect/>
            </a:stretch>
          </a:blipFill>
        </p:spPr>
        <p:txBody>
          <a:bodyPr wrap="square" lIns="0" tIns="0" rIns="0" bIns="0" rtlCol="0"/>
          <a:lstStyle/>
          <a:p>
            <a:endParaRPr/>
          </a:p>
        </p:txBody>
      </p:sp>
      <p:sp>
        <p:nvSpPr>
          <p:cNvPr id="27" name="object 27"/>
          <p:cNvSpPr txBox="1"/>
          <p:nvPr/>
        </p:nvSpPr>
        <p:spPr>
          <a:xfrm>
            <a:off x="9752266" y="2653284"/>
            <a:ext cx="898525" cy="330200"/>
          </a:xfrm>
          <a:prstGeom prst="rect">
            <a:avLst/>
          </a:prstGeom>
        </p:spPr>
        <p:txBody>
          <a:bodyPr vert="horz" wrap="square" lIns="0" tIns="12700" rIns="0" bIns="0" rtlCol="0">
            <a:spAutoFit/>
          </a:bodyPr>
          <a:lstStyle/>
          <a:p>
            <a:pPr marL="12700">
              <a:lnSpc>
                <a:spcPct val="100000"/>
              </a:lnSpc>
              <a:spcBef>
                <a:spcPts val="100"/>
              </a:spcBef>
            </a:pPr>
            <a:r>
              <a:rPr sz="2000" spc="355" dirty="0">
                <a:solidFill>
                  <a:srgbClr val="404040"/>
                </a:solidFill>
                <a:latin typeface="Calibri"/>
                <a:cs typeface="Calibri"/>
              </a:rPr>
              <a:t>S</a:t>
            </a:r>
            <a:r>
              <a:rPr sz="2000" spc="110" dirty="0">
                <a:solidFill>
                  <a:srgbClr val="404040"/>
                </a:solidFill>
                <a:latin typeface="Calibri"/>
                <a:cs typeface="Calibri"/>
              </a:rPr>
              <a:t>i</a:t>
            </a:r>
            <a:r>
              <a:rPr sz="2000" spc="355" dirty="0">
                <a:solidFill>
                  <a:srgbClr val="404040"/>
                </a:solidFill>
                <a:latin typeface="Calibri"/>
                <a:cs typeface="Calibri"/>
              </a:rPr>
              <a:t>m</a:t>
            </a:r>
            <a:r>
              <a:rPr sz="2000" spc="225" dirty="0">
                <a:solidFill>
                  <a:srgbClr val="404040"/>
                </a:solidFill>
                <a:latin typeface="Calibri"/>
                <a:cs typeface="Calibri"/>
              </a:rPr>
              <a:t>p</a:t>
            </a:r>
            <a:r>
              <a:rPr sz="2000" spc="110" dirty="0">
                <a:solidFill>
                  <a:srgbClr val="404040"/>
                </a:solidFill>
                <a:latin typeface="Calibri"/>
                <a:cs typeface="Calibri"/>
              </a:rPr>
              <a:t>l</a:t>
            </a:r>
            <a:r>
              <a:rPr sz="2000" spc="210" dirty="0">
                <a:solidFill>
                  <a:srgbClr val="404040"/>
                </a:solidFill>
                <a:latin typeface="Calibri"/>
                <a:cs typeface="Calibri"/>
              </a:rPr>
              <a:t>e</a:t>
            </a:r>
            <a:endParaRPr sz="2000">
              <a:latin typeface="Calibri"/>
              <a:cs typeface="Calibri"/>
            </a:endParaRPr>
          </a:p>
        </p:txBody>
      </p:sp>
    </p:spTree>
    <p:extLst>
      <p:ext uri="{BB962C8B-B14F-4D97-AF65-F5344CB8AC3E}">
        <p14:creationId xmlns:p14="http://schemas.microsoft.com/office/powerpoint/2010/main" val="1088144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43744" y="2981452"/>
            <a:ext cx="8999220" cy="452120"/>
          </a:xfrm>
          <a:prstGeom prst="rect">
            <a:avLst/>
          </a:prstGeom>
        </p:spPr>
        <p:txBody>
          <a:bodyPr vert="horz" wrap="square" lIns="0" tIns="12700" rIns="0" bIns="0" rtlCol="0">
            <a:spAutoFit/>
          </a:bodyPr>
          <a:lstStyle/>
          <a:p>
            <a:pPr marL="12700">
              <a:lnSpc>
                <a:spcPct val="100000"/>
              </a:lnSpc>
              <a:spcBef>
                <a:spcPts val="100"/>
              </a:spcBef>
            </a:pPr>
            <a:r>
              <a:rPr sz="2800" spc="125" dirty="0">
                <a:solidFill>
                  <a:srgbClr val="404040"/>
                </a:solidFill>
                <a:latin typeface="Tahoma"/>
                <a:cs typeface="Tahoma"/>
              </a:rPr>
              <a:t>International </a:t>
            </a:r>
            <a:r>
              <a:rPr sz="2800" spc="185" dirty="0">
                <a:solidFill>
                  <a:srgbClr val="404040"/>
                </a:solidFill>
                <a:latin typeface="Tahoma"/>
                <a:cs typeface="Tahoma"/>
              </a:rPr>
              <a:t>Software </a:t>
            </a:r>
            <a:r>
              <a:rPr sz="2800" spc="125" dirty="0">
                <a:solidFill>
                  <a:srgbClr val="404040"/>
                </a:solidFill>
                <a:latin typeface="Tahoma"/>
                <a:cs typeface="Tahoma"/>
              </a:rPr>
              <a:t>Testing </a:t>
            </a:r>
            <a:r>
              <a:rPr sz="2800" spc="175" dirty="0">
                <a:solidFill>
                  <a:srgbClr val="404040"/>
                </a:solidFill>
                <a:latin typeface="Tahoma"/>
                <a:cs typeface="Tahoma"/>
              </a:rPr>
              <a:t>Qualifications</a:t>
            </a:r>
            <a:r>
              <a:rPr sz="2800" spc="-570" dirty="0">
                <a:solidFill>
                  <a:srgbClr val="404040"/>
                </a:solidFill>
                <a:latin typeface="Tahoma"/>
                <a:cs typeface="Tahoma"/>
              </a:rPr>
              <a:t> </a:t>
            </a:r>
            <a:r>
              <a:rPr sz="2800" spc="235" dirty="0">
                <a:solidFill>
                  <a:srgbClr val="404040"/>
                </a:solidFill>
                <a:latin typeface="Tahoma"/>
                <a:cs typeface="Tahoma"/>
              </a:rPr>
              <a:t>Board</a:t>
            </a:r>
            <a:endParaRPr sz="2800">
              <a:latin typeface="Tahoma"/>
              <a:cs typeface="Tahoma"/>
            </a:endParaRPr>
          </a:p>
        </p:txBody>
      </p:sp>
      <p:sp>
        <p:nvSpPr>
          <p:cNvPr id="3" name="object 3"/>
          <p:cNvSpPr txBox="1"/>
          <p:nvPr/>
        </p:nvSpPr>
        <p:spPr>
          <a:xfrm>
            <a:off x="1043744" y="2087371"/>
            <a:ext cx="1835785" cy="756920"/>
          </a:xfrm>
          <a:prstGeom prst="rect">
            <a:avLst/>
          </a:prstGeom>
        </p:spPr>
        <p:txBody>
          <a:bodyPr vert="horz" wrap="square" lIns="0" tIns="12700" rIns="0" bIns="0" rtlCol="0">
            <a:spAutoFit/>
          </a:bodyPr>
          <a:lstStyle/>
          <a:p>
            <a:pPr marL="12700">
              <a:lnSpc>
                <a:spcPct val="100000"/>
              </a:lnSpc>
              <a:spcBef>
                <a:spcPts val="100"/>
              </a:spcBef>
            </a:pPr>
            <a:r>
              <a:rPr sz="4800" spc="-160" dirty="0">
                <a:solidFill>
                  <a:srgbClr val="9BC850"/>
                </a:solidFill>
                <a:latin typeface="Arial"/>
                <a:cs typeface="Arial"/>
              </a:rPr>
              <a:t>I</a:t>
            </a:r>
            <a:r>
              <a:rPr sz="4800" spc="-290" dirty="0">
                <a:solidFill>
                  <a:srgbClr val="9BC850"/>
                </a:solidFill>
                <a:latin typeface="Arial"/>
                <a:cs typeface="Arial"/>
              </a:rPr>
              <a:t>S</a:t>
            </a:r>
            <a:r>
              <a:rPr sz="4800" spc="-200" dirty="0">
                <a:solidFill>
                  <a:srgbClr val="9BC850"/>
                </a:solidFill>
                <a:latin typeface="Arial"/>
                <a:cs typeface="Arial"/>
              </a:rPr>
              <a:t>T</a:t>
            </a:r>
            <a:r>
              <a:rPr sz="4800" spc="225" dirty="0">
                <a:solidFill>
                  <a:srgbClr val="9BC850"/>
                </a:solidFill>
                <a:latin typeface="Arial"/>
                <a:cs typeface="Arial"/>
              </a:rPr>
              <a:t>Q</a:t>
            </a:r>
            <a:r>
              <a:rPr sz="4800" spc="260" dirty="0">
                <a:solidFill>
                  <a:srgbClr val="9BC850"/>
                </a:solidFill>
                <a:latin typeface="Arial"/>
                <a:cs typeface="Arial"/>
              </a:rPr>
              <a:t>B</a:t>
            </a:r>
            <a:endParaRPr sz="48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4219" y="320018"/>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F05A28"/>
          </a:solidFill>
        </p:spPr>
        <p:txBody>
          <a:bodyPr wrap="square" lIns="0" tIns="0" rIns="0" bIns="0" rtlCol="0"/>
          <a:lstStyle/>
          <a:p>
            <a:endParaRPr/>
          </a:p>
        </p:txBody>
      </p:sp>
      <p:sp>
        <p:nvSpPr>
          <p:cNvPr id="3" name="object 3"/>
          <p:cNvSpPr txBox="1"/>
          <p:nvPr/>
        </p:nvSpPr>
        <p:spPr>
          <a:xfrm>
            <a:off x="1186254" y="545084"/>
            <a:ext cx="97345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Verdana"/>
                <a:cs typeface="Verdana"/>
              </a:rPr>
              <a:t>Analysis</a:t>
            </a:r>
            <a:endParaRPr sz="1800">
              <a:latin typeface="Verdana"/>
              <a:cs typeface="Verdana"/>
            </a:endParaRPr>
          </a:p>
        </p:txBody>
      </p:sp>
      <p:sp>
        <p:nvSpPr>
          <p:cNvPr id="4" name="object 4"/>
          <p:cNvSpPr/>
          <p:nvPr/>
        </p:nvSpPr>
        <p:spPr>
          <a:xfrm>
            <a:off x="1854398" y="1412476"/>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2A9FBC"/>
          </a:solidFill>
        </p:spPr>
        <p:txBody>
          <a:bodyPr wrap="square" lIns="0" tIns="0" rIns="0" bIns="0" rtlCol="0"/>
          <a:lstStyle/>
          <a:p>
            <a:endParaRPr/>
          </a:p>
        </p:txBody>
      </p:sp>
      <p:sp>
        <p:nvSpPr>
          <p:cNvPr id="5" name="object 5"/>
          <p:cNvSpPr txBox="1"/>
          <p:nvPr/>
        </p:nvSpPr>
        <p:spPr>
          <a:xfrm>
            <a:off x="2875108" y="1639315"/>
            <a:ext cx="816610" cy="299720"/>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FFFFFF"/>
                </a:solidFill>
                <a:latin typeface="Verdana"/>
                <a:cs typeface="Verdana"/>
              </a:rPr>
              <a:t>D</a:t>
            </a:r>
            <a:r>
              <a:rPr sz="1800" spc="-5" dirty="0">
                <a:solidFill>
                  <a:srgbClr val="FFFFFF"/>
                </a:solidFill>
                <a:latin typeface="Verdana"/>
                <a:cs typeface="Verdana"/>
              </a:rPr>
              <a:t>es</a:t>
            </a:r>
            <a:r>
              <a:rPr sz="1800" spc="-10" dirty="0">
                <a:solidFill>
                  <a:srgbClr val="FFFFFF"/>
                </a:solidFill>
                <a:latin typeface="Verdana"/>
                <a:cs typeface="Verdana"/>
              </a:rPr>
              <a:t>i</a:t>
            </a:r>
            <a:r>
              <a:rPr sz="1800" spc="70" dirty="0">
                <a:solidFill>
                  <a:srgbClr val="FFFFFF"/>
                </a:solidFill>
                <a:latin typeface="Verdana"/>
                <a:cs typeface="Verdana"/>
              </a:rPr>
              <a:t>g</a:t>
            </a:r>
            <a:r>
              <a:rPr sz="1800" spc="-25" dirty="0">
                <a:solidFill>
                  <a:srgbClr val="FFFFFF"/>
                </a:solidFill>
                <a:latin typeface="Verdana"/>
                <a:cs typeface="Verdana"/>
              </a:rPr>
              <a:t>n</a:t>
            </a:r>
            <a:endParaRPr sz="1800">
              <a:latin typeface="Verdana"/>
              <a:cs typeface="Verdana"/>
            </a:endParaRPr>
          </a:p>
        </p:txBody>
      </p:sp>
      <p:sp>
        <p:nvSpPr>
          <p:cNvPr id="6" name="object 6"/>
          <p:cNvSpPr/>
          <p:nvPr/>
        </p:nvSpPr>
        <p:spPr>
          <a:xfrm>
            <a:off x="3466755" y="2523788"/>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404040"/>
          </a:solidFill>
        </p:spPr>
        <p:txBody>
          <a:bodyPr wrap="square" lIns="0" tIns="0" rIns="0" bIns="0" rtlCol="0"/>
          <a:lstStyle/>
          <a:p>
            <a:endParaRPr/>
          </a:p>
        </p:txBody>
      </p:sp>
      <p:sp>
        <p:nvSpPr>
          <p:cNvPr id="7" name="object 7"/>
          <p:cNvSpPr txBox="1"/>
          <p:nvPr/>
        </p:nvSpPr>
        <p:spPr>
          <a:xfrm>
            <a:off x="4113547" y="2748788"/>
            <a:ext cx="156400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Verdana"/>
                <a:cs typeface="Verdana"/>
              </a:rPr>
              <a:t>Development</a:t>
            </a:r>
            <a:endParaRPr sz="1800">
              <a:latin typeface="Verdana"/>
              <a:cs typeface="Verdana"/>
            </a:endParaRPr>
          </a:p>
        </p:txBody>
      </p:sp>
      <p:sp>
        <p:nvSpPr>
          <p:cNvPr id="8" name="object 8"/>
          <p:cNvSpPr/>
          <p:nvPr/>
        </p:nvSpPr>
        <p:spPr>
          <a:xfrm>
            <a:off x="4871451" y="3615107"/>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A62E5C"/>
          </a:solidFill>
        </p:spPr>
        <p:txBody>
          <a:bodyPr wrap="square" lIns="0" tIns="0" rIns="0" bIns="0" rtlCol="0"/>
          <a:lstStyle/>
          <a:p>
            <a:endParaRPr/>
          </a:p>
        </p:txBody>
      </p:sp>
      <p:sp>
        <p:nvSpPr>
          <p:cNvPr id="9" name="object 9"/>
          <p:cNvSpPr txBox="1"/>
          <p:nvPr/>
        </p:nvSpPr>
        <p:spPr>
          <a:xfrm>
            <a:off x="5875366" y="3839971"/>
            <a:ext cx="850900" cy="299720"/>
          </a:xfrm>
          <a:prstGeom prst="rect">
            <a:avLst/>
          </a:prstGeom>
        </p:spPr>
        <p:txBody>
          <a:bodyPr vert="horz" wrap="square" lIns="0" tIns="12700" rIns="0" bIns="0" rtlCol="0">
            <a:spAutoFit/>
          </a:bodyPr>
          <a:lstStyle/>
          <a:p>
            <a:pPr marL="12700">
              <a:lnSpc>
                <a:spcPct val="100000"/>
              </a:lnSpc>
              <a:spcBef>
                <a:spcPts val="100"/>
              </a:spcBef>
            </a:pPr>
            <a:r>
              <a:rPr sz="1800" spc="-175" dirty="0">
                <a:solidFill>
                  <a:srgbClr val="FFFFFF"/>
                </a:solidFill>
                <a:latin typeface="Verdana"/>
                <a:cs typeface="Verdana"/>
              </a:rPr>
              <a:t>T</a:t>
            </a:r>
            <a:r>
              <a:rPr sz="1800" spc="30" dirty="0">
                <a:solidFill>
                  <a:srgbClr val="FFFFFF"/>
                </a:solidFill>
                <a:latin typeface="Verdana"/>
                <a:cs typeface="Verdana"/>
              </a:rPr>
              <a:t>e</a:t>
            </a:r>
            <a:r>
              <a:rPr sz="1800" spc="-60" dirty="0">
                <a:solidFill>
                  <a:srgbClr val="FFFFFF"/>
                </a:solidFill>
                <a:latin typeface="Verdana"/>
                <a:cs typeface="Verdana"/>
              </a:rPr>
              <a:t>s</a:t>
            </a:r>
            <a:r>
              <a:rPr sz="1800" spc="20" dirty="0">
                <a:solidFill>
                  <a:srgbClr val="FFFFFF"/>
                </a:solidFill>
                <a:latin typeface="Verdana"/>
                <a:cs typeface="Verdana"/>
              </a:rPr>
              <a:t>t</a:t>
            </a:r>
            <a:r>
              <a:rPr sz="1800" spc="15" dirty="0">
                <a:solidFill>
                  <a:srgbClr val="FFFFFF"/>
                </a:solidFill>
                <a:latin typeface="Verdana"/>
                <a:cs typeface="Verdana"/>
              </a:rPr>
              <a:t>i</a:t>
            </a:r>
            <a:r>
              <a:rPr sz="1800" spc="-30" dirty="0">
                <a:solidFill>
                  <a:srgbClr val="FFFFFF"/>
                </a:solidFill>
                <a:latin typeface="Verdana"/>
                <a:cs typeface="Verdana"/>
              </a:rPr>
              <a:t>n</a:t>
            </a:r>
            <a:r>
              <a:rPr sz="1800" spc="80" dirty="0">
                <a:solidFill>
                  <a:srgbClr val="FFFFFF"/>
                </a:solidFill>
                <a:latin typeface="Verdana"/>
                <a:cs typeface="Verdana"/>
              </a:rPr>
              <a:t>g</a:t>
            </a:r>
            <a:endParaRPr sz="1800">
              <a:latin typeface="Verdana"/>
              <a:cs typeface="Verdana"/>
            </a:endParaRPr>
          </a:p>
        </p:txBody>
      </p:sp>
      <p:sp>
        <p:nvSpPr>
          <p:cNvPr id="10" name="object 10"/>
          <p:cNvSpPr/>
          <p:nvPr/>
        </p:nvSpPr>
        <p:spPr>
          <a:xfrm>
            <a:off x="6373681" y="4662708"/>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9BC850"/>
          </a:solidFill>
        </p:spPr>
        <p:txBody>
          <a:bodyPr wrap="square" lIns="0" tIns="0" rIns="0" bIns="0" rtlCol="0"/>
          <a:lstStyle/>
          <a:p>
            <a:endParaRPr/>
          </a:p>
        </p:txBody>
      </p:sp>
      <p:sp>
        <p:nvSpPr>
          <p:cNvPr id="11" name="object 11"/>
          <p:cNvSpPr txBox="1"/>
          <p:nvPr/>
        </p:nvSpPr>
        <p:spPr>
          <a:xfrm>
            <a:off x="7080003" y="4888483"/>
            <a:ext cx="143129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Verdana"/>
                <a:cs typeface="Verdana"/>
              </a:rPr>
              <a:t>Deployment</a:t>
            </a:r>
            <a:endParaRPr sz="1800">
              <a:latin typeface="Verdana"/>
              <a:cs typeface="Verdana"/>
            </a:endParaRPr>
          </a:p>
        </p:txBody>
      </p:sp>
      <p:sp>
        <p:nvSpPr>
          <p:cNvPr id="12" name="object 12"/>
          <p:cNvSpPr/>
          <p:nvPr/>
        </p:nvSpPr>
        <p:spPr>
          <a:xfrm>
            <a:off x="8070608" y="5737449"/>
            <a:ext cx="2809875" cy="800735"/>
          </a:xfrm>
          <a:custGeom>
            <a:avLst/>
            <a:gdLst/>
            <a:ahLst/>
            <a:cxnLst/>
            <a:rect l="l" t="t" r="r" b="b"/>
            <a:pathLst>
              <a:path w="2809875" h="800734">
                <a:moveTo>
                  <a:pt x="2247519" y="0"/>
                </a:moveTo>
                <a:lnTo>
                  <a:pt x="0" y="0"/>
                </a:lnTo>
                <a:lnTo>
                  <a:pt x="561873" y="400265"/>
                </a:lnTo>
                <a:lnTo>
                  <a:pt x="0" y="800531"/>
                </a:lnTo>
                <a:lnTo>
                  <a:pt x="2247519" y="800531"/>
                </a:lnTo>
                <a:lnTo>
                  <a:pt x="2809392" y="400265"/>
                </a:lnTo>
                <a:lnTo>
                  <a:pt x="2247519" y="0"/>
                </a:lnTo>
                <a:close/>
              </a:path>
            </a:pathLst>
          </a:custGeom>
          <a:solidFill>
            <a:srgbClr val="675BA7"/>
          </a:solidFill>
        </p:spPr>
        <p:txBody>
          <a:bodyPr wrap="square" lIns="0" tIns="0" rIns="0" bIns="0" rtlCol="0"/>
          <a:lstStyle/>
          <a:p>
            <a:endParaRPr/>
          </a:p>
        </p:txBody>
      </p:sp>
      <p:sp>
        <p:nvSpPr>
          <p:cNvPr id="13" name="object 13"/>
          <p:cNvSpPr txBox="1"/>
          <p:nvPr/>
        </p:nvSpPr>
        <p:spPr>
          <a:xfrm>
            <a:off x="8754706" y="5964428"/>
            <a:ext cx="147637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Verdana"/>
                <a:cs typeface="Verdana"/>
              </a:rPr>
              <a:t>Maintenance</a:t>
            </a:r>
            <a:endParaRPr sz="1800">
              <a:latin typeface="Verdana"/>
              <a:cs typeface="Verdana"/>
            </a:endParaRPr>
          </a:p>
        </p:txBody>
      </p:sp>
      <p:sp>
        <p:nvSpPr>
          <p:cNvPr id="14" name="object 14"/>
          <p:cNvSpPr/>
          <p:nvPr/>
        </p:nvSpPr>
        <p:spPr>
          <a:xfrm>
            <a:off x="3115356" y="714218"/>
            <a:ext cx="721995" cy="661670"/>
          </a:xfrm>
          <a:custGeom>
            <a:avLst/>
            <a:gdLst/>
            <a:ahLst/>
            <a:cxnLst/>
            <a:rect l="l" t="t" r="r" b="b"/>
            <a:pathLst>
              <a:path w="721995" h="661669">
                <a:moveTo>
                  <a:pt x="569801" y="483682"/>
                </a:moveTo>
                <a:lnTo>
                  <a:pt x="562406" y="485292"/>
                </a:lnTo>
                <a:lnTo>
                  <a:pt x="556215" y="489636"/>
                </a:lnTo>
                <a:lnTo>
                  <a:pt x="552310" y="495806"/>
                </a:lnTo>
                <a:lnTo>
                  <a:pt x="551005" y="502992"/>
                </a:lnTo>
                <a:lnTo>
                  <a:pt x="552615" y="510387"/>
                </a:lnTo>
                <a:lnTo>
                  <a:pt x="618845" y="661492"/>
                </a:lnTo>
                <a:lnTo>
                  <a:pt x="645355" y="626109"/>
                </a:lnTo>
                <a:lnTo>
                  <a:pt x="642112" y="626109"/>
                </a:lnTo>
                <a:lnTo>
                  <a:pt x="604253" y="621741"/>
                </a:lnTo>
                <a:lnTo>
                  <a:pt x="604469" y="620293"/>
                </a:lnTo>
                <a:lnTo>
                  <a:pt x="606425" y="581329"/>
                </a:lnTo>
                <a:lnTo>
                  <a:pt x="605815" y="542467"/>
                </a:lnTo>
                <a:lnTo>
                  <a:pt x="605245" y="535564"/>
                </a:lnTo>
                <a:lnTo>
                  <a:pt x="587502" y="495084"/>
                </a:lnTo>
                <a:lnTo>
                  <a:pt x="583157" y="488892"/>
                </a:lnTo>
                <a:lnTo>
                  <a:pt x="576987" y="484987"/>
                </a:lnTo>
                <a:lnTo>
                  <a:pt x="569801" y="483682"/>
                </a:lnTo>
                <a:close/>
              </a:path>
              <a:path w="721995" h="661669">
                <a:moveTo>
                  <a:pt x="605245" y="535564"/>
                </a:moveTo>
                <a:lnTo>
                  <a:pt x="605815" y="542467"/>
                </a:lnTo>
                <a:lnTo>
                  <a:pt x="606425" y="581329"/>
                </a:lnTo>
                <a:lnTo>
                  <a:pt x="604469" y="620293"/>
                </a:lnTo>
                <a:lnTo>
                  <a:pt x="604253" y="621741"/>
                </a:lnTo>
                <a:lnTo>
                  <a:pt x="642112" y="626109"/>
                </a:lnTo>
                <a:lnTo>
                  <a:pt x="642518" y="622172"/>
                </a:lnTo>
                <a:lnTo>
                  <a:pt x="642803" y="616280"/>
                </a:lnTo>
                <a:lnTo>
                  <a:pt x="640626" y="616280"/>
                </a:lnTo>
                <a:lnTo>
                  <a:pt x="607936" y="612508"/>
                </a:lnTo>
                <a:lnTo>
                  <a:pt x="627517" y="586374"/>
                </a:lnTo>
                <a:lnTo>
                  <a:pt x="605245" y="535564"/>
                </a:lnTo>
                <a:close/>
              </a:path>
              <a:path w="721995" h="661669">
                <a:moveTo>
                  <a:pt x="699830" y="499171"/>
                </a:moveTo>
                <a:lnTo>
                  <a:pt x="692931" y="501567"/>
                </a:lnTo>
                <a:lnTo>
                  <a:pt x="687285" y="506602"/>
                </a:lnTo>
                <a:lnTo>
                  <a:pt x="644229" y="564069"/>
                </a:lnTo>
                <a:lnTo>
                  <a:pt x="644525" y="580694"/>
                </a:lnTo>
                <a:lnTo>
                  <a:pt x="642518" y="622172"/>
                </a:lnTo>
                <a:lnTo>
                  <a:pt x="642112" y="626109"/>
                </a:lnTo>
                <a:lnTo>
                  <a:pt x="645355" y="626109"/>
                </a:lnTo>
                <a:lnTo>
                  <a:pt x="717778" y="529450"/>
                </a:lnTo>
                <a:lnTo>
                  <a:pt x="721022" y="522618"/>
                </a:lnTo>
                <a:lnTo>
                  <a:pt x="721386" y="515324"/>
                </a:lnTo>
                <a:lnTo>
                  <a:pt x="718991" y="508426"/>
                </a:lnTo>
                <a:lnTo>
                  <a:pt x="713955" y="502780"/>
                </a:lnTo>
                <a:lnTo>
                  <a:pt x="707124" y="499536"/>
                </a:lnTo>
                <a:lnTo>
                  <a:pt x="699830" y="499171"/>
                </a:lnTo>
                <a:close/>
              </a:path>
              <a:path w="721995" h="661669">
                <a:moveTo>
                  <a:pt x="627517" y="586374"/>
                </a:moveTo>
                <a:lnTo>
                  <a:pt x="607936" y="612508"/>
                </a:lnTo>
                <a:lnTo>
                  <a:pt x="640626" y="616280"/>
                </a:lnTo>
                <a:lnTo>
                  <a:pt x="627517" y="586374"/>
                </a:lnTo>
                <a:close/>
              </a:path>
              <a:path w="721995" h="661669">
                <a:moveTo>
                  <a:pt x="644229" y="564069"/>
                </a:moveTo>
                <a:lnTo>
                  <a:pt x="627517" y="586374"/>
                </a:lnTo>
                <a:lnTo>
                  <a:pt x="640626" y="616280"/>
                </a:lnTo>
                <a:lnTo>
                  <a:pt x="642803" y="616280"/>
                </a:lnTo>
                <a:lnTo>
                  <a:pt x="644525" y="580694"/>
                </a:lnTo>
                <a:lnTo>
                  <a:pt x="644229" y="564069"/>
                </a:lnTo>
                <a:close/>
              </a:path>
              <a:path w="721995" h="661669">
                <a:moveTo>
                  <a:pt x="297354" y="38049"/>
                </a:moveTo>
                <a:lnTo>
                  <a:pt x="88531" y="38049"/>
                </a:lnTo>
                <a:lnTo>
                  <a:pt x="115265" y="38214"/>
                </a:lnTo>
                <a:lnTo>
                  <a:pt x="141693" y="39763"/>
                </a:lnTo>
                <a:lnTo>
                  <a:pt x="193446" y="46939"/>
                </a:lnTo>
                <a:lnTo>
                  <a:pt x="243497" y="59321"/>
                </a:lnTo>
                <a:lnTo>
                  <a:pt x="291592" y="76682"/>
                </a:lnTo>
                <a:lnTo>
                  <a:pt x="337400" y="98818"/>
                </a:lnTo>
                <a:lnTo>
                  <a:pt x="380657" y="125488"/>
                </a:lnTo>
                <a:lnTo>
                  <a:pt x="421068" y="156463"/>
                </a:lnTo>
                <a:lnTo>
                  <a:pt x="458304" y="191541"/>
                </a:lnTo>
                <a:lnTo>
                  <a:pt x="492086" y="230466"/>
                </a:lnTo>
                <a:lnTo>
                  <a:pt x="522109" y="273037"/>
                </a:lnTo>
                <a:lnTo>
                  <a:pt x="548081" y="319023"/>
                </a:lnTo>
                <a:lnTo>
                  <a:pt x="569683" y="368198"/>
                </a:lnTo>
                <a:lnTo>
                  <a:pt x="586625" y="420344"/>
                </a:lnTo>
                <a:lnTo>
                  <a:pt x="598589" y="475259"/>
                </a:lnTo>
                <a:lnTo>
                  <a:pt x="605245" y="535564"/>
                </a:lnTo>
                <a:lnTo>
                  <a:pt x="627517" y="586374"/>
                </a:lnTo>
                <a:lnTo>
                  <a:pt x="644229" y="564069"/>
                </a:lnTo>
                <a:lnTo>
                  <a:pt x="643788" y="539292"/>
                </a:lnTo>
                <a:lnTo>
                  <a:pt x="640334" y="498309"/>
                </a:lnTo>
                <a:lnTo>
                  <a:pt x="630250" y="438403"/>
                </a:lnTo>
                <a:lnTo>
                  <a:pt x="614667" y="381203"/>
                </a:lnTo>
                <a:lnTo>
                  <a:pt x="593915" y="326999"/>
                </a:lnTo>
                <a:lnTo>
                  <a:pt x="568299" y="276021"/>
                </a:lnTo>
                <a:lnTo>
                  <a:pt x="538137" y="228549"/>
                </a:lnTo>
                <a:lnTo>
                  <a:pt x="503758" y="184823"/>
                </a:lnTo>
                <a:lnTo>
                  <a:pt x="465480" y="145097"/>
                </a:lnTo>
                <a:lnTo>
                  <a:pt x="423621" y="109626"/>
                </a:lnTo>
                <a:lnTo>
                  <a:pt x="378498" y="78651"/>
                </a:lnTo>
                <a:lnTo>
                  <a:pt x="330454" y="52438"/>
                </a:lnTo>
                <a:lnTo>
                  <a:pt x="305422" y="41186"/>
                </a:lnTo>
                <a:lnTo>
                  <a:pt x="297354" y="38049"/>
                </a:lnTo>
                <a:close/>
              </a:path>
              <a:path w="721995" h="661669">
                <a:moveTo>
                  <a:pt x="86715" y="0"/>
                </a:moveTo>
                <a:lnTo>
                  <a:pt x="57708" y="1396"/>
                </a:lnTo>
                <a:lnTo>
                  <a:pt x="28460" y="4368"/>
                </a:lnTo>
                <a:lnTo>
                  <a:pt x="0" y="8737"/>
                </a:lnTo>
                <a:lnTo>
                  <a:pt x="5791" y="46393"/>
                </a:lnTo>
                <a:lnTo>
                  <a:pt x="34239" y="42024"/>
                </a:lnTo>
                <a:lnTo>
                  <a:pt x="61506" y="39306"/>
                </a:lnTo>
                <a:lnTo>
                  <a:pt x="88531" y="38049"/>
                </a:lnTo>
                <a:lnTo>
                  <a:pt x="297354" y="38049"/>
                </a:lnTo>
                <a:lnTo>
                  <a:pt x="279781" y="31216"/>
                </a:lnTo>
                <a:lnTo>
                  <a:pt x="226847" y="15265"/>
                </a:lnTo>
                <a:lnTo>
                  <a:pt x="171958" y="4813"/>
                </a:lnTo>
                <a:lnTo>
                  <a:pt x="115468" y="114"/>
                </a:lnTo>
                <a:lnTo>
                  <a:pt x="86715" y="0"/>
                </a:lnTo>
                <a:close/>
              </a:path>
            </a:pathLst>
          </a:custGeom>
          <a:solidFill>
            <a:srgbClr val="404040"/>
          </a:solidFill>
        </p:spPr>
        <p:txBody>
          <a:bodyPr wrap="square" lIns="0" tIns="0" rIns="0" bIns="0" rtlCol="0"/>
          <a:lstStyle/>
          <a:p>
            <a:endParaRPr/>
          </a:p>
        </p:txBody>
      </p:sp>
      <p:sp>
        <p:nvSpPr>
          <p:cNvPr id="15" name="object 15"/>
          <p:cNvSpPr/>
          <p:nvPr/>
        </p:nvSpPr>
        <p:spPr>
          <a:xfrm>
            <a:off x="4728912" y="1842364"/>
            <a:ext cx="721995" cy="661670"/>
          </a:xfrm>
          <a:custGeom>
            <a:avLst/>
            <a:gdLst/>
            <a:ahLst/>
            <a:cxnLst/>
            <a:rect l="l" t="t" r="r" b="b"/>
            <a:pathLst>
              <a:path w="721995" h="661669">
                <a:moveTo>
                  <a:pt x="569801" y="483682"/>
                </a:moveTo>
                <a:lnTo>
                  <a:pt x="562406" y="485292"/>
                </a:lnTo>
                <a:lnTo>
                  <a:pt x="556220" y="489636"/>
                </a:lnTo>
                <a:lnTo>
                  <a:pt x="552315" y="495806"/>
                </a:lnTo>
                <a:lnTo>
                  <a:pt x="551007" y="502992"/>
                </a:lnTo>
                <a:lnTo>
                  <a:pt x="552615" y="510387"/>
                </a:lnTo>
                <a:lnTo>
                  <a:pt x="618845" y="661479"/>
                </a:lnTo>
                <a:lnTo>
                  <a:pt x="645348" y="626109"/>
                </a:lnTo>
                <a:lnTo>
                  <a:pt x="642112" y="626109"/>
                </a:lnTo>
                <a:lnTo>
                  <a:pt x="604253" y="621741"/>
                </a:lnTo>
                <a:lnTo>
                  <a:pt x="604469" y="620293"/>
                </a:lnTo>
                <a:lnTo>
                  <a:pt x="606425" y="581329"/>
                </a:lnTo>
                <a:lnTo>
                  <a:pt x="605815" y="542467"/>
                </a:lnTo>
                <a:lnTo>
                  <a:pt x="605245" y="535564"/>
                </a:lnTo>
                <a:lnTo>
                  <a:pt x="587502" y="495084"/>
                </a:lnTo>
                <a:lnTo>
                  <a:pt x="583157" y="488892"/>
                </a:lnTo>
                <a:lnTo>
                  <a:pt x="576987" y="484987"/>
                </a:lnTo>
                <a:lnTo>
                  <a:pt x="569801" y="483682"/>
                </a:lnTo>
                <a:close/>
              </a:path>
              <a:path w="721995" h="661669">
                <a:moveTo>
                  <a:pt x="605245" y="535564"/>
                </a:moveTo>
                <a:lnTo>
                  <a:pt x="605815" y="542467"/>
                </a:lnTo>
                <a:lnTo>
                  <a:pt x="606425" y="581329"/>
                </a:lnTo>
                <a:lnTo>
                  <a:pt x="604469" y="620293"/>
                </a:lnTo>
                <a:lnTo>
                  <a:pt x="604253" y="621741"/>
                </a:lnTo>
                <a:lnTo>
                  <a:pt x="642112" y="626109"/>
                </a:lnTo>
                <a:lnTo>
                  <a:pt x="642518" y="622172"/>
                </a:lnTo>
                <a:lnTo>
                  <a:pt x="642803" y="616280"/>
                </a:lnTo>
                <a:lnTo>
                  <a:pt x="640626" y="616280"/>
                </a:lnTo>
                <a:lnTo>
                  <a:pt x="607936" y="612508"/>
                </a:lnTo>
                <a:lnTo>
                  <a:pt x="627517" y="586374"/>
                </a:lnTo>
                <a:lnTo>
                  <a:pt x="605245" y="535564"/>
                </a:lnTo>
                <a:close/>
              </a:path>
              <a:path w="721995" h="661669">
                <a:moveTo>
                  <a:pt x="699830" y="499171"/>
                </a:moveTo>
                <a:lnTo>
                  <a:pt x="692931" y="501567"/>
                </a:lnTo>
                <a:lnTo>
                  <a:pt x="687285" y="506602"/>
                </a:lnTo>
                <a:lnTo>
                  <a:pt x="644229" y="564069"/>
                </a:lnTo>
                <a:lnTo>
                  <a:pt x="644525" y="580694"/>
                </a:lnTo>
                <a:lnTo>
                  <a:pt x="642518" y="622172"/>
                </a:lnTo>
                <a:lnTo>
                  <a:pt x="642112" y="626109"/>
                </a:lnTo>
                <a:lnTo>
                  <a:pt x="645348" y="626109"/>
                </a:lnTo>
                <a:lnTo>
                  <a:pt x="717778" y="529450"/>
                </a:lnTo>
                <a:lnTo>
                  <a:pt x="721022" y="522618"/>
                </a:lnTo>
                <a:lnTo>
                  <a:pt x="721386" y="515324"/>
                </a:lnTo>
                <a:lnTo>
                  <a:pt x="718991" y="508426"/>
                </a:lnTo>
                <a:lnTo>
                  <a:pt x="713955" y="502780"/>
                </a:lnTo>
                <a:lnTo>
                  <a:pt x="707124" y="499536"/>
                </a:lnTo>
                <a:lnTo>
                  <a:pt x="699830" y="499171"/>
                </a:lnTo>
                <a:close/>
              </a:path>
              <a:path w="721995" h="661669">
                <a:moveTo>
                  <a:pt x="627517" y="586374"/>
                </a:moveTo>
                <a:lnTo>
                  <a:pt x="607936" y="612508"/>
                </a:lnTo>
                <a:lnTo>
                  <a:pt x="640626" y="616280"/>
                </a:lnTo>
                <a:lnTo>
                  <a:pt x="627517" y="586374"/>
                </a:lnTo>
                <a:close/>
              </a:path>
              <a:path w="721995" h="661669">
                <a:moveTo>
                  <a:pt x="644229" y="564069"/>
                </a:moveTo>
                <a:lnTo>
                  <a:pt x="627517" y="586374"/>
                </a:lnTo>
                <a:lnTo>
                  <a:pt x="640626" y="616280"/>
                </a:lnTo>
                <a:lnTo>
                  <a:pt x="642803" y="616280"/>
                </a:lnTo>
                <a:lnTo>
                  <a:pt x="644525" y="580694"/>
                </a:lnTo>
                <a:lnTo>
                  <a:pt x="644229" y="564069"/>
                </a:lnTo>
                <a:close/>
              </a:path>
              <a:path w="721995" h="661669">
                <a:moveTo>
                  <a:pt x="297347" y="38049"/>
                </a:moveTo>
                <a:lnTo>
                  <a:pt x="88531" y="38049"/>
                </a:lnTo>
                <a:lnTo>
                  <a:pt x="115277" y="38214"/>
                </a:lnTo>
                <a:lnTo>
                  <a:pt x="141693" y="39763"/>
                </a:lnTo>
                <a:lnTo>
                  <a:pt x="193446" y="46939"/>
                </a:lnTo>
                <a:lnTo>
                  <a:pt x="243509" y="59308"/>
                </a:lnTo>
                <a:lnTo>
                  <a:pt x="291592" y="76682"/>
                </a:lnTo>
                <a:lnTo>
                  <a:pt x="337400" y="98818"/>
                </a:lnTo>
                <a:lnTo>
                  <a:pt x="380669" y="125488"/>
                </a:lnTo>
                <a:lnTo>
                  <a:pt x="421068" y="156476"/>
                </a:lnTo>
                <a:lnTo>
                  <a:pt x="458304" y="191541"/>
                </a:lnTo>
                <a:lnTo>
                  <a:pt x="492086" y="230466"/>
                </a:lnTo>
                <a:lnTo>
                  <a:pt x="522109" y="273037"/>
                </a:lnTo>
                <a:lnTo>
                  <a:pt x="548081" y="319023"/>
                </a:lnTo>
                <a:lnTo>
                  <a:pt x="569683" y="368198"/>
                </a:lnTo>
                <a:lnTo>
                  <a:pt x="586625" y="420344"/>
                </a:lnTo>
                <a:lnTo>
                  <a:pt x="598589" y="475259"/>
                </a:lnTo>
                <a:lnTo>
                  <a:pt x="605245" y="535564"/>
                </a:lnTo>
                <a:lnTo>
                  <a:pt x="627517" y="586374"/>
                </a:lnTo>
                <a:lnTo>
                  <a:pt x="644229" y="564069"/>
                </a:lnTo>
                <a:lnTo>
                  <a:pt x="643788" y="539292"/>
                </a:lnTo>
                <a:lnTo>
                  <a:pt x="640334" y="498309"/>
                </a:lnTo>
                <a:lnTo>
                  <a:pt x="630250" y="438391"/>
                </a:lnTo>
                <a:lnTo>
                  <a:pt x="614667" y="381203"/>
                </a:lnTo>
                <a:lnTo>
                  <a:pt x="593915" y="326999"/>
                </a:lnTo>
                <a:lnTo>
                  <a:pt x="568299" y="276021"/>
                </a:lnTo>
                <a:lnTo>
                  <a:pt x="538137" y="228549"/>
                </a:lnTo>
                <a:lnTo>
                  <a:pt x="503758" y="184823"/>
                </a:lnTo>
                <a:lnTo>
                  <a:pt x="465480" y="145097"/>
                </a:lnTo>
                <a:lnTo>
                  <a:pt x="423621" y="109626"/>
                </a:lnTo>
                <a:lnTo>
                  <a:pt x="378498" y="78651"/>
                </a:lnTo>
                <a:lnTo>
                  <a:pt x="330454" y="52438"/>
                </a:lnTo>
                <a:lnTo>
                  <a:pt x="305422" y="41186"/>
                </a:lnTo>
                <a:lnTo>
                  <a:pt x="297347" y="38049"/>
                </a:lnTo>
                <a:close/>
              </a:path>
              <a:path w="721995" h="661669">
                <a:moveTo>
                  <a:pt x="86715" y="0"/>
                </a:moveTo>
                <a:lnTo>
                  <a:pt x="57708" y="1396"/>
                </a:lnTo>
                <a:lnTo>
                  <a:pt x="28460" y="4368"/>
                </a:lnTo>
                <a:lnTo>
                  <a:pt x="0" y="8737"/>
                </a:lnTo>
                <a:lnTo>
                  <a:pt x="5791" y="46393"/>
                </a:lnTo>
                <a:lnTo>
                  <a:pt x="34239" y="42024"/>
                </a:lnTo>
                <a:lnTo>
                  <a:pt x="61518" y="39306"/>
                </a:lnTo>
                <a:lnTo>
                  <a:pt x="88531" y="38049"/>
                </a:lnTo>
                <a:lnTo>
                  <a:pt x="297347" y="38049"/>
                </a:lnTo>
                <a:lnTo>
                  <a:pt x="279793" y="31229"/>
                </a:lnTo>
                <a:lnTo>
                  <a:pt x="226847" y="15265"/>
                </a:lnTo>
                <a:lnTo>
                  <a:pt x="171958" y="4813"/>
                </a:lnTo>
                <a:lnTo>
                  <a:pt x="115468" y="114"/>
                </a:lnTo>
                <a:lnTo>
                  <a:pt x="86715" y="0"/>
                </a:lnTo>
                <a:close/>
              </a:path>
            </a:pathLst>
          </a:custGeom>
          <a:solidFill>
            <a:srgbClr val="404040"/>
          </a:solidFill>
        </p:spPr>
        <p:txBody>
          <a:bodyPr wrap="square" lIns="0" tIns="0" rIns="0" bIns="0" rtlCol="0"/>
          <a:lstStyle/>
          <a:p>
            <a:endParaRPr/>
          </a:p>
        </p:txBody>
      </p:sp>
      <p:grpSp>
        <p:nvGrpSpPr>
          <p:cNvPr id="16" name="object 16"/>
          <p:cNvGrpSpPr/>
          <p:nvPr/>
        </p:nvGrpSpPr>
        <p:grpSpPr>
          <a:xfrm>
            <a:off x="3618043" y="2930536"/>
            <a:ext cx="3446145" cy="1772920"/>
            <a:chOff x="3618043" y="2930536"/>
            <a:chExt cx="3446145" cy="1772920"/>
          </a:xfrm>
        </p:grpSpPr>
        <p:sp>
          <p:nvSpPr>
            <p:cNvPr id="17" name="object 17"/>
            <p:cNvSpPr/>
            <p:nvPr/>
          </p:nvSpPr>
          <p:spPr>
            <a:xfrm>
              <a:off x="6342467" y="2930536"/>
              <a:ext cx="721995" cy="661670"/>
            </a:xfrm>
            <a:custGeom>
              <a:avLst/>
              <a:gdLst/>
              <a:ahLst/>
              <a:cxnLst/>
              <a:rect l="l" t="t" r="r" b="b"/>
              <a:pathLst>
                <a:path w="721995" h="661670">
                  <a:moveTo>
                    <a:pt x="569801" y="483695"/>
                  </a:moveTo>
                  <a:lnTo>
                    <a:pt x="562406" y="485305"/>
                  </a:lnTo>
                  <a:lnTo>
                    <a:pt x="556215" y="489649"/>
                  </a:lnTo>
                  <a:lnTo>
                    <a:pt x="552310" y="495819"/>
                  </a:lnTo>
                  <a:lnTo>
                    <a:pt x="551005" y="503005"/>
                  </a:lnTo>
                  <a:lnTo>
                    <a:pt x="552615" y="510400"/>
                  </a:lnTo>
                  <a:lnTo>
                    <a:pt x="618845" y="661492"/>
                  </a:lnTo>
                  <a:lnTo>
                    <a:pt x="645348" y="626122"/>
                  </a:lnTo>
                  <a:lnTo>
                    <a:pt x="642112" y="626122"/>
                  </a:lnTo>
                  <a:lnTo>
                    <a:pt x="604253" y="621753"/>
                  </a:lnTo>
                  <a:lnTo>
                    <a:pt x="604469" y="620306"/>
                  </a:lnTo>
                  <a:lnTo>
                    <a:pt x="606425" y="581342"/>
                  </a:lnTo>
                  <a:lnTo>
                    <a:pt x="605815" y="542480"/>
                  </a:lnTo>
                  <a:lnTo>
                    <a:pt x="605245" y="535577"/>
                  </a:lnTo>
                  <a:lnTo>
                    <a:pt x="587502" y="495096"/>
                  </a:lnTo>
                  <a:lnTo>
                    <a:pt x="583157" y="488905"/>
                  </a:lnTo>
                  <a:lnTo>
                    <a:pt x="576987" y="485000"/>
                  </a:lnTo>
                  <a:lnTo>
                    <a:pt x="569801" y="483695"/>
                  </a:lnTo>
                  <a:close/>
                </a:path>
                <a:path w="721995" h="661670">
                  <a:moveTo>
                    <a:pt x="605245" y="535577"/>
                  </a:moveTo>
                  <a:lnTo>
                    <a:pt x="605815" y="542480"/>
                  </a:lnTo>
                  <a:lnTo>
                    <a:pt x="606425" y="581342"/>
                  </a:lnTo>
                  <a:lnTo>
                    <a:pt x="604469" y="620306"/>
                  </a:lnTo>
                  <a:lnTo>
                    <a:pt x="604253" y="621753"/>
                  </a:lnTo>
                  <a:lnTo>
                    <a:pt x="642112" y="626122"/>
                  </a:lnTo>
                  <a:lnTo>
                    <a:pt x="642518" y="622185"/>
                  </a:lnTo>
                  <a:lnTo>
                    <a:pt x="642803" y="616292"/>
                  </a:lnTo>
                  <a:lnTo>
                    <a:pt x="640626" y="616292"/>
                  </a:lnTo>
                  <a:lnTo>
                    <a:pt x="607936" y="612521"/>
                  </a:lnTo>
                  <a:lnTo>
                    <a:pt x="627517" y="586386"/>
                  </a:lnTo>
                  <a:lnTo>
                    <a:pt x="605245" y="535577"/>
                  </a:lnTo>
                  <a:close/>
                </a:path>
                <a:path w="721995" h="661670">
                  <a:moveTo>
                    <a:pt x="699825" y="499184"/>
                  </a:moveTo>
                  <a:lnTo>
                    <a:pt x="692926" y="501580"/>
                  </a:lnTo>
                  <a:lnTo>
                    <a:pt x="687285" y="506615"/>
                  </a:lnTo>
                  <a:lnTo>
                    <a:pt x="644229" y="564082"/>
                  </a:lnTo>
                  <a:lnTo>
                    <a:pt x="644525" y="580707"/>
                  </a:lnTo>
                  <a:lnTo>
                    <a:pt x="642518" y="622185"/>
                  </a:lnTo>
                  <a:lnTo>
                    <a:pt x="642112" y="626122"/>
                  </a:lnTo>
                  <a:lnTo>
                    <a:pt x="645348" y="626122"/>
                  </a:lnTo>
                  <a:lnTo>
                    <a:pt x="717778" y="529463"/>
                  </a:lnTo>
                  <a:lnTo>
                    <a:pt x="721022" y="522631"/>
                  </a:lnTo>
                  <a:lnTo>
                    <a:pt x="721386" y="515337"/>
                  </a:lnTo>
                  <a:lnTo>
                    <a:pt x="718991" y="508438"/>
                  </a:lnTo>
                  <a:lnTo>
                    <a:pt x="713955" y="502793"/>
                  </a:lnTo>
                  <a:lnTo>
                    <a:pt x="707122" y="499548"/>
                  </a:lnTo>
                  <a:lnTo>
                    <a:pt x="699825" y="499184"/>
                  </a:lnTo>
                  <a:close/>
                </a:path>
                <a:path w="721995" h="661670">
                  <a:moveTo>
                    <a:pt x="627517" y="586386"/>
                  </a:moveTo>
                  <a:lnTo>
                    <a:pt x="607936" y="612521"/>
                  </a:lnTo>
                  <a:lnTo>
                    <a:pt x="640626" y="616292"/>
                  </a:lnTo>
                  <a:lnTo>
                    <a:pt x="627517" y="586386"/>
                  </a:lnTo>
                  <a:close/>
                </a:path>
                <a:path w="721995" h="661670">
                  <a:moveTo>
                    <a:pt x="644229" y="564082"/>
                  </a:moveTo>
                  <a:lnTo>
                    <a:pt x="627517" y="586386"/>
                  </a:lnTo>
                  <a:lnTo>
                    <a:pt x="640626" y="616292"/>
                  </a:lnTo>
                  <a:lnTo>
                    <a:pt x="642803" y="616292"/>
                  </a:lnTo>
                  <a:lnTo>
                    <a:pt x="644525" y="580707"/>
                  </a:lnTo>
                  <a:lnTo>
                    <a:pt x="644229" y="564082"/>
                  </a:lnTo>
                  <a:close/>
                </a:path>
                <a:path w="721995" h="661670">
                  <a:moveTo>
                    <a:pt x="297354" y="38061"/>
                  </a:moveTo>
                  <a:lnTo>
                    <a:pt x="88531" y="38061"/>
                  </a:lnTo>
                  <a:lnTo>
                    <a:pt x="115277" y="38227"/>
                  </a:lnTo>
                  <a:lnTo>
                    <a:pt x="141693" y="39776"/>
                  </a:lnTo>
                  <a:lnTo>
                    <a:pt x="193446" y="46939"/>
                  </a:lnTo>
                  <a:lnTo>
                    <a:pt x="243497" y="59321"/>
                  </a:lnTo>
                  <a:lnTo>
                    <a:pt x="291592" y="76695"/>
                  </a:lnTo>
                  <a:lnTo>
                    <a:pt x="337400" y="98831"/>
                  </a:lnTo>
                  <a:lnTo>
                    <a:pt x="380657" y="125501"/>
                  </a:lnTo>
                  <a:lnTo>
                    <a:pt x="421068" y="156476"/>
                  </a:lnTo>
                  <a:lnTo>
                    <a:pt x="458304" y="191554"/>
                  </a:lnTo>
                  <a:lnTo>
                    <a:pt x="492086" y="230479"/>
                  </a:lnTo>
                  <a:lnTo>
                    <a:pt x="522109" y="273050"/>
                  </a:lnTo>
                  <a:lnTo>
                    <a:pt x="548081" y="319036"/>
                  </a:lnTo>
                  <a:lnTo>
                    <a:pt x="569683" y="368211"/>
                  </a:lnTo>
                  <a:lnTo>
                    <a:pt x="586625" y="420357"/>
                  </a:lnTo>
                  <a:lnTo>
                    <a:pt x="598589" y="475272"/>
                  </a:lnTo>
                  <a:lnTo>
                    <a:pt x="605245" y="535577"/>
                  </a:lnTo>
                  <a:lnTo>
                    <a:pt x="627517" y="586386"/>
                  </a:lnTo>
                  <a:lnTo>
                    <a:pt x="644229" y="564082"/>
                  </a:lnTo>
                  <a:lnTo>
                    <a:pt x="643788" y="539305"/>
                  </a:lnTo>
                  <a:lnTo>
                    <a:pt x="640334" y="498322"/>
                  </a:lnTo>
                  <a:lnTo>
                    <a:pt x="630250" y="438404"/>
                  </a:lnTo>
                  <a:lnTo>
                    <a:pt x="614667" y="381215"/>
                  </a:lnTo>
                  <a:lnTo>
                    <a:pt x="593915" y="327012"/>
                  </a:lnTo>
                  <a:lnTo>
                    <a:pt x="568299" y="276034"/>
                  </a:lnTo>
                  <a:lnTo>
                    <a:pt x="538137" y="228561"/>
                  </a:lnTo>
                  <a:lnTo>
                    <a:pt x="503758" y="184835"/>
                  </a:lnTo>
                  <a:lnTo>
                    <a:pt x="465480" y="145110"/>
                  </a:lnTo>
                  <a:lnTo>
                    <a:pt x="423621" y="109639"/>
                  </a:lnTo>
                  <a:lnTo>
                    <a:pt x="378498" y="78663"/>
                  </a:lnTo>
                  <a:lnTo>
                    <a:pt x="330454" y="52451"/>
                  </a:lnTo>
                  <a:lnTo>
                    <a:pt x="305422" y="41198"/>
                  </a:lnTo>
                  <a:lnTo>
                    <a:pt x="297354" y="38061"/>
                  </a:lnTo>
                  <a:close/>
                </a:path>
                <a:path w="721995" h="661670">
                  <a:moveTo>
                    <a:pt x="86715" y="0"/>
                  </a:moveTo>
                  <a:lnTo>
                    <a:pt x="57708" y="1409"/>
                  </a:lnTo>
                  <a:lnTo>
                    <a:pt x="28460" y="4381"/>
                  </a:lnTo>
                  <a:lnTo>
                    <a:pt x="0" y="8750"/>
                  </a:lnTo>
                  <a:lnTo>
                    <a:pt x="5791" y="46405"/>
                  </a:lnTo>
                  <a:lnTo>
                    <a:pt x="34239" y="42037"/>
                  </a:lnTo>
                  <a:lnTo>
                    <a:pt x="61518" y="39319"/>
                  </a:lnTo>
                  <a:lnTo>
                    <a:pt x="88531" y="38061"/>
                  </a:lnTo>
                  <a:lnTo>
                    <a:pt x="297354" y="38061"/>
                  </a:lnTo>
                  <a:lnTo>
                    <a:pt x="279781" y="31229"/>
                  </a:lnTo>
                  <a:lnTo>
                    <a:pt x="226847" y="15278"/>
                  </a:lnTo>
                  <a:lnTo>
                    <a:pt x="171958" y="4826"/>
                  </a:lnTo>
                  <a:lnTo>
                    <a:pt x="115468" y="127"/>
                  </a:lnTo>
                  <a:lnTo>
                    <a:pt x="86715" y="0"/>
                  </a:lnTo>
                  <a:close/>
                </a:path>
              </a:pathLst>
            </a:custGeom>
            <a:solidFill>
              <a:srgbClr val="404040"/>
            </a:solidFill>
          </p:spPr>
          <p:txBody>
            <a:bodyPr wrap="square" lIns="0" tIns="0" rIns="0" bIns="0" rtlCol="0"/>
            <a:lstStyle/>
            <a:p>
              <a:endParaRPr/>
            </a:p>
          </p:txBody>
        </p:sp>
        <p:sp>
          <p:nvSpPr>
            <p:cNvPr id="18" name="object 18"/>
            <p:cNvSpPr/>
            <p:nvPr/>
          </p:nvSpPr>
          <p:spPr>
            <a:xfrm>
              <a:off x="3932429" y="3589819"/>
              <a:ext cx="939023" cy="723379"/>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3618043" y="4128216"/>
              <a:ext cx="490012" cy="574844"/>
            </a:xfrm>
            <a:prstGeom prst="rect">
              <a:avLst/>
            </a:prstGeom>
            <a:blipFill>
              <a:blip r:embed="rId4" cstate="print"/>
              <a:stretch>
                <a:fillRect/>
              </a:stretch>
            </a:blipFill>
          </p:spPr>
          <p:txBody>
            <a:bodyPr wrap="square" lIns="0" tIns="0" rIns="0" bIns="0" rtlCol="0"/>
            <a:lstStyle/>
            <a:p>
              <a:endParaRPr/>
            </a:p>
          </p:txBody>
        </p:sp>
      </p:grpSp>
      <p:grpSp>
        <p:nvGrpSpPr>
          <p:cNvPr id="20" name="object 20"/>
          <p:cNvGrpSpPr/>
          <p:nvPr/>
        </p:nvGrpSpPr>
        <p:grpSpPr>
          <a:xfrm>
            <a:off x="6677500" y="3992935"/>
            <a:ext cx="3256279" cy="2500630"/>
            <a:chOff x="6677500" y="3992935"/>
            <a:chExt cx="3256279" cy="2500630"/>
          </a:xfrm>
        </p:grpSpPr>
        <p:sp>
          <p:nvSpPr>
            <p:cNvPr id="21" name="object 21"/>
            <p:cNvSpPr/>
            <p:nvPr/>
          </p:nvSpPr>
          <p:spPr>
            <a:xfrm>
              <a:off x="7727086" y="3992943"/>
              <a:ext cx="2206625" cy="1749425"/>
            </a:xfrm>
            <a:custGeom>
              <a:avLst/>
              <a:gdLst/>
              <a:ahLst/>
              <a:cxnLst/>
              <a:rect l="l" t="t" r="r" b="b"/>
              <a:pathLst>
                <a:path w="2206625" h="1749425">
                  <a:moveTo>
                    <a:pt x="721385" y="515327"/>
                  </a:moveTo>
                  <a:lnTo>
                    <a:pt x="718985" y="508419"/>
                  </a:lnTo>
                  <a:lnTo>
                    <a:pt x="713955" y="502780"/>
                  </a:lnTo>
                  <a:lnTo>
                    <a:pt x="707123" y="499529"/>
                  </a:lnTo>
                  <a:lnTo>
                    <a:pt x="699833" y="499173"/>
                  </a:lnTo>
                  <a:lnTo>
                    <a:pt x="692924" y="501561"/>
                  </a:lnTo>
                  <a:lnTo>
                    <a:pt x="687285" y="506603"/>
                  </a:lnTo>
                  <a:lnTo>
                    <a:pt x="644232" y="564070"/>
                  </a:lnTo>
                  <a:lnTo>
                    <a:pt x="643788" y="539292"/>
                  </a:lnTo>
                  <a:lnTo>
                    <a:pt x="640334" y="498309"/>
                  </a:lnTo>
                  <a:lnTo>
                    <a:pt x="630250" y="438391"/>
                  </a:lnTo>
                  <a:lnTo>
                    <a:pt x="614667" y="381203"/>
                  </a:lnTo>
                  <a:lnTo>
                    <a:pt x="593915" y="326999"/>
                  </a:lnTo>
                  <a:lnTo>
                    <a:pt x="568299" y="276021"/>
                  </a:lnTo>
                  <a:lnTo>
                    <a:pt x="538137" y="228549"/>
                  </a:lnTo>
                  <a:lnTo>
                    <a:pt x="503758" y="184823"/>
                  </a:lnTo>
                  <a:lnTo>
                    <a:pt x="465480" y="145097"/>
                  </a:lnTo>
                  <a:lnTo>
                    <a:pt x="423621" y="109626"/>
                  </a:lnTo>
                  <a:lnTo>
                    <a:pt x="378498" y="78651"/>
                  </a:lnTo>
                  <a:lnTo>
                    <a:pt x="330454" y="52438"/>
                  </a:lnTo>
                  <a:lnTo>
                    <a:pt x="279781" y="31216"/>
                  </a:lnTo>
                  <a:lnTo>
                    <a:pt x="226847" y="15265"/>
                  </a:lnTo>
                  <a:lnTo>
                    <a:pt x="171958" y="4813"/>
                  </a:lnTo>
                  <a:lnTo>
                    <a:pt x="115468" y="114"/>
                  </a:lnTo>
                  <a:lnTo>
                    <a:pt x="86715" y="0"/>
                  </a:lnTo>
                  <a:lnTo>
                    <a:pt x="57708" y="1397"/>
                  </a:lnTo>
                  <a:lnTo>
                    <a:pt x="28460" y="4368"/>
                  </a:lnTo>
                  <a:lnTo>
                    <a:pt x="0" y="8737"/>
                  </a:lnTo>
                  <a:lnTo>
                    <a:pt x="5791" y="46393"/>
                  </a:lnTo>
                  <a:lnTo>
                    <a:pt x="34239" y="42024"/>
                  </a:lnTo>
                  <a:lnTo>
                    <a:pt x="61506" y="39306"/>
                  </a:lnTo>
                  <a:lnTo>
                    <a:pt x="88531" y="38049"/>
                  </a:lnTo>
                  <a:lnTo>
                    <a:pt x="115265" y="38214"/>
                  </a:lnTo>
                  <a:lnTo>
                    <a:pt x="141693" y="39763"/>
                  </a:lnTo>
                  <a:lnTo>
                    <a:pt x="193446" y="46926"/>
                  </a:lnTo>
                  <a:lnTo>
                    <a:pt x="243509" y="59309"/>
                  </a:lnTo>
                  <a:lnTo>
                    <a:pt x="291592" y="76682"/>
                  </a:lnTo>
                  <a:lnTo>
                    <a:pt x="337400" y="98818"/>
                  </a:lnTo>
                  <a:lnTo>
                    <a:pt x="380669" y="125488"/>
                  </a:lnTo>
                  <a:lnTo>
                    <a:pt x="421068" y="156464"/>
                  </a:lnTo>
                  <a:lnTo>
                    <a:pt x="458304" y="191541"/>
                  </a:lnTo>
                  <a:lnTo>
                    <a:pt x="492086" y="230466"/>
                  </a:lnTo>
                  <a:lnTo>
                    <a:pt x="522109" y="273037"/>
                  </a:lnTo>
                  <a:lnTo>
                    <a:pt x="548081" y="319024"/>
                  </a:lnTo>
                  <a:lnTo>
                    <a:pt x="569683" y="368198"/>
                  </a:lnTo>
                  <a:lnTo>
                    <a:pt x="586625" y="420344"/>
                  </a:lnTo>
                  <a:lnTo>
                    <a:pt x="598589" y="475259"/>
                  </a:lnTo>
                  <a:lnTo>
                    <a:pt x="605243" y="535559"/>
                  </a:lnTo>
                  <a:lnTo>
                    <a:pt x="587502" y="495084"/>
                  </a:lnTo>
                  <a:lnTo>
                    <a:pt x="583158" y="488886"/>
                  </a:lnTo>
                  <a:lnTo>
                    <a:pt x="576986" y="484987"/>
                  </a:lnTo>
                  <a:lnTo>
                    <a:pt x="569798" y="483679"/>
                  </a:lnTo>
                  <a:lnTo>
                    <a:pt x="562406" y="485292"/>
                  </a:lnTo>
                  <a:lnTo>
                    <a:pt x="556221" y="489635"/>
                  </a:lnTo>
                  <a:lnTo>
                    <a:pt x="552310" y="495808"/>
                  </a:lnTo>
                  <a:lnTo>
                    <a:pt x="551002" y="502996"/>
                  </a:lnTo>
                  <a:lnTo>
                    <a:pt x="552615" y="510387"/>
                  </a:lnTo>
                  <a:lnTo>
                    <a:pt x="618845" y="661479"/>
                  </a:lnTo>
                  <a:lnTo>
                    <a:pt x="645350" y="626110"/>
                  </a:lnTo>
                  <a:lnTo>
                    <a:pt x="717778" y="529450"/>
                  </a:lnTo>
                  <a:lnTo>
                    <a:pt x="721017" y="522617"/>
                  </a:lnTo>
                  <a:lnTo>
                    <a:pt x="721385" y="515327"/>
                  </a:lnTo>
                  <a:close/>
                </a:path>
                <a:path w="2206625" h="1749425">
                  <a:moveTo>
                    <a:pt x="2206498" y="1602841"/>
                  </a:moveTo>
                  <a:lnTo>
                    <a:pt x="2204097" y="1595932"/>
                  </a:lnTo>
                  <a:lnTo>
                    <a:pt x="2199068" y="1590294"/>
                  </a:lnTo>
                  <a:lnTo>
                    <a:pt x="2192236" y="1587042"/>
                  </a:lnTo>
                  <a:lnTo>
                    <a:pt x="2184946" y="1586687"/>
                  </a:lnTo>
                  <a:lnTo>
                    <a:pt x="2178037" y="1589074"/>
                  </a:lnTo>
                  <a:lnTo>
                    <a:pt x="2172398" y="1594116"/>
                  </a:lnTo>
                  <a:lnTo>
                    <a:pt x="2129345" y="1651584"/>
                  </a:lnTo>
                  <a:lnTo>
                    <a:pt x="2128901" y="1626806"/>
                  </a:lnTo>
                  <a:lnTo>
                    <a:pt x="2125446" y="1585823"/>
                  </a:lnTo>
                  <a:lnTo>
                    <a:pt x="2115362" y="1525917"/>
                  </a:lnTo>
                  <a:lnTo>
                    <a:pt x="2099779" y="1468716"/>
                  </a:lnTo>
                  <a:lnTo>
                    <a:pt x="2079028" y="1414513"/>
                  </a:lnTo>
                  <a:lnTo>
                    <a:pt x="2053412" y="1363535"/>
                  </a:lnTo>
                  <a:lnTo>
                    <a:pt x="2023249" y="1316062"/>
                  </a:lnTo>
                  <a:lnTo>
                    <a:pt x="1988870" y="1272336"/>
                  </a:lnTo>
                  <a:lnTo>
                    <a:pt x="1950593" y="1232611"/>
                  </a:lnTo>
                  <a:lnTo>
                    <a:pt x="1908733" y="1197127"/>
                  </a:lnTo>
                  <a:lnTo>
                    <a:pt x="1863610" y="1166164"/>
                  </a:lnTo>
                  <a:lnTo>
                    <a:pt x="1815566" y="1139952"/>
                  </a:lnTo>
                  <a:lnTo>
                    <a:pt x="1764893" y="1118730"/>
                  </a:lnTo>
                  <a:lnTo>
                    <a:pt x="1711960" y="1102779"/>
                  </a:lnTo>
                  <a:lnTo>
                    <a:pt x="1657070" y="1092327"/>
                  </a:lnTo>
                  <a:lnTo>
                    <a:pt x="1600581" y="1087628"/>
                  </a:lnTo>
                  <a:lnTo>
                    <a:pt x="1571828" y="1087513"/>
                  </a:lnTo>
                  <a:lnTo>
                    <a:pt x="1542821" y="1088910"/>
                  </a:lnTo>
                  <a:lnTo>
                    <a:pt x="1513573" y="1091882"/>
                  </a:lnTo>
                  <a:lnTo>
                    <a:pt x="1485112" y="1096251"/>
                  </a:lnTo>
                  <a:lnTo>
                    <a:pt x="1490891" y="1133906"/>
                  </a:lnTo>
                  <a:lnTo>
                    <a:pt x="1519351" y="1129538"/>
                  </a:lnTo>
                  <a:lnTo>
                    <a:pt x="1546618" y="1126820"/>
                  </a:lnTo>
                  <a:lnTo>
                    <a:pt x="1573644" y="1125562"/>
                  </a:lnTo>
                  <a:lnTo>
                    <a:pt x="1600377" y="1125728"/>
                  </a:lnTo>
                  <a:lnTo>
                    <a:pt x="1626806" y="1127277"/>
                  </a:lnTo>
                  <a:lnTo>
                    <a:pt x="1678559" y="1134452"/>
                  </a:lnTo>
                  <a:lnTo>
                    <a:pt x="1728609" y="1146822"/>
                  </a:lnTo>
                  <a:lnTo>
                    <a:pt x="1776704" y="1164196"/>
                  </a:lnTo>
                  <a:lnTo>
                    <a:pt x="1822513" y="1186332"/>
                  </a:lnTo>
                  <a:lnTo>
                    <a:pt x="1865769" y="1213002"/>
                  </a:lnTo>
                  <a:lnTo>
                    <a:pt x="1906181" y="1243977"/>
                  </a:lnTo>
                  <a:lnTo>
                    <a:pt x="1943417" y="1279055"/>
                  </a:lnTo>
                  <a:lnTo>
                    <a:pt x="1977199" y="1317980"/>
                  </a:lnTo>
                  <a:lnTo>
                    <a:pt x="2007222" y="1360551"/>
                  </a:lnTo>
                  <a:lnTo>
                    <a:pt x="2033193" y="1406537"/>
                  </a:lnTo>
                  <a:lnTo>
                    <a:pt x="2054796" y="1455712"/>
                  </a:lnTo>
                  <a:lnTo>
                    <a:pt x="2071725" y="1507858"/>
                  </a:lnTo>
                  <a:lnTo>
                    <a:pt x="2083701" y="1562773"/>
                  </a:lnTo>
                  <a:lnTo>
                    <a:pt x="2090356" y="1623072"/>
                  </a:lnTo>
                  <a:lnTo>
                    <a:pt x="2072614" y="1582597"/>
                  </a:lnTo>
                  <a:lnTo>
                    <a:pt x="2068271" y="1576412"/>
                  </a:lnTo>
                  <a:lnTo>
                    <a:pt x="2062099" y="1572501"/>
                  </a:lnTo>
                  <a:lnTo>
                    <a:pt x="2054910" y="1571193"/>
                  </a:lnTo>
                  <a:lnTo>
                    <a:pt x="2047519" y="1572806"/>
                  </a:lnTo>
                  <a:lnTo>
                    <a:pt x="2041334" y="1577149"/>
                  </a:lnTo>
                  <a:lnTo>
                    <a:pt x="2037422" y="1583321"/>
                  </a:lnTo>
                  <a:lnTo>
                    <a:pt x="2036114" y="1590509"/>
                  </a:lnTo>
                  <a:lnTo>
                    <a:pt x="2037727" y="1597901"/>
                  </a:lnTo>
                  <a:lnTo>
                    <a:pt x="2103958" y="1748993"/>
                  </a:lnTo>
                  <a:lnTo>
                    <a:pt x="2130463" y="1713623"/>
                  </a:lnTo>
                  <a:lnTo>
                    <a:pt x="2202891" y="1616964"/>
                  </a:lnTo>
                  <a:lnTo>
                    <a:pt x="2206142" y="1610131"/>
                  </a:lnTo>
                  <a:lnTo>
                    <a:pt x="2206498" y="1602841"/>
                  </a:lnTo>
                  <a:close/>
                </a:path>
              </a:pathLst>
            </a:custGeom>
            <a:solidFill>
              <a:srgbClr val="404040"/>
            </a:solidFill>
          </p:spPr>
          <p:txBody>
            <a:bodyPr wrap="square" lIns="0" tIns="0" rIns="0" bIns="0" rtlCol="0"/>
            <a:lstStyle/>
            <a:p>
              <a:endParaRPr/>
            </a:p>
          </p:txBody>
        </p:sp>
        <p:sp>
          <p:nvSpPr>
            <p:cNvPr id="22" name="object 22"/>
            <p:cNvSpPr/>
            <p:nvPr/>
          </p:nvSpPr>
          <p:spPr>
            <a:xfrm>
              <a:off x="6677500" y="5874918"/>
              <a:ext cx="520447" cy="582162"/>
            </a:xfrm>
            <a:prstGeom prst="rect">
              <a:avLst/>
            </a:prstGeom>
            <a:blipFill>
              <a:blip r:embed="rId5" cstate="print"/>
              <a:stretch>
                <a:fillRect/>
              </a:stretch>
            </a:blipFill>
          </p:spPr>
          <p:txBody>
            <a:bodyPr wrap="square" lIns="0" tIns="0" rIns="0" bIns="0" rtlCol="0"/>
            <a:lstStyle/>
            <a:p>
              <a:endParaRPr/>
            </a:p>
          </p:txBody>
        </p:sp>
        <p:sp>
          <p:nvSpPr>
            <p:cNvPr id="23" name="object 23"/>
            <p:cNvSpPr/>
            <p:nvPr/>
          </p:nvSpPr>
          <p:spPr>
            <a:xfrm>
              <a:off x="7216156" y="5769857"/>
              <a:ext cx="939021" cy="723385"/>
            </a:xfrm>
            <a:prstGeom prst="rect">
              <a:avLst/>
            </a:prstGeom>
            <a:blipFill>
              <a:blip r:embed="rId3" cstate="print"/>
              <a:stretch>
                <a:fillRect/>
              </a:stretch>
            </a:blipFill>
          </p:spPr>
          <p:txBody>
            <a:bodyPr wrap="square" lIns="0" tIns="0" rIns="0" bIns="0" rtlCol="0"/>
            <a:lstStyle/>
            <a:p>
              <a:endParaRPr/>
            </a:p>
          </p:txBody>
        </p:sp>
      </p:grpSp>
      <p:sp>
        <p:nvSpPr>
          <p:cNvPr id="24" name="object 24"/>
          <p:cNvSpPr/>
          <p:nvPr/>
        </p:nvSpPr>
        <p:spPr>
          <a:xfrm>
            <a:off x="9517090" y="269101"/>
            <a:ext cx="979863" cy="1247938"/>
          </a:xfrm>
          <a:prstGeom prst="rect">
            <a:avLst/>
          </a:prstGeom>
          <a:blipFill>
            <a:blip r:embed="rId6" cstate="print"/>
            <a:stretch>
              <a:fillRect/>
            </a:stretch>
          </a:blipFill>
        </p:spPr>
        <p:txBody>
          <a:bodyPr wrap="square" lIns="0" tIns="0" rIns="0" bIns="0" rtlCol="0"/>
          <a:lstStyle/>
          <a:p>
            <a:endParaRPr/>
          </a:p>
        </p:txBody>
      </p:sp>
      <p:sp>
        <p:nvSpPr>
          <p:cNvPr id="25" name="object 25"/>
          <p:cNvSpPr txBox="1">
            <a:spLocks noGrp="1"/>
          </p:cNvSpPr>
          <p:nvPr>
            <p:ph type="title"/>
          </p:nvPr>
        </p:nvSpPr>
        <p:spPr>
          <a:xfrm>
            <a:off x="8861103" y="1632432"/>
            <a:ext cx="2292350" cy="400685"/>
          </a:xfrm>
          <a:prstGeom prst="rect">
            <a:avLst/>
          </a:prstGeom>
          <a:solidFill>
            <a:srgbClr val="2A9FBC"/>
          </a:solidFill>
        </p:spPr>
        <p:txBody>
          <a:bodyPr vert="horz" wrap="square" lIns="0" tIns="33655" rIns="0" bIns="0" rtlCol="0">
            <a:spAutoFit/>
          </a:bodyPr>
          <a:lstStyle/>
          <a:p>
            <a:pPr marL="258445">
              <a:lnSpc>
                <a:spcPct val="100000"/>
              </a:lnSpc>
              <a:spcBef>
                <a:spcPts val="265"/>
              </a:spcBef>
            </a:pPr>
            <a:r>
              <a:rPr sz="2000" spc="204" dirty="0">
                <a:latin typeface="Calibri"/>
                <a:cs typeface="Calibri"/>
              </a:rPr>
              <a:t>Requirements</a:t>
            </a:r>
            <a:endParaRPr sz="2000">
              <a:latin typeface="Calibri"/>
              <a:cs typeface="Calibri"/>
            </a:endParaRPr>
          </a:p>
        </p:txBody>
      </p:sp>
      <p:sp>
        <p:nvSpPr>
          <p:cNvPr id="26" name="object 26"/>
          <p:cNvSpPr/>
          <p:nvPr/>
        </p:nvSpPr>
        <p:spPr>
          <a:xfrm>
            <a:off x="9033765" y="2618104"/>
            <a:ext cx="497200" cy="400100"/>
          </a:xfrm>
          <a:prstGeom prst="rect">
            <a:avLst/>
          </a:prstGeom>
          <a:blipFill>
            <a:blip r:embed="rId7" cstate="print"/>
            <a:stretch>
              <a:fillRect/>
            </a:stretch>
          </a:blipFill>
        </p:spPr>
        <p:txBody>
          <a:bodyPr wrap="square" lIns="0" tIns="0" rIns="0" bIns="0" rtlCol="0"/>
          <a:lstStyle/>
          <a:p>
            <a:endParaRPr/>
          </a:p>
        </p:txBody>
      </p:sp>
      <p:sp>
        <p:nvSpPr>
          <p:cNvPr id="27" name="object 27"/>
          <p:cNvSpPr txBox="1"/>
          <p:nvPr/>
        </p:nvSpPr>
        <p:spPr>
          <a:xfrm>
            <a:off x="9752266" y="2653284"/>
            <a:ext cx="898525" cy="330200"/>
          </a:xfrm>
          <a:prstGeom prst="rect">
            <a:avLst/>
          </a:prstGeom>
        </p:spPr>
        <p:txBody>
          <a:bodyPr vert="horz" wrap="square" lIns="0" tIns="12700" rIns="0" bIns="0" rtlCol="0">
            <a:spAutoFit/>
          </a:bodyPr>
          <a:lstStyle/>
          <a:p>
            <a:pPr marL="12700">
              <a:lnSpc>
                <a:spcPct val="100000"/>
              </a:lnSpc>
              <a:spcBef>
                <a:spcPts val="100"/>
              </a:spcBef>
            </a:pPr>
            <a:r>
              <a:rPr sz="2000" spc="355" dirty="0">
                <a:solidFill>
                  <a:srgbClr val="404040"/>
                </a:solidFill>
                <a:latin typeface="Calibri"/>
                <a:cs typeface="Calibri"/>
              </a:rPr>
              <a:t>S</a:t>
            </a:r>
            <a:r>
              <a:rPr sz="2000" spc="110" dirty="0">
                <a:solidFill>
                  <a:srgbClr val="404040"/>
                </a:solidFill>
                <a:latin typeface="Calibri"/>
                <a:cs typeface="Calibri"/>
              </a:rPr>
              <a:t>i</a:t>
            </a:r>
            <a:r>
              <a:rPr sz="2000" spc="355" dirty="0">
                <a:solidFill>
                  <a:srgbClr val="404040"/>
                </a:solidFill>
                <a:latin typeface="Calibri"/>
                <a:cs typeface="Calibri"/>
              </a:rPr>
              <a:t>m</a:t>
            </a:r>
            <a:r>
              <a:rPr sz="2000" spc="225" dirty="0">
                <a:solidFill>
                  <a:srgbClr val="404040"/>
                </a:solidFill>
                <a:latin typeface="Calibri"/>
                <a:cs typeface="Calibri"/>
              </a:rPr>
              <a:t>p</a:t>
            </a:r>
            <a:r>
              <a:rPr sz="2000" spc="110" dirty="0">
                <a:solidFill>
                  <a:srgbClr val="404040"/>
                </a:solidFill>
                <a:latin typeface="Calibri"/>
                <a:cs typeface="Calibri"/>
              </a:rPr>
              <a:t>l</a:t>
            </a:r>
            <a:r>
              <a:rPr sz="2000" spc="210" dirty="0">
                <a:solidFill>
                  <a:srgbClr val="404040"/>
                </a:solidFill>
                <a:latin typeface="Calibri"/>
                <a:cs typeface="Calibri"/>
              </a:rPr>
              <a:t>e</a:t>
            </a:r>
            <a:endParaRPr sz="2000">
              <a:latin typeface="Calibri"/>
              <a:cs typeface="Calibri"/>
            </a:endParaRPr>
          </a:p>
        </p:txBody>
      </p:sp>
    </p:spTree>
    <p:extLst>
      <p:ext uri="{BB962C8B-B14F-4D97-AF65-F5344CB8AC3E}">
        <p14:creationId xmlns:p14="http://schemas.microsoft.com/office/powerpoint/2010/main" val="503933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84700" y="1570615"/>
            <a:ext cx="0" cy="4129404"/>
          </a:xfrm>
          <a:custGeom>
            <a:avLst/>
            <a:gdLst/>
            <a:ahLst/>
            <a:cxnLst/>
            <a:rect l="l" t="t" r="r" b="b"/>
            <a:pathLst>
              <a:path h="4129404">
                <a:moveTo>
                  <a:pt x="0" y="0"/>
                </a:moveTo>
                <a:lnTo>
                  <a:pt x="0" y="4128831"/>
                </a:lnTo>
              </a:path>
            </a:pathLst>
          </a:custGeom>
          <a:ln w="25387">
            <a:solidFill>
              <a:srgbClr val="F05A28"/>
            </a:solidFill>
          </a:ln>
        </p:spPr>
        <p:txBody>
          <a:bodyPr wrap="square" lIns="0" tIns="0" rIns="0" bIns="0" rtlCol="0"/>
          <a:lstStyle/>
          <a:p>
            <a:endParaRPr/>
          </a:p>
        </p:txBody>
      </p:sp>
      <p:sp>
        <p:nvSpPr>
          <p:cNvPr id="3" name="object 3"/>
          <p:cNvSpPr txBox="1">
            <a:spLocks noGrp="1"/>
          </p:cNvSpPr>
          <p:nvPr>
            <p:ph type="title"/>
          </p:nvPr>
        </p:nvSpPr>
        <p:spPr>
          <a:xfrm>
            <a:off x="3318718" y="511555"/>
            <a:ext cx="5467350" cy="574040"/>
          </a:xfrm>
          <a:prstGeom prst="rect">
            <a:avLst/>
          </a:prstGeom>
        </p:spPr>
        <p:txBody>
          <a:bodyPr vert="horz" wrap="square" lIns="0" tIns="12700" rIns="0" bIns="0" rtlCol="0">
            <a:spAutoFit/>
          </a:bodyPr>
          <a:lstStyle/>
          <a:p>
            <a:pPr marL="12700">
              <a:lnSpc>
                <a:spcPct val="100000"/>
              </a:lnSpc>
              <a:spcBef>
                <a:spcPts val="100"/>
              </a:spcBef>
            </a:pPr>
            <a:r>
              <a:rPr sz="3600" spc="-229" dirty="0">
                <a:solidFill>
                  <a:srgbClr val="404040"/>
                </a:solidFill>
                <a:latin typeface="Arial Black"/>
                <a:cs typeface="Arial Black"/>
              </a:rPr>
              <a:t>Waterfall</a:t>
            </a:r>
            <a:r>
              <a:rPr sz="3600" spc="-175" dirty="0">
                <a:solidFill>
                  <a:srgbClr val="404040"/>
                </a:solidFill>
                <a:latin typeface="Arial Black"/>
                <a:cs typeface="Arial Black"/>
              </a:rPr>
              <a:t> </a:t>
            </a:r>
            <a:r>
              <a:rPr sz="3600" spc="-235" dirty="0">
                <a:solidFill>
                  <a:srgbClr val="404040"/>
                </a:solidFill>
                <a:latin typeface="Arial Black"/>
                <a:cs typeface="Arial Black"/>
              </a:rPr>
              <a:t>Disadvantages</a:t>
            </a:r>
            <a:endParaRPr sz="3600">
              <a:latin typeface="Arial Black"/>
              <a:cs typeface="Arial Black"/>
            </a:endParaRPr>
          </a:p>
        </p:txBody>
      </p:sp>
      <p:sp>
        <p:nvSpPr>
          <p:cNvPr id="4" name="object 4"/>
          <p:cNvSpPr txBox="1"/>
          <p:nvPr/>
        </p:nvSpPr>
        <p:spPr>
          <a:xfrm>
            <a:off x="5024663" y="2273300"/>
            <a:ext cx="5608955" cy="2766060"/>
          </a:xfrm>
          <a:prstGeom prst="rect">
            <a:avLst/>
          </a:prstGeom>
        </p:spPr>
        <p:txBody>
          <a:bodyPr vert="horz" wrap="square" lIns="0" tIns="12700" rIns="0" bIns="0" rtlCol="0">
            <a:spAutoFit/>
          </a:bodyPr>
          <a:lstStyle/>
          <a:p>
            <a:pPr marL="12700">
              <a:lnSpc>
                <a:spcPct val="100000"/>
              </a:lnSpc>
              <a:spcBef>
                <a:spcPts val="100"/>
              </a:spcBef>
            </a:pPr>
            <a:r>
              <a:rPr sz="2400" spc="325" dirty="0">
                <a:solidFill>
                  <a:srgbClr val="F05A28"/>
                </a:solidFill>
                <a:latin typeface="Calibri"/>
                <a:cs typeface="Calibri"/>
              </a:rPr>
              <a:t>Can </a:t>
            </a:r>
            <a:r>
              <a:rPr sz="2400" spc="300" dirty="0">
                <a:solidFill>
                  <a:srgbClr val="F05A28"/>
                </a:solidFill>
                <a:latin typeface="Calibri"/>
                <a:cs typeface="Calibri"/>
              </a:rPr>
              <a:t>be </a:t>
            </a:r>
            <a:r>
              <a:rPr sz="2400" spc="245" dirty="0">
                <a:solidFill>
                  <a:srgbClr val="F05A28"/>
                </a:solidFill>
                <a:latin typeface="Calibri"/>
                <a:cs typeface="Calibri"/>
              </a:rPr>
              <a:t>slow </a:t>
            </a:r>
            <a:r>
              <a:rPr sz="2400" spc="275" dirty="0">
                <a:solidFill>
                  <a:srgbClr val="F05A28"/>
                </a:solidFill>
                <a:latin typeface="Calibri"/>
                <a:cs typeface="Calibri"/>
              </a:rPr>
              <a:t>and</a:t>
            </a:r>
            <a:r>
              <a:rPr sz="2400" spc="-160" dirty="0">
                <a:solidFill>
                  <a:srgbClr val="F05A28"/>
                </a:solidFill>
                <a:latin typeface="Calibri"/>
                <a:cs typeface="Calibri"/>
              </a:rPr>
              <a:t> </a:t>
            </a:r>
            <a:r>
              <a:rPr sz="2400" spc="200" dirty="0">
                <a:solidFill>
                  <a:srgbClr val="F05A28"/>
                </a:solidFill>
                <a:latin typeface="Calibri"/>
                <a:cs typeface="Calibri"/>
              </a:rPr>
              <a:t>inefficient</a:t>
            </a:r>
            <a:endParaRPr sz="2400">
              <a:latin typeface="Calibri"/>
              <a:cs typeface="Calibri"/>
            </a:endParaRPr>
          </a:p>
          <a:p>
            <a:pPr marL="12700">
              <a:lnSpc>
                <a:spcPct val="100000"/>
              </a:lnSpc>
              <a:spcBef>
                <a:spcPts val="1825"/>
              </a:spcBef>
            </a:pPr>
            <a:r>
              <a:rPr sz="2400" spc="270" dirty="0">
                <a:solidFill>
                  <a:srgbClr val="F05A28"/>
                </a:solidFill>
                <a:latin typeface="Calibri"/>
                <a:cs typeface="Calibri"/>
              </a:rPr>
              <a:t>People </a:t>
            </a:r>
            <a:r>
              <a:rPr sz="2400" spc="215" dirty="0">
                <a:solidFill>
                  <a:srgbClr val="F05A28"/>
                </a:solidFill>
                <a:latin typeface="Calibri"/>
                <a:cs typeface="Calibri"/>
              </a:rPr>
              <a:t>wait </a:t>
            </a:r>
            <a:r>
              <a:rPr sz="2400" spc="200" dirty="0">
                <a:solidFill>
                  <a:srgbClr val="F05A28"/>
                </a:solidFill>
                <a:latin typeface="Calibri"/>
                <a:cs typeface="Calibri"/>
              </a:rPr>
              <a:t>for </a:t>
            </a:r>
            <a:r>
              <a:rPr sz="2400" spc="225" dirty="0">
                <a:solidFill>
                  <a:srgbClr val="F05A28"/>
                </a:solidFill>
                <a:latin typeface="Calibri"/>
                <a:cs typeface="Calibri"/>
              </a:rPr>
              <a:t>others to</a:t>
            </a:r>
            <a:r>
              <a:rPr sz="2400" spc="-20" dirty="0">
                <a:solidFill>
                  <a:srgbClr val="F05A28"/>
                </a:solidFill>
                <a:latin typeface="Calibri"/>
                <a:cs typeface="Calibri"/>
              </a:rPr>
              <a:t> </a:t>
            </a:r>
            <a:r>
              <a:rPr sz="2400" spc="190" dirty="0">
                <a:solidFill>
                  <a:srgbClr val="F05A28"/>
                </a:solidFill>
                <a:latin typeface="Calibri"/>
                <a:cs typeface="Calibri"/>
              </a:rPr>
              <a:t>finish</a:t>
            </a:r>
            <a:endParaRPr sz="2400">
              <a:latin typeface="Calibri"/>
              <a:cs typeface="Calibri"/>
            </a:endParaRPr>
          </a:p>
          <a:p>
            <a:pPr marL="12700" marR="5080">
              <a:lnSpc>
                <a:spcPct val="159200"/>
              </a:lnSpc>
              <a:spcBef>
                <a:spcPts val="114"/>
              </a:spcBef>
            </a:pPr>
            <a:r>
              <a:rPr sz="2400" spc="345" dirty="0">
                <a:solidFill>
                  <a:srgbClr val="F05A28"/>
                </a:solidFill>
                <a:latin typeface="Calibri"/>
                <a:cs typeface="Calibri"/>
              </a:rPr>
              <a:t>Any </a:t>
            </a:r>
            <a:r>
              <a:rPr sz="2400" spc="270" dirty="0">
                <a:solidFill>
                  <a:srgbClr val="F05A28"/>
                </a:solidFill>
                <a:latin typeface="Calibri"/>
                <a:cs typeface="Calibri"/>
              </a:rPr>
              <a:t>phase </a:t>
            </a:r>
            <a:r>
              <a:rPr sz="2400" spc="280" dirty="0">
                <a:solidFill>
                  <a:srgbClr val="F05A28"/>
                </a:solidFill>
                <a:latin typeface="Calibri"/>
                <a:cs typeface="Calibri"/>
              </a:rPr>
              <a:t>can </a:t>
            </a:r>
            <a:r>
              <a:rPr sz="2400" spc="305" dirty="0">
                <a:solidFill>
                  <a:srgbClr val="F05A28"/>
                </a:solidFill>
                <a:latin typeface="Calibri"/>
                <a:cs typeface="Calibri"/>
              </a:rPr>
              <a:t>become</a:t>
            </a:r>
            <a:r>
              <a:rPr sz="2400" spc="-280" dirty="0">
                <a:solidFill>
                  <a:srgbClr val="F05A28"/>
                </a:solidFill>
                <a:latin typeface="Calibri"/>
                <a:cs typeface="Calibri"/>
              </a:rPr>
              <a:t> </a:t>
            </a:r>
            <a:r>
              <a:rPr sz="2400" spc="254" dirty="0">
                <a:solidFill>
                  <a:srgbClr val="F05A28"/>
                </a:solidFill>
                <a:latin typeface="Calibri"/>
                <a:cs typeface="Calibri"/>
              </a:rPr>
              <a:t>a </a:t>
            </a:r>
            <a:r>
              <a:rPr sz="2400" spc="250" dirty="0">
                <a:solidFill>
                  <a:srgbClr val="F05A28"/>
                </a:solidFill>
                <a:latin typeface="Calibri"/>
                <a:cs typeface="Calibri"/>
              </a:rPr>
              <a:t>bottleneck  </a:t>
            </a:r>
            <a:r>
              <a:rPr sz="2400" spc="275" dirty="0">
                <a:solidFill>
                  <a:srgbClr val="F05A28"/>
                </a:solidFill>
                <a:latin typeface="Calibri"/>
                <a:cs typeface="Calibri"/>
              </a:rPr>
              <a:t>(Very) </a:t>
            </a:r>
            <a:r>
              <a:rPr sz="2400" spc="195" dirty="0">
                <a:solidFill>
                  <a:srgbClr val="F05A28"/>
                </a:solidFill>
                <a:latin typeface="Calibri"/>
                <a:cs typeface="Calibri"/>
              </a:rPr>
              <a:t>late</a:t>
            </a:r>
            <a:r>
              <a:rPr sz="2400" spc="75" dirty="0">
                <a:solidFill>
                  <a:srgbClr val="F05A28"/>
                </a:solidFill>
                <a:latin typeface="Calibri"/>
                <a:cs typeface="Calibri"/>
              </a:rPr>
              <a:t> </a:t>
            </a:r>
            <a:r>
              <a:rPr sz="2400" spc="280" dirty="0">
                <a:solidFill>
                  <a:srgbClr val="F05A28"/>
                </a:solidFill>
                <a:latin typeface="Calibri"/>
                <a:cs typeface="Calibri"/>
              </a:rPr>
              <a:t>feedback</a:t>
            </a:r>
            <a:endParaRPr sz="2400">
              <a:latin typeface="Calibri"/>
              <a:cs typeface="Calibri"/>
            </a:endParaRPr>
          </a:p>
          <a:p>
            <a:pPr marL="12700">
              <a:lnSpc>
                <a:spcPct val="100000"/>
              </a:lnSpc>
              <a:spcBef>
                <a:spcPts val="1825"/>
              </a:spcBef>
            </a:pPr>
            <a:r>
              <a:rPr sz="2400" spc="250" dirty="0">
                <a:solidFill>
                  <a:srgbClr val="F05A28"/>
                </a:solidFill>
                <a:latin typeface="Calibri"/>
                <a:cs typeface="Calibri"/>
              </a:rPr>
              <a:t>Additional </a:t>
            </a:r>
            <a:r>
              <a:rPr sz="2400" spc="220" dirty="0">
                <a:solidFill>
                  <a:srgbClr val="F05A28"/>
                </a:solidFill>
                <a:latin typeface="Calibri"/>
                <a:cs typeface="Calibri"/>
              </a:rPr>
              <a:t>pressure </a:t>
            </a:r>
            <a:r>
              <a:rPr sz="2400" spc="265" dirty="0">
                <a:solidFill>
                  <a:srgbClr val="F05A28"/>
                </a:solidFill>
                <a:latin typeface="Calibri"/>
                <a:cs typeface="Calibri"/>
              </a:rPr>
              <a:t>on</a:t>
            </a:r>
            <a:r>
              <a:rPr sz="2400" spc="65" dirty="0">
                <a:solidFill>
                  <a:srgbClr val="F05A28"/>
                </a:solidFill>
                <a:latin typeface="Calibri"/>
                <a:cs typeface="Calibri"/>
              </a:rPr>
              <a:t> </a:t>
            </a:r>
            <a:r>
              <a:rPr sz="2400" spc="204" dirty="0">
                <a:solidFill>
                  <a:srgbClr val="F05A28"/>
                </a:solidFill>
                <a:latin typeface="Calibri"/>
                <a:cs typeface="Calibri"/>
              </a:rPr>
              <a:t>testers</a:t>
            </a:r>
            <a:endParaRPr sz="2400">
              <a:latin typeface="Calibri"/>
              <a:cs typeface="Calibri"/>
            </a:endParaRPr>
          </a:p>
        </p:txBody>
      </p:sp>
      <p:sp>
        <p:nvSpPr>
          <p:cNvPr id="5" name="object 5"/>
          <p:cNvSpPr/>
          <p:nvPr/>
        </p:nvSpPr>
        <p:spPr>
          <a:xfrm>
            <a:off x="422275" y="1812925"/>
            <a:ext cx="3646487" cy="364648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4219" y="320018"/>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F05A28"/>
          </a:solidFill>
        </p:spPr>
        <p:txBody>
          <a:bodyPr wrap="square" lIns="0" tIns="0" rIns="0" bIns="0" rtlCol="0"/>
          <a:lstStyle/>
          <a:p>
            <a:endParaRPr/>
          </a:p>
        </p:txBody>
      </p:sp>
      <p:sp>
        <p:nvSpPr>
          <p:cNvPr id="3" name="object 3"/>
          <p:cNvSpPr txBox="1"/>
          <p:nvPr/>
        </p:nvSpPr>
        <p:spPr>
          <a:xfrm>
            <a:off x="1186254" y="545084"/>
            <a:ext cx="97345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Verdana"/>
                <a:cs typeface="Verdana"/>
              </a:rPr>
              <a:t>Analysis</a:t>
            </a:r>
            <a:endParaRPr sz="1800">
              <a:latin typeface="Verdana"/>
              <a:cs typeface="Verdana"/>
            </a:endParaRPr>
          </a:p>
        </p:txBody>
      </p:sp>
      <p:sp>
        <p:nvSpPr>
          <p:cNvPr id="4" name="object 4"/>
          <p:cNvSpPr/>
          <p:nvPr/>
        </p:nvSpPr>
        <p:spPr>
          <a:xfrm>
            <a:off x="1854398" y="1412476"/>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2A9FBC"/>
          </a:solidFill>
        </p:spPr>
        <p:txBody>
          <a:bodyPr wrap="square" lIns="0" tIns="0" rIns="0" bIns="0" rtlCol="0"/>
          <a:lstStyle/>
          <a:p>
            <a:endParaRPr/>
          </a:p>
        </p:txBody>
      </p:sp>
      <p:sp>
        <p:nvSpPr>
          <p:cNvPr id="5" name="object 5"/>
          <p:cNvSpPr txBox="1"/>
          <p:nvPr/>
        </p:nvSpPr>
        <p:spPr>
          <a:xfrm>
            <a:off x="2875108" y="1639315"/>
            <a:ext cx="816610" cy="299720"/>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FFFFFF"/>
                </a:solidFill>
                <a:latin typeface="Verdana"/>
                <a:cs typeface="Verdana"/>
              </a:rPr>
              <a:t>D</a:t>
            </a:r>
            <a:r>
              <a:rPr sz="1800" spc="-5" dirty="0">
                <a:solidFill>
                  <a:srgbClr val="FFFFFF"/>
                </a:solidFill>
                <a:latin typeface="Verdana"/>
                <a:cs typeface="Verdana"/>
              </a:rPr>
              <a:t>es</a:t>
            </a:r>
            <a:r>
              <a:rPr sz="1800" spc="-10" dirty="0">
                <a:solidFill>
                  <a:srgbClr val="FFFFFF"/>
                </a:solidFill>
                <a:latin typeface="Verdana"/>
                <a:cs typeface="Verdana"/>
              </a:rPr>
              <a:t>i</a:t>
            </a:r>
            <a:r>
              <a:rPr sz="1800" spc="70" dirty="0">
                <a:solidFill>
                  <a:srgbClr val="FFFFFF"/>
                </a:solidFill>
                <a:latin typeface="Verdana"/>
                <a:cs typeface="Verdana"/>
              </a:rPr>
              <a:t>g</a:t>
            </a:r>
            <a:r>
              <a:rPr sz="1800" spc="-25" dirty="0">
                <a:solidFill>
                  <a:srgbClr val="FFFFFF"/>
                </a:solidFill>
                <a:latin typeface="Verdana"/>
                <a:cs typeface="Verdana"/>
              </a:rPr>
              <a:t>n</a:t>
            </a:r>
            <a:endParaRPr sz="1800">
              <a:latin typeface="Verdana"/>
              <a:cs typeface="Verdana"/>
            </a:endParaRPr>
          </a:p>
        </p:txBody>
      </p:sp>
      <p:sp>
        <p:nvSpPr>
          <p:cNvPr id="6" name="object 6"/>
          <p:cNvSpPr/>
          <p:nvPr/>
        </p:nvSpPr>
        <p:spPr>
          <a:xfrm>
            <a:off x="3466755" y="2523788"/>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404040"/>
          </a:solidFill>
        </p:spPr>
        <p:txBody>
          <a:bodyPr wrap="square" lIns="0" tIns="0" rIns="0" bIns="0" rtlCol="0"/>
          <a:lstStyle/>
          <a:p>
            <a:endParaRPr/>
          </a:p>
        </p:txBody>
      </p:sp>
      <p:sp>
        <p:nvSpPr>
          <p:cNvPr id="7" name="object 7"/>
          <p:cNvSpPr txBox="1"/>
          <p:nvPr/>
        </p:nvSpPr>
        <p:spPr>
          <a:xfrm>
            <a:off x="4113547" y="2748788"/>
            <a:ext cx="156400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Verdana"/>
                <a:cs typeface="Verdana"/>
              </a:rPr>
              <a:t>Development</a:t>
            </a:r>
            <a:endParaRPr sz="1800">
              <a:latin typeface="Verdana"/>
              <a:cs typeface="Verdana"/>
            </a:endParaRPr>
          </a:p>
        </p:txBody>
      </p:sp>
      <p:sp>
        <p:nvSpPr>
          <p:cNvPr id="8" name="object 8"/>
          <p:cNvSpPr/>
          <p:nvPr/>
        </p:nvSpPr>
        <p:spPr>
          <a:xfrm>
            <a:off x="4871451" y="3615107"/>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A62E5C"/>
          </a:solidFill>
        </p:spPr>
        <p:txBody>
          <a:bodyPr wrap="square" lIns="0" tIns="0" rIns="0" bIns="0" rtlCol="0"/>
          <a:lstStyle/>
          <a:p>
            <a:endParaRPr/>
          </a:p>
        </p:txBody>
      </p:sp>
      <p:sp>
        <p:nvSpPr>
          <p:cNvPr id="9" name="object 9"/>
          <p:cNvSpPr txBox="1"/>
          <p:nvPr/>
        </p:nvSpPr>
        <p:spPr>
          <a:xfrm>
            <a:off x="5875366" y="3839971"/>
            <a:ext cx="850900" cy="299720"/>
          </a:xfrm>
          <a:prstGeom prst="rect">
            <a:avLst/>
          </a:prstGeom>
        </p:spPr>
        <p:txBody>
          <a:bodyPr vert="horz" wrap="square" lIns="0" tIns="12700" rIns="0" bIns="0" rtlCol="0">
            <a:spAutoFit/>
          </a:bodyPr>
          <a:lstStyle/>
          <a:p>
            <a:pPr marL="12700">
              <a:lnSpc>
                <a:spcPct val="100000"/>
              </a:lnSpc>
              <a:spcBef>
                <a:spcPts val="100"/>
              </a:spcBef>
            </a:pPr>
            <a:r>
              <a:rPr sz="1800" spc="-175" dirty="0">
                <a:solidFill>
                  <a:srgbClr val="FFFFFF"/>
                </a:solidFill>
                <a:latin typeface="Verdana"/>
                <a:cs typeface="Verdana"/>
              </a:rPr>
              <a:t>T</a:t>
            </a:r>
            <a:r>
              <a:rPr sz="1800" spc="30" dirty="0">
                <a:solidFill>
                  <a:srgbClr val="FFFFFF"/>
                </a:solidFill>
                <a:latin typeface="Verdana"/>
                <a:cs typeface="Verdana"/>
              </a:rPr>
              <a:t>e</a:t>
            </a:r>
            <a:r>
              <a:rPr sz="1800" spc="-60" dirty="0">
                <a:solidFill>
                  <a:srgbClr val="FFFFFF"/>
                </a:solidFill>
                <a:latin typeface="Verdana"/>
                <a:cs typeface="Verdana"/>
              </a:rPr>
              <a:t>s</a:t>
            </a:r>
            <a:r>
              <a:rPr sz="1800" spc="20" dirty="0">
                <a:solidFill>
                  <a:srgbClr val="FFFFFF"/>
                </a:solidFill>
                <a:latin typeface="Verdana"/>
                <a:cs typeface="Verdana"/>
              </a:rPr>
              <a:t>t</a:t>
            </a:r>
            <a:r>
              <a:rPr sz="1800" spc="15" dirty="0">
                <a:solidFill>
                  <a:srgbClr val="FFFFFF"/>
                </a:solidFill>
                <a:latin typeface="Verdana"/>
                <a:cs typeface="Verdana"/>
              </a:rPr>
              <a:t>i</a:t>
            </a:r>
            <a:r>
              <a:rPr sz="1800" spc="-30" dirty="0">
                <a:solidFill>
                  <a:srgbClr val="FFFFFF"/>
                </a:solidFill>
                <a:latin typeface="Verdana"/>
                <a:cs typeface="Verdana"/>
              </a:rPr>
              <a:t>n</a:t>
            </a:r>
            <a:r>
              <a:rPr sz="1800" spc="80" dirty="0">
                <a:solidFill>
                  <a:srgbClr val="FFFFFF"/>
                </a:solidFill>
                <a:latin typeface="Verdana"/>
                <a:cs typeface="Verdana"/>
              </a:rPr>
              <a:t>g</a:t>
            </a:r>
            <a:endParaRPr sz="1800">
              <a:latin typeface="Verdana"/>
              <a:cs typeface="Verdana"/>
            </a:endParaRPr>
          </a:p>
        </p:txBody>
      </p:sp>
      <p:sp>
        <p:nvSpPr>
          <p:cNvPr id="10" name="object 10"/>
          <p:cNvSpPr/>
          <p:nvPr/>
        </p:nvSpPr>
        <p:spPr>
          <a:xfrm>
            <a:off x="6373681" y="4662708"/>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9BC850"/>
          </a:solidFill>
        </p:spPr>
        <p:txBody>
          <a:bodyPr wrap="square" lIns="0" tIns="0" rIns="0" bIns="0" rtlCol="0"/>
          <a:lstStyle/>
          <a:p>
            <a:endParaRPr/>
          </a:p>
        </p:txBody>
      </p:sp>
      <p:sp>
        <p:nvSpPr>
          <p:cNvPr id="11" name="object 11"/>
          <p:cNvSpPr txBox="1"/>
          <p:nvPr/>
        </p:nvSpPr>
        <p:spPr>
          <a:xfrm>
            <a:off x="7080003" y="4888483"/>
            <a:ext cx="143129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Verdana"/>
                <a:cs typeface="Verdana"/>
              </a:rPr>
              <a:t>Deployment</a:t>
            </a:r>
            <a:endParaRPr sz="1800">
              <a:latin typeface="Verdana"/>
              <a:cs typeface="Verdana"/>
            </a:endParaRPr>
          </a:p>
        </p:txBody>
      </p:sp>
      <p:sp>
        <p:nvSpPr>
          <p:cNvPr id="12" name="object 12"/>
          <p:cNvSpPr/>
          <p:nvPr/>
        </p:nvSpPr>
        <p:spPr>
          <a:xfrm>
            <a:off x="8070608" y="5737449"/>
            <a:ext cx="2809875" cy="800735"/>
          </a:xfrm>
          <a:custGeom>
            <a:avLst/>
            <a:gdLst/>
            <a:ahLst/>
            <a:cxnLst/>
            <a:rect l="l" t="t" r="r" b="b"/>
            <a:pathLst>
              <a:path w="2809875" h="800734">
                <a:moveTo>
                  <a:pt x="2247519" y="0"/>
                </a:moveTo>
                <a:lnTo>
                  <a:pt x="0" y="0"/>
                </a:lnTo>
                <a:lnTo>
                  <a:pt x="561873" y="400265"/>
                </a:lnTo>
                <a:lnTo>
                  <a:pt x="0" y="800531"/>
                </a:lnTo>
                <a:lnTo>
                  <a:pt x="2247519" y="800531"/>
                </a:lnTo>
                <a:lnTo>
                  <a:pt x="2809392" y="400265"/>
                </a:lnTo>
                <a:lnTo>
                  <a:pt x="2247519" y="0"/>
                </a:lnTo>
                <a:close/>
              </a:path>
            </a:pathLst>
          </a:custGeom>
          <a:solidFill>
            <a:srgbClr val="675BA7"/>
          </a:solidFill>
        </p:spPr>
        <p:txBody>
          <a:bodyPr wrap="square" lIns="0" tIns="0" rIns="0" bIns="0" rtlCol="0"/>
          <a:lstStyle/>
          <a:p>
            <a:endParaRPr/>
          </a:p>
        </p:txBody>
      </p:sp>
      <p:sp>
        <p:nvSpPr>
          <p:cNvPr id="13" name="object 13"/>
          <p:cNvSpPr txBox="1"/>
          <p:nvPr/>
        </p:nvSpPr>
        <p:spPr>
          <a:xfrm>
            <a:off x="8754706" y="5964428"/>
            <a:ext cx="147637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Verdana"/>
                <a:cs typeface="Verdana"/>
              </a:rPr>
              <a:t>Maintenance</a:t>
            </a:r>
            <a:endParaRPr sz="1800">
              <a:latin typeface="Verdana"/>
              <a:cs typeface="Verdana"/>
            </a:endParaRPr>
          </a:p>
        </p:txBody>
      </p:sp>
      <p:sp>
        <p:nvSpPr>
          <p:cNvPr id="14" name="object 14"/>
          <p:cNvSpPr/>
          <p:nvPr/>
        </p:nvSpPr>
        <p:spPr>
          <a:xfrm>
            <a:off x="3259094" y="649860"/>
            <a:ext cx="1405255" cy="114300"/>
          </a:xfrm>
          <a:custGeom>
            <a:avLst/>
            <a:gdLst/>
            <a:ahLst/>
            <a:cxnLst/>
            <a:rect l="l" t="t" r="r" b="b"/>
            <a:pathLst>
              <a:path w="1405254" h="114300">
                <a:moveTo>
                  <a:pt x="114300" y="0"/>
                </a:moveTo>
                <a:lnTo>
                  <a:pt x="0" y="57150"/>
                </a:lnTo>
                <a:lnTo>
                  <a:pt x="114300" y="114300"/>
                </a:lnTo>
                <a:lnTo>
                  <a:pt x="114300" y="76200"/>
                </a:lnTo>
                <a:lnTo>
                  <a:pt x="95250" y="76200"/>
                </a:lnTo>
                <a:lnTo>
                  <a:pt x="95250" y="38100"/>
                </a:lnTo>
                <a:lnTo>
                  <a:pt x="114300" y="38100"/>
                </a:lnTo>
                <a:lnTo>
                  <a:pt x="114300" y="0"/>
                </a:lnTo>
                <a:close/>
              </a:path>
              <a:path w="1405254" h="114300">
                <a:moveTo>
                  <a:pt x="114300" y="38100"/>
                </a:moveTo>
                <a:lnTo>
                  <a:pt x="95250" y="38100"/>
                </a:lnTo>
                <a:lnTo>
                  <a:pt x="95250" y="76200"/>
                </a:lnTo>
                <a:lnTo>
                  <a:pt x="114300" y="76200"/>
                </a:lnTo>
                <a:lnTo>
                  <a:pt x="114300" y="38100"/>
                </a:lnTo>
                <a:close/>
              </a:path>
              <a:path w="1405254" h="114300">
                <a:moveTo>
                  <a:pt x="1404696" y="38100"/>
                </a:moveTo>
                <a:lnTo>
                  <a:pt x="114300" y="38100"/>
                </a:lnTo>
                <a:lnTo>
                  <a:pt x="114300" y="76200"/>
                </a:lnTo>
                <a:lnTo>
                  <a:pt x="1404696" y="76200"/>
                </a:lnTo>
                <a:lnTo>
                  <a:pt x="1404696" y="38100"/>
                </a:lnTo>
                <a:close/>
              </a:path>
            </a:pathLst>
          </a:custGeom>
          <a:solidFill>
            <a:srgbClr val="F05A28"/>
          </a:solidFill>
        </p:spPr>
        <p:txBody>
          <a:bodyPr wrap="square" lIns="0" tIns="0" rIns="0" bIns="0" rtlCol="0"/>
          <a:lstStyle/>
          <a:p>
            <a:endParaRPr/>
          </a:p>
        </p:txBody>
      </p:sp>
      <p:sp>
        <p:nvSpPr>
          <p:cNvPr id="15" name="object 15"/>
          <p:cNvSpPr txBox="1">
            <a:spLocks noGrp="1"/>
          </p:cNvSpPr>
          <p:nvPr>
            <p:ph type="title"/>
          </p:nvPr>
        </p:nvSpPr>
        <p:spPr>
          <a:xfrm>
            <a:off x="4858129" y="496315"/>
            <a:ext cx="924560" cy="391160"/>
          </a:xfrm>
          <a:prstGeom prst="rect">
            <a:avLst/>
          </a:prstGeom>
        </p:spPr>
        <p:txBody>
          <a:bodyPr vert="horz" wrap="square" lIns="0" tIns="12700" rIns="0" bIns="0" rtlCol="0">
            <a:spAutoFit/>
          </a:bodyPr>
          <a:lstStyle/>
          <a:p>
            <a:pPr marL="12700">
              <a:lnSpc>
                <a:spcPct val="100000"/>
              </a:lnSpc>
              <a:spcBef>
                <a:spcPts val="100"/>
              </a:spcBef>
            </a:pPr>
            <a:r>
              <a:rPr sz="2400" spc="245" dirty="0">
                <a:solidFill>
                  <a:srgbClr val="F05A28"/>
                </a:solidFill>
                <a:latin typeface="Calibri"/>
                <a:cs typeface="Calibri"/>
              </a:rPr>
              <a:t>Sl</a:t>
            </a:r>
            <a:r>
              <a:rPr sz="2400" spc="315" dirty="0">
                <a:solidFill>
                  <a:srgbClr val="F05A28"/>
                </a:solidFill>
                <a:latin typeface="Calibri"/>
                <a:cs typeface="Calibri"/>
              </a:rPr>
              <a:t>o</a:t>
            </a:r>
            <a:r>
              <a:rPr sz="2400" spc="320" dirty="0">
                <a:solidFill>
                  <a:srgbClr val="F05A28"/>
                </a:solidFill>
                <a:latin typeface="Calibri"/>
                <a:cs typeface="Calibri"/>
              </a:rPr>
              <a:t>w</a:t>
            </a:r>
            <a:r>
              <a:rPr sz="2400" spc="185" dirty="0">
                <a:solidFill>
                  <a:srgbClr val="F05A28"/>
                </a:solidFill>
                <a:latin typeface="Calibri"/>
                <a:cs typeface="Calibri"/>
              </a:rPr>
              <a:t>?</a:t>
            </a:r>
            <a:endParaRPr sz="2400">
              <a:latin typeface="Calibri"/>
              <a:cs typeface="Calibri"/>
            </a:endParaRPr>
          </a:p>
        </p:txBody>
      </p:sp>
      <p:sp>
        <p:nvSpPr>
          <p:cNvPr id="16" name="object 16"/>
          <p:cNvSpPr/>
          <p:nvPr/>
        </p:nvSpPr>
        <p:spPr>
          <a:xfrm>
            <a:off x="6023063" y="267296"/>
            <a:ext cx="888589" cy="962075"/>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2253706" y="2220536"/>
            <a:ext cx="114300" cy="478790"/>
          </a:xfrm>
          <a:custGeom>
            <a:avLst/>
            <a:gdLst/>
            <a:ahLst/>
            <a:cxnLst/>
            <a:rect l="l" t="t" r="r" b="b"/>
            <a:pathLst>
              <a:path w="114300" h="478789">
                <a:moveTo>
                  <a:pt x="76200" y="95249"/>
                </a:moveTo>
                <a:lnTo>
                  <a:pt x="38100" y="95249"/>
                </a:lnTo>
                <a:lnTo>
                  <a:pt x="38100" y="478739"/>
                </a:lnTo>
                <a:lnTo>
                  <a:pt x="76200" y="478739"/>
                </a:lnTo>
                <a:lnTo>
                  <a:pt x="76200" y="95249"/>
                </a:lnTo>
                <a:close/>
              </a:path>
              <a:path w="114300" h="478789">
                <a:moveTo>
                  <a:pt x="57150" y="0"/>
                </a:moveTo>
                <a:lnTo>
                  <a:pt x="0" y="114299"/>
                </a:lnTo>
                <a:lnTo>
                  <a:pt x="38100" y="114299"/>
                </a:lnTo>
                <a:lnTo>
                  <a:pt x="38100" y="95249"/>
                </a:lnTo>
                <a:lnTo>
                  <a:pt x="104775" y="95249"/>
                </a:lnTo>
                <a:lnTo>
                  <a:pt x="57150" y="0"/>
                </a:lnTo>
                <a:close/>
              </a:path>
              <a:path w="114300" h="478789">
                <a:moveTo>
                  <a:pt x="104775" y="95249"/>
                </a:moveTo>
                <a:lnTo>
                  <a:pt x="76200" y="95249"/>
                </a:lnTo>
                <a:lnTo>
                  <a:pt x="76200" y="114299"/>
                </a:lnTo>
                <a:lnTo>
                  <a:pt x="114300" y="114299"/>
                </a:lnTo>
                <a:lnTo>
                  <a:pt x="104775" y="95249"/>
                </a:lnTo>
                <a:close/>
              </a:path>
            </a:pathLst>
          </a:custGeom>
          <a:solidFill>
            <a:srgbClr val="404040"/>
          </a:solidFill>
        </p:spPr>
        <p:txBody>
          <a:bodyPr wrap="square" lIns="0" tIns="0" rIns="0" bIns="0" rtlCol="0"/>
          <a:lstStyle/>
          <a:p>
            <a:endParaRPr/>
          </a:p>
        </p:txBody>
      </p:sp>
      <p:sp>
        <p:nvSpPr>
          <p:cNvPr id="18" name="object 18"/>
          <p:cNvSpPr/>
          <p:nvPr/>
        </p:nvSpPr>
        <p:spPr>
          <a:xfrm>
            <a:off x="2291804" y="2866910"/>
            <a:ext cx="2404110" cy="1314450"/>
          </a:xfrm>
          <a:custGeom>
            <a:avLst/>
            <a:gdLst/>
            <a:ahLst/>
            <a:cxnLst/>
            <a:rect l="l" t="t" r="r" b="b"/>
            <a:pathLst>
              <a:path w="2404110" h="1314450">
                <a:moveTo>
                  <a:pt x="1408226" y="57150"/>
                </a:moveTo>
                <a:lnTo>
                  <a:pt x="1370126" y="38100"/>
                </a:lnTo>
                <a:lnTo>
                  <a:pt x="1293926" y="0"/>
                </a:lnTo>
                <a:lnTo>
                  <a:pt x="1293926" y="38100"/>
                </a:lnTo>
                <a:lnTo>
                  <a:pt x="761796" y="38100"/>
                </a:lnTo>
                <a:lnTo>
                  <a:pt x="761796" y="76200"/>
                </a:lnTo>
                <a:lnTo>
                  <a:pt x="1293926" y="76200"/>
                </a:lnTo>
                <a:lnTo>
                  <a:pt x="1293926" y="114300"/>
                </a:lnTo>
                <a:lnTo>
                  <a:pt x="1370126" y="76200"/>
                </a:lnTo>
                <a:lnTo>
                  <a:pt x="1408226" y="57150"/>
                </a:lnTo>
                <a:close/>
              </a:path>
              <a:path w="2404110" h="1314450">
                <a:moveTo>
                  <a:pt x="2403843" y="1257071"/>
                </a:moveTo>
                <a:lnTo>
                  <a:pt x="2365743" y="1238021"/>
                </a:lnTo>
                <a:lnTo>
                  <a:pt x="2289543" y="1199921"/>
                </a:lnTo>
                <a:lnTo>
                  <a:pt x="2289543" y="1238021"/>
                </a:lnTo>
                <a:lnTo>
                  <a:pt x="38100" y="1238021"/>
                </a:lnTo>
                <a:lnTo>
                  <a:pt x="38100" y="267500"/>
                </a:lnTo>
                <a:lnTo>
                  <a:pt x="0" y="267500"/>
                </a:lnTo>
                <a:lnTo>
                  <a:pt x="0" y="1257071"/>
                </a:lnTo>
                <a:lnTo>
                  <a:pt x="1485" y="1264488"/>
                </a:lnTo>
                <a:lnTo>
                  <a:pt x="5575" y="1270546"/>
                </a:lnTo>
                <a:lnTo>
                  <a:pt x="11633" y="1274622"/>
                </a:lnTo>
                <a:lnTo>
                  <a:pt x="19050" y="1276121"/>
                </a:lnTo>
                <a:lnTo>
                  <a:pt x="2289543" y="1276121"/>
                </a:lnTo>
                <a:lnTo>
                  <a:pt x="2289543" y="1314221"/>
                </a:lnTo>
                <a:lnTo>
                  <a:pt x="2365743" y="1276121"/>
                </a:lnTo>
                <a:lnTo>
                  <a:pt x="2403843" y="1257071"/>
                </a:lnTo>
                <a:close/>
              </a:path>
            </a:pathLst>
          </a:custGeom>
          <a:solidFill>
            <a:srgbClr val="404040"/>
          </a:solidFill>
        </p:spPr>
        <p:txBody>
          <a:bodyPr wrap="square" lIns="0" tIns="0" rIns="0" bIns="0" rtlCol="0"/>
          <a:lstStyle/>
          <a:p>
            <a:endParaRPr/>
          </a:p>
        </p:txBody>
      </p:sp>
      <p:sp>
        <p:nvSpPr>
          <p:cNvPr id="19" name="object 19"/>
          <p:cNvSpPr txBox="1"/>
          <p:nvPr/>
        </p:nvSpPr>
        <p:spPr>
          <a:xfrm>
            <a:off x="1653919" y="2693923"/>
            <a:ext cx="1266825" cy="391160"/>
          </a:xfrm>
          <a:prstGeom prst="rect">
            <a:avLst/>
          </a:prstGeom>
        </p:spPr>
        <p:txBody>
          <a:bodyPr vert="horz" wrap="square" lIns="0" tIns="12700" rIns="0" bIns="0" rtlCol="0">
            <a:spAutoFit/>
          </a:bodyPr>
          <a:lstStyle/>
          <a:p>
            <a:pPr marL="12700">
              <a:lnSpc>
                <a:spcPct val="100000"/>
              </a:lnSpc>
              <a:spcBef>
                <a:spcPts val="100"/>
              </a:spcBef>
            </a:pPr>
            <a:r>
              <a:rPr sz="2400" spc="280" dirty="0">
                <a:solidFill>
                  <a:srgbClr val="404040"/>
                </a:solidFill>
                <a:latin typeface="Calibri"/>
                <a:cs typeface="Calibri"/>
              </a:rPr>
              <a:t>Bl</a:t>
            </a:r>
            <a:r>
              <a:rPr sz="2400" spc="305" dirty="0">
                <a:solidFill>
                  <a:srgbClr val="404040"/>
                </a:solidFill>
                <a:latin typeface="Calibri"/>
                <a:cs typeface="Calibri"/>
              </a:rPr>
              <a:t>o</a:t>
            </a:r>
            <a:r>
              <a:rPr sz="2400" spc="315" dirty="0">
                <a:solidFill>
                  <a:srgbClr val="404040"/>
                </a:solidFill>
                <a:latin typeface="Calibri"/>
                <a:cs typeface="Calibri"/>
              </a:rPr>
              <a:t>c</a:t>
            </a:r>
            <a:r>
              <a:rPr sz="2400" spc="280" dirty="0">
                <a:solidFill>
                  <a:srgbClr val="404040"/>
                </a:solidFill>
                <a:latin typeface="Calibri"/>
                <a:cs typeface="Calibri"/>
              </a:rPr>
              <a:t>k</a:t>
            </a:r>
            <a:r>
              <a:rPr sz="2400" spc="254" dirty="0">
                <a:solidFill>
                  <a:srgbClr val="404040"/>
                </a:solidFill>
                <a:latin typeface="Calibri"/>
                <a:cs typeface="Calibri"/>
              </a:rPr>
              <a:t>e</a:t>
            </a:r>
            <a:r>
              <a:rPr sz="2400" spc="345" dirty="0">
                <a:solidFill>
                  <a:srgbClr val="404040"/>
                </a:solidFill>
                <a:latin typeface="Calibri"/>
                <a:cs typeface="Calibri"/>
              </a:rPr>
              <a:t>d</a:t>
            </a:r>
            <a:endParaRPr sz="2400">
              <a:latin typeface="Calibri"/>
              <a:cs typeface="Calibri"/>
            </a:endParaRPr>
          </a:p>
        </p:txBody>
      </p:sp>
      <p:sp>
        <p:nvSpPr>
          <p:cNvPr id="20" name="object 20"/>
          <p:cNvSpPr/>
          <p:nvPr/>
        </p:nvSpPr>
        <p:spPr>
          <a:xfrm>
            <a:off x="955852" y="3227832"/>
            <a:ext cx="987158" cy="107473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4219" y="320018"/>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F05A28"/>
          </a:solidFill>
        </p:spPr>
        <p:txBody>
          <a:bodyPr wrap="square" lIns="0" tIns="0" rIns="0" bIns="0" rtlCol="0"/>
          <a:lstStyle/>
          <a:p>
            <a:endParaRPr/>
          </a:p>
        </p:txBody>
      </p:sp>
      <p:sp>
        <p:nvSpPr>
          <p:cNvPr id="3" name="object 3"/>
          <p:cNvSpPr txBox="1"/>
          <p:nvPr/>
        </p:nvSpPr>
        <p:spPr>
          <a:xfrm>
            <a:off x="1186254" y="545084"/>
            <a:ext cx="97345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Verdana"/>
                <a:cs typeface="Verdana"/>
              </a:rPr>
              <a:t>Analysis</a:t>
            </a:r>
            <a:endParaRPr sz="1800">
              <a:latin typeface="Verdana"/>
              <a:cs typeface="Verdana"/>
            </a:endParaRPr>
          </a:p>
        </p:txBody>
      </p:sp>
      <p:sp>
        <p:nvSpPr>
          <p:cNvPr id="4" name="object 4"/>
          <p:cNvSpPr/>
          <p:nvPr/>
        </p:nvSpPr>
        <p:spPr>
          <a:xfrm>
            <a:off x="1854398" y="1412476"/>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2A9FBC"/>
          </a:solidFill>
        </p:spPr>
        <p:txBody>
          <a:bodyPr wrap="square" lIns="0" tIns="0" rIns="0" bIns="0" rtlCol="0"/>
          <a:lstStyle/>
          <a:p>
            <a:endParaRPr/>
          </a:p>
        </p:txBody>
      </p:sp>
      <p:sp>
        <p:nvSpPr>
          <p:cNvPr id="5" name="object 5"/>
          <p:cNvSpPr txBox="1"/>
          <p:nvPr/>
        </p:nvSpPr>
        <p:spPr>
          <a:xfrm>
            <a:off x="2875108" y="1639315"/>
            <a:ext cx="816610" cy="299720"/>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FFFFFF"/>
                </a:solidFill>
                <a:latin typeface="Verdana"/>
                <a:cs typeface="Verdana"/>
              </a:rPr>
              <a:t>D</a:t>
            </a:r>
            <a:r>
              <a:rPr sz="1800" spc="-5" dirty="0">
                <a:solidFill>
                  <a:srgbClr val="FFFFFF"/>
                </a:solidFill>
                <a:latin typeface="Verdana"/>
                <a:cs typeface="Verdana"/>
              </a:rPr>
              <a:t>es</a:t>
            </a:r>
            <a:r>
              <a:rPr sz="1800" spc="-10" dirty="0">
                <a:solidFill>
                  <a:srgbClr val="FFFFFF"/>
                </a:solidFill>
                <a:latin typeface="Verdana"/>
                <a:cs typeface="Verdana"/>
              </a:rPr>
              <a:t>i</a:t>
            </a:r>
            <a:r>
              <a:rPr sz="1800" spc="70" dirty="0">
                <a:solidFill>
                  <a:srgbClr val="FFFFFF"/>
                </a:solidFill>
                <a:latin typeface="Verdana"/>
                <a:cs typeface="Verdana"/>
              </a:rPr>
              <a:t>g</a:t>
            </a:r>
            <a:r>
              <a:rPr sz="1800" spc="-25" dirty="0">
                <a:solidFill>
                  <a:srgbClr val="FFFFFF"/>
                </a:solidFill>
                <a:latin typeface="Verdana"/>
                <a:cs typeface="Verdana"/>
              </a:rPr>
              <a:t>n</a:t>
            </a:r>
            <a:endParaRPr sz="1800">
              <a:latin typeface="Verdana"/>
              <a:cs typeface="Verdana"/>
            </a:endParaRPr>
          </a:p>
        </p:txBody>
      </p:sp>
      <p:sp>
        <p:nvSpPr>
          <p:cNvPr id="6" name="object 6"/>
          <p:cNvSpPr/>
          <p:nvPr/>
        </p:nvSpPr>
        <p:spPr>
          <a:xfrm>
            <a:off x="3466755" y="2523788"/>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404040"/>
          </a:solidFill>
        </p:spPr>
        <p:txBody>
          <a:bodyPr wrap="square" lIns="0" tIns="0" rIns="0" bIns="0" rtlCol="0"/>
          <a:lstStyle/>
          <a:p>
            <a:endParaRPr/>
          </a:p>
        </p:txBody>
      </p:sp>
      <p:sp>
        <p:nvSpPr>
          <p:cNvPr id="7" name="object 7"/>
          <p:cNvSpPr txBox="1"/>
          <p:nvPr/>
        </p:nvSpPr>
        <p:spPr>
          <a:xfrm>
            <a:off x="4113547" y="2748788"/>
            <a:ext cx="156400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Verdana"/>
                <a:cs typeface="Verdana"/>
              </a:rPr>
              <a:t>Development</a:t>
            </a:r>
            <a:endParaRPr sz="1800">
              <a:latin typeface="Verdana"/>
              <a:cs typeface="Verdana"/>
            </a:endParaRPr>
          </a:p>
        </p:txBody>
      </p:sp>
      <p:sp>
        <p:nvSpPr>
          <p:cNvPr id="8" name="object 8"/>
          <p:cNvSpPr/>
          <p:nvPr/>
        </p:nvSpPr>
        <p:spPr>
          <a:xfrm>
            <a:off x="4871451" y="3615107"/>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A62E5C"/>
          </a:solidFill>
        </p:spPr>
        <p:txBody>
          <a:bodyPr wrap="square" lIns="0" tIns="0" rIns="0" bIns="0" rtlCol="0"/>
          <a:lstStyle/>
          <a:p>
            <a:endParaRPr/>
          </a:p>
        </p:txBody>
      </p:sp>
      <p:sp>
        <p:nvSpPr>
          <p:cNvPr id="9" name="object 9"/>
          <p:cNvSpPr txBox="1"/>
          <p:nvPr/>
        </p:nvSpPr>
        <p:spPr>
          <a:xfrm>
            <a:off x="5875366" y="3839971"/>
            <a:ext cx="850900" cy="299720"/>
          </a:xfrm>
          <a:prstGeom prst="rect">
            <a:avLst/>
          </a:prstGeom>
        </p:spPr>
        <p:txBody>
          <a:bodyPr vert="horz" wrap="square" lIns="0" tIns="12700" rIns="0" bIns="0" rtlCol="0">
            <a:spAutoFit/>
          </a:bodyPr>
          <a:lstStyle/>
          <a:p>
            <a:pPr marL="12700">
              <a:lnSpc>
                <a:spcPct val="100000"/>
              </a:lnSpc>
              <a:spcBef>
                <a:spcPts val="100"/>
              </a:spcBef>
            </a:pPr>
            <a:r>
              <a:rPr sz="1800" spc="-175" dirty="0">
                <a:solidFill>
                  <a:srgbClr val="FFFFFF"/>
                </a:solidFill>
                <a:latin typeface="Verdana"/>
                <a:cs typeface="Verdana"/>
              </a:rPr>
              <a:t>T</a:t>
            </a:r>
            <a:r>
              <a:rPr sz="1800" spc="30" dirty="0">
                <a:solidFill>
                  <a:srgbClr val="FFFFFF"/>
                </a:solidFill>
                <a:latin typeface="Verdana"/>
                <a:cs typeface="Verdana"/>
              </a:rPr>
              <a:t>e</a:t>
            </a:r>
            <a:r>
              <a:rPr sz="1800" spc="-60" dirty="0">
                <a:solidFill>
                  <a:srgbClr val="FFFFFF"/>
                </a:solidFill>
                <a:latin typeface="Verdana"/>
                <a:cs typeface="Verdana"/>
              </a:rPr>
              <a:t>s</a:t>
            </a:r>
            <a:r>
              <a:rPr sz="1800" spc="20" dirty="0">
                <a:solidFill>
                  <a:srgbClr val="FFFFFF"/>
                </a:solidFill>
                <a:latin typeface="Verdana"/>
                <a:cs typeface="Verdana"/>
              </a:rPr>
              <a:t>t</a:t>
            </a:r>
            <a:r>
              <a:rPr sz="1800" spc="15" dirty="0">
                <a:solidFill>
                  <a:srgbClr val="FFFFFF"/>
                </a:solidFill>
                <a:latin typeface="Verdana"/>
                <a:cs typeface="Verdana"/>
              </a:rPr>
              <a:t>i</a:t>
            </a:r>
            <a:r>
              <a:rPr sz="1800" spc="-30" dirty="0">
                <a:solidFill>
                  <a:srgbClr val="FFFFFF"/>
                </a:solidFill>
                <a:latin typeface="Verdana"/>
                <a:cs typeface="Verdana"/>
              </a:rPr>
              <a:t>n</a:t>
            </a:r>
            <a:r>
              <a:rPr sz="1800" spc="80" dirty="0">
                <a:solidFill>
                  <a:srgbClr val="FFFFFF"/>
                </a:solidFill>
                <a:latin typeface="Verdana"/>
                <a:cs typeface="Verdana"/>
              </a:rPr>
              <a:t>g</a:t>
            </a:r>
            <a:endParaRPr sz="1800">
              <a:latin typeface="Verdana"/>
              <a:cs typeface="Verdana"/>
            </a:endParaRPr>
          </a:p>
        </p:txBody>
      </p:sp>
      <p:sp>
        <p:nvSpPr>
          <p:cNvPr id="10" name="object 10"/>
          <p:cNvSpPr/>
          <p:nvPr/>
        </p:nvSpPr>
        <p:spPr>
          <a:xfrm>
            <a:off x="6373681" y="4662708"/>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9BC850"/>
          </a:solidFill>
        </p:spPr>
        <p:txBody>
          <a:bodyPr wrap="square" lIns="0" tIns="0" rIns="0" bIns="0" rtlCol="0"/>
          <a:lstStyle/>
          <a:p>
            <a:endParaRPr/>
          </a:p>
        </p:txBody>
      </p:sp>
      <p:sp>
        <p:nvSpPr>
          <p:cNvPr id="11" name="object 11"/>
          <p:cNvSpPr txBox="1"/>
          <p:nvPr/>
        </p:nvSpPr>
        <p:spPr>
          <a:xfrm>
            <a:off x="7080003" y="4888483"/>
            <a:ext cx="143129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Verdana"/>
                <a:cs typeface="Verdana"/>
              </a:rPr>
              <a:t>Deployment</a:t>
            </a:r>
            <a:endParaRPr sz="1800">
              <a:latin typeface="Verdana"/>
              <a:cs typeface="Verdana"/>
            </a:endParaRPr>
          </a:p>
        </p:txBody>
      </p:sp>
      <p:sp>
        <p:nvSpPr>
          <p:cNvPr id="12" name="object 12"/>
          <p:cNvSpPr/>
          <p:nvPr/>
        </p:nvSpPr>
        <p:spPr>
          <a:xfrm>
            <a:off x="8070608" y="5737449"/>
            <a:ext cx="2809875" cy="800735"/>
          </a:xfrm>
          <a:custGeom>
            <a:avLst/>
            <a:gdLst/>
            <a:ahLst/>
            <a:cxnLst/>
            <a:rect l="l" t="t" r="r" b="b"/>
            <a:pathLst>
              <a:path w="2809875" h="800734">
                <a:moveTo>
                  <a:pt x="2247519" y="0"/>
                </a:moveTo>
                <a:lnTo>
                  <a:pt x="0" y="0"/>
                </a:lnTo>
                <a:lnTo>
                  <a:pt x="561873" y="400265"/>
                </a:lnTo>
                <a:lnTo>
                  <a:pt x="0" y="800531"/>
                </a:lnTo>
                <a:lnTo>
                  <a:pt x="2247519" y="800531"/>
                </a:lnTo>
                <a:lnTo>
                  <a:pt x="2809392" y="400265"/>
                </a:lnTo>
                <a:lnTo>
                  <a:pt x="2247519" y="0"/>
                </a:lnTo>
                <a:close/>
              </a:path>
            </a:pathLst>
          </a:custGeom>
          <a:solidFill>
            <a:srgbClr val="675BA7"/>
          </a:solidFill>
        </p:spPr>
        <p:txBody>
          <a:bodyPr wrap="square" lIns="0" tIns="0" rIns="0" bIns="0" rtlCol="0"/>
          <a:lstStyle/>
          <a:p>
            <a:endParaRPr/>
          </a:p>
        </p:txBody>
      </p:sp>
      <p:sp>
        <p:nvSpPr>
          <p:cNvPr id="13" name="object 13"/>
          <p:cNvSpPr txBox="1"/>
          <p:nvPr/>
        </p:nvSpPr>
        <p:spPr>
          <a:xfrm>
            <a:off x="8754706" y="5964428"/>
            <a:ext cx="147637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Verdana"/>
                <a:cs typeface="Verdana"/>
              </a:rPr>
              <a:t>Maintenance</a:t>
            </a:r>
            <a:endParaRPr sz="1800">
              <a:latin typeface="Verdana"/>
              <a:cs typeface="Verdana"/>
            </a:endParaRPr>
          </a:p>
        </p:txBody>
      </p:sp>
      <p:sp>
        <p:nvSpPr>
          <p:cNvPr id="14" name="object 14"/>
          <p:cNvSpPr/>
          <p:nvPr/>
        </p:nvSpPr>
        <p:spPr>
          <a:xfrm>
            <a:off x="2253706" y="2220536"/>
            <a:ext cx="114300" cy="478790"/>
          </a:xfrm>
          <a:custGeom>
            <a:avLst/>
            <a:gdLst/>
            <a:ahLst/>
            <a:cxnLst/>
            <a:rect l="l" t="t" r="r" b="b"/>
            <a:pathLst>
              <a:path w="114300" h="478789">
                <a:moveTo>
                  <a:pt x="76200" y="95249"/>
                </a:moveTo>
                <a:lnTo>
                  <a:pt x="38100" y="95249"/>
                </a:lnTo>
                <a:lnTo>
                  <a:pt x="38100" y="478739"/>
                </a:lnTo>
                <a:lnTo>
                  <a:pt x="76200" y="478739"/>
                </a:lnTo>
                <a:lnTo>
                  <a:pt x="76200" y="95249"/>
                </a:lnTo>
                <a:close/>
              </a:path>
              <a:path w="114300" h="478789">
                <a:moveTo>
                  <a:pt x="57150" y="0"/>
                </a:moveTo>
                <a:lnTo>
                  <a:pt x="0" y="114299"/>
                </a:lnTo>
                <a:lnTo>
                  <a:pt x="38100" y="114299"/>
                </a:lnTo>
                <a:lnTo>
                  <a:pt x="38100" y="95249"/>
                </a:lnTo>
                <a:lnTo>
                  <a:pt x="104775" y="95249"/>
                </a:lnTo>
                <a:lnTo>
                  <a:pt x="57150" y="0"/>
                </a:lnTo>
                <a:close/>
              </a:path>
              <a:path w="114300" h="478789">
                <a:moveTo>
                  <a:pt x="104775" y="95249"/>
                </a:moveTo>
                <a:lnTo>
                  <a:pt x="76200" y="95249"/>
                </a:lnTo>
                <a:lnTo>
                  <a:pt x="76200" y="114299"/>
                </a:lnTo>
                <a:lnTo>
                  <a:pt x="114300" y="114299"/>
                </a:lnTo>
                <a:lnTo>
                  <a:pt x="104775" y="95249"/>
                </a:lnTo>
                <a:close/>
              </a:path>
            </a:pathLst>
          </a:custGeom>
          <a:solidFill>
            <a:srgbClr val="404040"/>
          </a:solidFill>
        </p:spPr>
        <p:txBody>
          <a:bodyPr wrap="square" lIns="0" tIns="0" rIns="0" bIns="0" rtlCol="0"/>
          <a:lstStyle/>
          <a:p>
            <a:endParaRPr/>
          </a:p>
        </p:txBody>
      </p:sp>
      <p:sp>
        <p:nvSpPr>
          <p:cNvPr id="15" name="object 15"/>
          <p:cNvSpPr/>
          <p:nvPr/>
        </p:nvSpPr>
        <p:spPr>
          <a:xfrm>
            <a:off x="3053612" y="2866904"/>
            <a:ext cx="646430" cy="114300"/>
          </a:xfrm>
          <a:custGeom>
            <a:avLst/>
            <a:gdLst/>
            <a:ahLst/>
            <a:cxnLst/>
            <a:rect l="l" t="t" r="r" b="b"/>
            <a:pathLst>
              <a:path w="646429" h="114300">
                <a:moveTo>
                  <a:pt x="532130" y="0"/>
                </a:moveTo>
                <a:lnTo>
                  <a:pt x="532130" y="114300"/>
                </a:lnTo>
                <a:lnTo>
                  <a:pt x="608330" y="76200"/>
                </a:lnTo>
                <a:lnTo>
                  <a:pt x="551180" y="76200"/>
                </a:lnTo>
                <a:lnTo>
                  <a:pt x="551180" y="38100"/>
                </a:lnTo>
                <a:lnTo>
                  <a:pt x="608330" y="38100"/>
                </a:lnTo>
                <a:lnTo>
                  <a:pt x="532130" y="0"/>
                </a:lnTo>
                <a:close/>
              </a:path>
              <a:path w="646429" h="114300">
                <a:moveTo>
                  <a:pt x="532130" y="38100"/>
                </a:moveTo>
                <a:lnTo>
                  <a:pt x="0" y="38100"/>
                </a:lnTo>
                <a:lnTo>
                  <a:pt x="0" y="76200"/>
                </a:lnTo>
                <a:lnTo>
                  <a:pt x="532130" y="76200"/>
                </a:lnTo>
                <a:lnTo>
                  <a:pt x="532130" y="38100"/>
                </a:lnTo>
                <a:close/>
              </a:path>
              <a:path w="646429" h="114300">
                <a:moveTo>
                  <a:pt x="608330" y="38100"/>
                </a:moveTo>
                <a:lnTo>
                  <a:pt x="551180" y="38100"/>
                </a:lnTo>
                <a:lnTo>
                  <a:pt x="551180" y="76200"/>
                </a:lnTo>
                <a:lnTo>
                  <a:pt x="608330" y="76200"/>
                </a:lnTo>
                <a:lnTo>
                  <a:pt x="646430" y="57150"/>
                </a:lnTo>
                <a:lnTo>
                  <a:pt x="608330" y="38100"/>
                </a:lnTo>
                <a:close/>
              </a:path>
            </a:pathLst>
          </a:custGeom>
          <a:solidFill>
            <a:srgbClr val="404040"/>
          </a:solidFill>
        </p:spPr>
        <p:txBody>
          <a:bodyPr wrap="square" lIns="0" tIns="0" rIns="0" bIns="0" rtlCol="0"/>
          <a:lstStyle/>
          <a:p>
            <a:endParaRPr/>
          </a:p>
        </p:txBody>
      </p:sp>
      <p:sp>
        <p:nvSpPr>
          <p:cNvPr id="16" name="object 16"/>
          <p:cNvSpPr txBox="1">
            <a:spLocks noGrp="1"/>
          </p:cNvSpPr>
          <p:nvPr>
            <p:ph type="title"/>
          </p:nvPr>
        </p:nvSpPr>
        <p:spPr>
          <a:xfrm>
            <a:off x="2106405" y="2693923"/>
            <a:ext cx="764540" cy="391160"/>
          </a:xfrm>
          <a:prstGeom prst="rect">
            <a:avLst/>
          </a:prstGeom>
        </p:spPr>
        <p:txBody>
          <a:bodyPr vert="horz" wrap="square" lIns="0" tIns="12700" rIns="0" bIns="0" rtlCol="0">
            <a:spAutoFit/>
          </a:bodyPr>
          <a:lstStyle/>
          <a:p>
            <a:pPr marL="12700">
              <a:lnSpc>
                <a:spcPct val="100000"/>
              </a:lnSpc>
              <a:spcBef>
                <a:spcPts val="100"/>
              </a:spcBef>
            </a:pPr>
            <a:r>
              <a:rPr sz="2400" spc="325" dirty="0">
                <a:solidFill>
                  <a:srgbClr val="404040"/>
                </a:solidFill>
                <a:latin typeface="Calibri"/>
                <a:cs typeface="Calibri"/>
              </a:rPr>
              <a:t>Bu</a:t>
            </a:r>
            <a:r>
              <a:rPr sz="2400" spc="220" dirty="0">
                <a:solidFill>
                  <a:srgbClr val="404040"/>
                </a:solidFill>
                <a:latin typeface="Calibri"/>
                <a:cs typeface="Calibri"/>
              </a:rPr>
              <a:t>s</a:t>
            </a:r>
            <a:r>
              <a:rPr sz="2400" spc="340" dirty="0">
                <a:solidFill>
                  <a:srgbClr val="404040"/>
                </a:solidFill>
                <a:latin typeface="Calibri"/>
                <a:cs typeface="Calibri"/>
              </a:rPr>
              <a:t>y</a:t>
            </a:r>
            <a:endParaRPr sz="2400">
              <a:latin typeface="Calibri"/>
              <a:cs typeface="Calibri"/>
            </a:endParaRPr>
          </a:p>
        </p:txBody>
      </p:sp>
      <p:sp>
        <p:nvSpPr>
          <p:cNvPr id="17" name="object 17"/>
          <p:cNvSpPr/>
          <p:nvPr/>
        </p:nvSpPr>
        <p:spPr>
          <a:xfrm>
            <a:off x="955852" y="3227832"/>
            <a:ext cx="987158" cy="1074737"/>
          </a:xfrm>
          <a:prstGeom prst="rect">
            <a:avLst/>
          </a:prstGeom>
          <a:blipFill>
            <a:blip r:embed="rId2" cstate="print"/>
            <a:stretch>
              <a:fillRect/>
            </a:stretch>
          </a:blipFill>
        </p:spPr>
        <p:txBody>
          <a:bodyPr wrap="square" lIns="0" tIns="0" rIns="0" bIns="0" rtlCol="0"/>
          <a:lstStyle/>
          <a:p>
            <a:endParaRPr/>
          </a:p>
        </p:txBody>
      </p:sp>
      <p:sp>
        <p:nvSpPr>
          <p:cNvPr id="18" name="object 18"/>
          <p:cNvSpPr/>
          <p:nvPr/>
        </p:nvSpPr>
        <p:spPr>
          <a:xfrm>
            <a:off x="7821666" y="3958669"/>
            <a:ext cx="1405255" cy="114300"/>
          </a:xfrm>
          <a:custGeom>
            <a:avLst/>
            <a:gdLst/>
            <a:ahLst/>
            <a:cxnLst/>
            <a:rect l="l" t="t" r="r" b="b"/>
            <a:pathLst>
              <a:path w="1405254" h="114300">
                <a:moveTo>
                  <a:pt x="114300" y="0"/>
                </a:moveTo>
                <a:lnTo>
                  <a:pt x="0" y="57150"/>
                </a:lnTo>
                <a:lnTo>
                  <a:pt x="114300" y="114300"/>
                </a:lnTo>
                <a:lnTo>
                  <a:pt x="114300" y="76200"/>
                </a:lnTo>
                <a:lnTo>
                  <a:pt x="95250" y="76200"/>
                </a:lnTo>
                <a:lnTo>
                  <a:pt x="95250" y="38100"/>
                </a:lnTo>
                <a:lnTo>
                  <a:pt x="114300" y="38100"/>
                </a:lnTo>
                <a:lnTo>
                  <a:pt x="114300" y="0"/>
                </a:lnTo>
                <a:close/>
              </a:path>
              <a:path w="1405254" h="114300">
                <a:moveTo>
                  <a:pt x="114300" y="38100"/>
                </a:moveTo>
                <a:lnTo>
                  <a:pt x="95250" y="38100"/>
                </a:lnTo>
                <a:lnTo>
                  <a:pt x="95250" y="76200"/>
                </a:lnTo>
                <a:lnTo>
                  <a:pt x="114300" y="76200"/>
                </a:lnTo>
                <a:lnTo>
                  <a:pt x="114300" y="38100"/>
                </a:lnTo>
                <a:close/>
              </a:path>
              <a:path w="1405254" h="114300">
                <a:moveTo>
                  <a:pt x="1404696" y="38100"/>
                </a:moveTo>
                <a:lnTo>
                  <a:pt x="114300" y="38100"/>
                </a:lnTo>
                <a:lnTo>
                  <a:pt x="114300" y="76200"/>
                </a:lnTo>
                <a:lnTo>
                  <a:pt x="1404696" y="76200"/>
                </a:lnTo>
                <a:lnTo>
                  <a:pt x="1404696" y="38100"/>
                </a:lnTo>
                <a:close/>
              </a:path>
            </a:pathLst>
          </a:custGeom>
          <a:solidFill>
            <a:srgbClr val="A62E5C"/>
          </a:solidFill>
        </p:spPr>
        <p:txBody>
          <a:bodyPr wrap="square" lIns="0" tIns="0" rIns="0" bIns="0" rtlCol="0"/>
          <a:lstStyle/>
          <a:p>
            <a:endParaRPr/>
          </a:p>
        </p:txBody>
      </p:sp>
      <p:sp>
        <p:nvSpPr>
          <p:cNvPr id="19" name="object 19"/>
          <p:cNvSpPr txBox="1"/>
          <p:nvPr/>
        </p:nvSpPr>
        <p:spPr>
          <a:xfrm>
            <a:off x="9420702" y="3806444"/>
            <a:ext cx="1216660" cy="391160"/>
          </a:xfrm>
          <a:prstGeom prst="rect">
            <a:avLst/>
          </a:prstGeom>
        </p:spPr>
        <p:txBody>
          <a:bodyPr vert="horz" wrap="square" lIns="0" tIns="12700" rIns="0" bIns="0" rtlCol="0">
            <a:spAutoFit/>
          </a:bodyPr>
          <a:lstStyle/>
          <a:p>
            <a:pPr marL="12700">
              <a:lnSpc>
                <a:spcPct val="100000"/>
              </a:lnSpc>
              <a:spcBef>
                <a:spcPts val="100"/>
              </a:spcBef>
            </a:pPr>
            <a:r>
              <a:rPr sz="2400" spc="250" dirty="0">
                <a:solidFill>
                  <a:srgbClr val="A62E5C"/>
                </a:solidFill>
                <a:latin typeface="Calibri"/>
                <a:cs typeface="Calibri"/>
              </a:rPr>
              <a:t>Waiting</a:t>
            </a:r>
            <a:endParaRPr sz="2400">
              <a:latin typeface="Calibri"/>
              <a:cs typeface="Calibri"/>
            </a:endParaRPr>
          </a:p>
        </p:txBody>
      </p:sp>
      <p:sp>
        <p:nvSpPr>
          <p:cNvPr id="20" name="object 20"/>
          <p:cNvSpPr/>
          <p:nvPr/>
        </p:nvSpPr>
        <p:spPr>
          <a:xfrm>
            <a:off x="9559683" y="2704786"/>
            <a:ext cx="957668" cy="1080200"/>
          </a:xfrm>
          <a:prstGeom prst="rect">
            <a:avLst/>
          </a:prstGeom>
          <a:blipFill>
            <a:blip r:embed="rId3" cstate="print"/>
            <a:stretch>
              <a:fillRect/>
            </a:stretch>
          </a:blipFill>
        </p:spPr>
        <p:txBody>
          <a:bodyPr wrap="square" lIns="0" tIns="0" rIns="0" bIns="0" rtlCol="0"/>
          <a:lstStyle/>
          <a:p>
            <a:endParaRPr/>
          </a:p>
        </p:txBody>
      </p:sp>
      <p:sp>
        <p:nvSpPr>
          <p:cNvPr id="21" name="object 21"/>
          <p:cNvSpPr txBox="1"/>
          <p:nvPr/>
        </p:nvSpPr>
        <p:spPr>
          <a:xfrm>
            <a:off x="881745" y="4406442"/>
            <a:ext cx="1286510" cy="400685"/>
          </a:xfrm>
          <a:prstGeom prst="rect">
            <a:avLst/>
          </a:prstGeom>
          <a:solidFill>
            <a:srgbClr val="2A9FBC"/>
          </a:solidFill>
        </p:spPr>
        <p:txBody>
          <a:bodyPr vert="horz" wrap="square" lIns="0" tIns="33020" rIns="0" bIns="0" rtlCol="0">
            <a:spAutoFit/>
          </a:bodyPr>
          <a:lstStyle/>
          <a:p>
            <a:pPr marL="192405">
              <a:lnSpc>
                <a:spcPct val="100000"/>
              </a:lnSpc>
              <a:spcBef>
                <a:spcPts val="260"/>
              </a:spcBef>
            </a:pPr>
            <a:r>
              <a:rPr sz="2000" spc="190" dirty="0">
                <a:solidFill>
                  <a:srgbClr val="FFFFFF"/>
                </a:solidFill>
                <a:latin typeface="Calibri"/>
                <a:cs typeface="Calibri"/>
              </a:rPr>
              <a:t>Delay…</a:t>
            </a:r>
            <a:endParaRPr sz="2000">
              <a:latin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5413" y="977484"/>
            <a:ext cx="1486027" cy="1892588"/>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01325" y="3028890"/>
            <a:ext cx="2974340" cy="400685"/>
          </a:xfrm>
          <a:prstGeom prst="rect">
            <a:avLst/>
          </a:prstGeom>
          <a:solidFill>
            <a:srgbClr val="2A9FBC"/>
          </a:solidFill>
        </p:spPr>
        <p:txBody>
          <a:bodyPr vert="horz" wrap="square" lIns="0" tIns="33020" rIns="0" bIns="0" rtlCol="0">
            <a:spAutoFit/>
          </a:bodyPr>
          <a:lstStyle/>
          <a:p>
            <a:pPr marL="127000">
              <a:lnSpc>
                <a:spcPct val="100000"/>
              </a:lnSpc>
              <a:spcBef>
                <a:spcPts val="260"/>
              </a:spcBef>
            </a:pPr>
            <a:r>
              <a:rPr sz="2000" spc="229" dirty="0">
                <a:solidFill>
                  <a:srgbClr val="FFFFFF"/>
                </a:solidFill>
                <a:latin typeface="Calibri"/>
                <a:cs typeface="Calibri"/>
              </a:rPr>
              <a:t>Should </a:t>
            </a:r>
            <a:r>
              <a:rPr sz="2000" spc="270" dirty="0">
                <a:solidFill>
                  <a:srgbClr val="FFFFFF"/>
                </a:solidFill>
                <a:latin typeface="Calibri"/>
                <a:cs typeface="Calibri"/>
              </a:rPr>
              <a:t>do </a:t>
            </a:r>
            <a:r>
              <a:rPr sz="2000" spc="225" dirty="0">
                <a:solidFill>
                  <a:srgbClr val="FFFFFF"/>
                </a:solidFill>
                <a:latin typeface="Calibri"/>
                <a:cs typeface="Calibri"/>
              </a:rPr>
              <a:t>A, </a:t>
            </a:r>
            <a:r>
              <a:rPr sz="2000" spc="355" dirty="0">
                <a:solidFill>
                  <a:srgbClr val="FFFFFF"/>
                </a:solidFill>
                <a:latin typeface="Calibri"/>
                <a:cs typeface="Calibri"/>
              </a:rPr>
              <a:t>B</a:t>
            </a:r>
            <a:r>
              <a:rPr sz="2000" spc="-275" dirty="0">
                <a:solidFill>
                  <a:srgbClr val="FFFFFF"/>
                </a:solidFill>
                <a:latin typeface="Calibri"/>
                <a:cs typeface="Calibri"/>
              </a:rPr>
              <a:t> </a:t>
            </a:r>
            <a:r>
              <a:rPr sz="2000" spc="225" dirty="0">
                <a:solidFill>
                  <a:srgbClr val="FFFFFF"/>
                </a:solidFill>
                <a:latin typeface="Calibri"/>
                <a:cs typeface="Calibri"/>
              </a:rPr>
              <a:t>and </a:t>
            </a:r>
            <a:r>
              <a:rPr sz="2000" spc="405" dirty="0">
                <a:solidFill>
                  <a:srgbClr val="FFFFFF"/>
                </a:solidFill>
                <a:latin typeface="Calibri"/>
                <a:cs typeface="Calibri"/>
              </a:rPr>
              <a:t>C</a:t>
            </a:r>
            <a:endParaRPr sz="2000">
              <a:latin typeface="Calibri"/>
              <a:cs typeface="Calibri"/>
            </a:endParaRPr>
          </a:p>
        </p:txBody>
      </p:sp>
      <p:sp>
        <p:nvSpPr>
          <p:cNvPr id="4" name="object 4"/>
          <p:cNvSpPr/>
          <p:nvPr/>
        </p:nvSpPr>
        <p:spPr>
          <a:xfrm>
            <a:off x="4588921" y="977484"/>
            <a:ext cx="2458191" cy="1892588"/>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4330914" y="3028890"/>
            <a:ext cx="2974340" cy="400685"/>
          </a:xfrm>
          <a:prstGeom prst="rect">
            <a:avLst/>
          </a:prstGeom>
          <a:solidFill>
            <a:srgbClr val="2A9FBC"/>
          </a:solidFill>
        </p:spPr>
        <p:txBody>
          <a:bodyPr vert="horz" wrap="square" lIns="0" tIns="33020" rIns="0" bIns="0" rtlCol="0">
            <a:spAutoFit/>
          </a:bodyPr>
          <a:lstStyle/>
          <a:p>
            <a:pPr marL="960119">
              <a:lnSpc>
                <a:spcPct val="100000"/>
              </a:lnSpc>
              <a:spcBef>
                <a:spcPts val="260"/>
              </a:spcBef>
            </a:pPr>
            <a:r>
              <a:rPr sz="2000" spc="225" dirty="0">
                <a:solidFill>
                  <a:srgbClr val="FFFFFF"/>
                </a:solidFill>
                <a:latin typeface="Calibri"/>
                <a:cs typeface="Calibri"/>
              </a:rPr>
              <a:t>Develop</a:t>
            </a:r>
            <a:endParaRPr sz="2000">
              <a:latin typeface="Calibri"/>
              <a:cs typeface="Calibri"/>
            </a:endParaRPr>
          </a:p>
        </p:txBody>
      </p:sp>
      <p:sp>
        <p:nvSpPr>
          <p:cNvPr id="6" name="object 6"/>
          <p:cNvSpPr/>
          <p:nvPr/>
        </p:nvSpPr>
        <p:spPr>
          <a:xfrm>
            <a:off x="2989582" y="1466579"/>
            <a:ext cx="1251585" cy="914400"/>
          </a:xfrm>
          <a:custGeom>
            <a:avLst/>
            <a:gdLst/>
            <a:ahLst/>
            <a:cxnLst/>
            <a:rect l="l" t="t" r="r" b="b"/>
            <a:pathLst>
              <a:path w="1251585" h="914400">
                <a:moveTo>
                  <a:pt x="794080" y="0"/>
                </a:moveTo>
                <a:lnTo>
                  <a:pt x="794080" y="228600"/>
                </a:lnTo>
                <a:lnTo>
                  <a:pt x="0" y="228600"/>
                </a:lnTo>
                <a:lnTo>
                  <a:pt x="0" y="685800"/>
                </a:lnTo>
                <a:lnTo>
                  <a:pt x="794080" y="685800"/>
                </a:lnTo>
                <a:lnTo>
                  <a:pt x="794080" y="914400"/>
                </a:lnTo>
                <a:lnTo>
                  <a:pt x="1251280" y="457200"/>
                </a:lnTo>
                <a:lnTo>
                  <a:pt x="794080" y="0"/>
                </a:lnTo>
                <a:close/>
              </a:path>
            </a:pathLst>
          </a:custGeom>
          <a:solidFill>
            <a:srgbClr val="2A9FBC"/>
          </a:solidFill>
        </p:spPr>
        <p:txBody>
          <a:bodyPr wrap="square" lIns="0" tIns="0" rIns="0" bIns="0" rtlCol="0"/>
          <a:lstStyle/>
          <a:p>
            <a:endParaRPr/>
          </a:p>
        </p:txBody>
      </p:sp>
      <p:sp>
        <p:nvSpPr>
          <p:cNvPr id="7" name="object 7"/>
          <p:cNvSpPr/>
          <p:nvPr/>
        </p:nvSpPr>
        <p:spPr>
          <a:xfrm>
            <a:off x="7507703" y="1585100"/>
            <a:ext cx="1251585" cy="914400"/>
          </a:xfrm>
          <a:custGeom>
            <a:avLst/>
            <a:gdLst/>
            <a:ahLst/>
            <a:cxnLst/>
            <a:rect l="l" t="t" r="r" b="b"/>
            <a:pathLst>
              <a:path w="1251584" h="914400">
                <a:moveTo>
                  <a:pt x="794080" y="0"/>
                </a:moveTo>
                <a:lnTo>
                  <a:pt x="794080" y="228600"/>
                </a:lnTo>
                <a:lnTo>
                  <a:pt x="0" y="228600"/>
                </a:lnTo>
                <a:lnTo>
                  <a:pt x="0" y="685800"/>
                </a:lnTo>
                <a:lnTo>
                  <a:pt x="794080" y="685800"/>
                </a:lnTo>
                <a:lnTo>
                  <a:pt x="794080" y="914400"/>
                </a:lnTo>
                <a:lnTo>
                  <a:pt x="1251280" y="457200"/>
                </a:lnTo>
                <a:lnTo>
                  <a:pt x="794080" y="0"/>
                </a:lnTo>
                <a:close/>
              </a:path>
            </a:pathLst>
          </a:custGeom>
          <a:solidFill>
            <a:srgbClr val="2A9FBC"/>
          </a:solidFill>
        </p:spPr>
        <p:txBody>
          <a:bodyPr wrap="square" lIns="0" tIns="0" rIns="0" bIns="0" rtlCol="0"/>
          <a:lstStyle/>
          <a:p>
            <a:endParaRPr/>
          </a:p>
        </p:txBody>
      </p:sp>
      <p:sp>
        <p:nvSpPr>
          <p:cNvPr id="8" name="object 8"/>
          <p:cNvSpPr/>
          <p:nvPr/>
        </p:nvSpPr>
        <p:spPr>
          <a:xfrm>
            <a:off x="9070902" y="977483"/>
            <a:ext cx="2503013" cy="1927103"/>
          </a:xfrm>
          <a:prstGeom prst="rect">
            <a:avLst/>
          </a:prstGeom>
          <a:blipFill>
            <a:blip r:embed="rId4" cstate="print"/>
            <a:stretch>
              <a:fillRect/>
            </a:stretch>
          </a:blipFill>
        </p:spPr>
        <p:txBody>
          <a:bodyPr wrap="square" lIns="0" tIns="0" rIns="0" bIns="0" rtlCol="0"/>
          <a:lstStyle/>
          <a:p>
            <a:endParaRPr/>
          </a:p>
        </p:txBody>
      </p:sp>
      <p:sp>
        <p:nvSpPr>
          <p:cNvPr id="9" name="object 9"/>
          <p:cNvSpPr txBox="1">
            <a:spLocks noGrp="1"/>
          </p:cNvSpPr>
          <p:nvPr>
            <p:ph type="title"/>
          </p:nvPr>
        </p:nvSpPr>
        <p:spPr>
          <a:xfrm>
            <a:off x="8758989" y="3005852"/>
            <a:ext cx="2974340" cy="400685"/>
          </a:xfrm>
          <a:prstGeom prst="rect">
            <a:avLst/>
          </a:prstGeom>
          <a:solidFill>
            <a:srgbClr val="2A9FBC"/>
          </a:solidFill>
        </p:spPr>
        <p:txBody>
          <a:bodyPr vert="horz" wrap="square" lIns="0" tIns="31750" rIns="0" bIns="0" rtlCol="0">
            <a:spAutoFit/>
          </a:bodyPr>
          <a:lstStyle/>
          <a:p>
            <a:pPr marL="913765">
              <a:lnSpc>
                <a:spcPct val="100000"/>
              </a:lnSpc>
              <a:spcBef>
                <a:spcPts val="250"/>
              </a:spcBef>
            </a:pPr>
            <a:r>
              <a:rPr sz="2000" spc="204" dirty="0">
                <a:latin typeface="Calibri"/>
                <a:cs typeface="Calibri"/>
              </a:rPr>
              <a:t>Software</a:t>
            </a:r>
            <a:endParaRPr sz="2000">
              <a:latin typeface="Calibri"/>
              <a:cs typeface="Calibri"/>
            </a:endParaRPr>
          </a:p>
        </p:txBody>
      </p:sp>
      <p:grpSp>
        <p:nvGrpSpPr>
          <p:cNvPr id="10" name="object 10"/>
          <p:cNvGrpSpPr/>
          <p:nvPr/>
        </p:nvGrpSpPr>
        <p:grpSpPr>
          <a:xfrm>
            <a:off x="7355458" y="3405964"/>
            <a:ext cx="2941955" cy="2264410"/>
            <a:chOff x="7355458" y="3405964"/>
            <a:chExt cx="2941955" cy="2264410"/>
          </a:xfrm>
        </p:grpSpPr>
        <p:sp>
          <p:nvSpPr>
            <p:cNvPr id="11" name="object 11"/>
            <p:cNvSpPr/>
            <p:nvPr/>
          </p:nvSpPr>
          <p:spPr>
            <a:xfrm>
              <a:off x="7355458" y="4134865"/>
              <a:ext cx="1361440" cy="1535225"/>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8716326" y="3405964"/>
              <a:ext cx="1580515" cy="1515745"/>
            </a:xfrm>
            <a:custGeom>
              <a:avLst/>
              <a:gdLst/>
              <a:ahLst/>
              <a:cxnLst/>
              <a:rect l="l" t="t" r="r" b="b"/>
              <a:pathLst>
                <a:path w="1580515" h="1515745">
                  <a:moveTo>
                    <a:pt x="1504007" y="113037"/>
                  </a:moveTo>
                  <a:lnTo>
                    <a:pt x="1491602" y="205841"/>
                  </a:lnTo>
                  <a:lnTo>
                    <a:pt x="1477035" y="274129"/>
                  </a:lnTo>
                  <a:lnTo>
                    <a:pt x="1458595" y="341909"/>
                  </a:lnTo>
                  <a:lnTo>
                    <a:pt x="1436408" y="409054"/>
                  </a:lnTo>
                  <a:lnTo>
                    <a:pt x="1410614" y="475424"/>
                  </a:lnTo>
                  <a:lnTo>
                    <a:pt x="1381353" y="540893"/>
                  </a:lnTo>
                  <a:lnTo>
                    <a:pt x="1348765" y="605307"/>
                  </a:lnTo>
                  <a:lnTo>
                    <a:pt x="1312964" y="668515"/>
                  </a:lnTo>
                  <a:lnTo>
                    <a:pt x="1274114" y="730402"/>
                  </a:lnTo>
                  <a:lnTo>
                    <a:pt x="1232344" y="790816"/>
                  </a:lnTo>
                  <a:lnTo>
                    <a:pt x="1187792" y="849617"/>
                  </a:lnTo>
                  <a:lnTo>
                    <a:pt x="1140599" y="906678"/>
                  </a:lnTo>
                  <a:lnTo>
                    <a:pt x="1090904" y="961834"/>
                  </a:lnTo>
                  <a:lnTo>
                    <a:pt x="1038860" y="1014958"/>
                  </a:lnTo>
                  <a:lnTo>
                    <a:pt x="984592" y="1065923"/>
                  </a:lnTo>
                  <a:lnTo>
                    <a:pt x="928243" y="1114577"/>
                  </a:lnTo>
                  <a:lnTo>
                    <a:pt x="869975" y="1160792"/>
                  </a:lnTo>
                  <a:lnTo>
                    <a:pt x="809904" y="1204417"/>
                  </a:lnTo>
                  <a:lnTo>
                    <a:pt x="748195" y="1245336"/>
                  </a:lnTo>
                  <a:lnTo>
                    <a:pt x="684961" y="1283385"/>
                  </a:lnTo>
                  <a:lnTo>
                    <a:pt x="620382" y="1318450"/>
                  </a:lnTo>
                  <a:lnTo>
                    <a:pt x="554570" y="1350391"/>
                  </a:lnTo>
                  <a:lnTo>
                    <a:pt x="487692" y="1379080"/>
                  </a:lnTo>
                  <a:lnTo>
                    <a:pt x="419874" y="1404366"/>
                  </a:lnTo>
                  <a:lnTo>
                    <a:pt x="351256" y="1426133"/>
                  </a:lnTo>
                  <a:lnTo>
                    <a:pt x="281990" y="1444244"/>
                  </a:lnTo>
                  <a:lnTo>
                    <a:pt x="212204" y="1458556"/>
                  </a:lnTo>
                  <a:lnTo>
                    <a:pt x="142049" y="1468958"/>
                  </a:lnTo>
                  <a:lnTo>
                    <a:pt x="71666" y="1475308"/>
                  </a:lnTo>
                  <a:lnTo>
                    <a:pt x="0" y="1477467"/>
                  </a:lnTo>
                  <a:lnTo>
                    <a:pt x="1155" y="1515554"/>
                  </a:lnTo>
                  <a:lnTo>
                    <a:pt x="72809" y="1513382"/>
                  </a:lnTo>
                  <a:lnTo>
                    <a:pt x="145453" y="1506905"/>
                  </a:lnTo>
                  <a:lnTo>
                    <a:pt x="217779" y="1496250"/>
                  </a:lnTo>
                  <a:lnTo>
                    <a:pt x="289623" y="1481569"/>
                  </a:lnTo>
                  <a:lnTo>
                    <a:pt x="360883" y="1463001"/>
                  </a:lnTo>
                  <a:lnTo>
                    <a:pt x="431380" y="1440688"/>
                  </a:lnTo>
                  <a:lnTo>
                    <a:pt x="500989" y="1414780"/>
                  </a:lnTo>
                  <a:lnTo>
                    <a:pt x="569582" y="1385417"/>
                  </a:lnTo>
                  <a:lnTo>
                    <a:pt x="637006" y="1352740"/>
                  </a:lnTo>
                  <a:lnTo>
                    <a:pt x="703135" y="1316875"/>
                  </a:lnTo>
                  <a:lnTo>
                    <a:pt x="767829" y="1277975"/>
                  </a:lnTo>
                  <a:lnTo>
                    <a:pt x="830948" y="1236179"/>
                  </a:lnTo>
                  <a:lnTo>
                    <a:pt x="892352" y="1191615"/>
                  </a:lnTo>
                  <a:lnTo>
                    <a:pt x="951915" y="1144435"/>
                  </a:lnTo>
                  <a:lnTo>
                    <a:pt x="1009484" y="1094765"/>
                  </a:lnTo>
                  <a:lnTo>
                    <a:pt x="1064933" y="1042746"/>
                  </a:lnTo>
                  <a:lnTo>
                    <a:pt x="1118120" y="988504"/>
                  </a:lnTo>
                  <a:lnTo>
                    <a:pt x="1168895" y="932180"/>
                  </a:lnTo>
                  <a:lnTo>
                    <a:pt x="1217142" y="873912"/>
                  </a:lnTo>
                  <a:lnTo>
                    <a:pt x="1262710" y="813841"/>
                  </a:lnTo>
                  <a:lnTo>
                    <a:pt x="1305445" y="752081"/>
                  </a:lnTo>
                  <a:lnTo>
                    <a:pt x="1345234" y="688784"/>
                  </a:lnTo>
                  <a:lnTo>
                    <a:pt x="1381912" y="624078"/>
                  </a:lnTo>
                  <a:lnTo>
                    <a:pt x="1415351" y="558101"/>
                  </a:lnTo>
                  <a:lnTo>
                    <a:pt x="1445399" y="490994"/>
                  </a:lnTo>
                  <a:lnTo>
                    <a:pt x="1471917" y="422871"/>
                  </a:lnTo>
                  <a:lnTo>
                    <a:pt x="1494764" y="353872"/>
                  </a:lnTo>
                  <a:lnTo>
                    <a:pt x="1513801" y="284137"/>
                  </a:lnTo>
                  <a:lnTo>
                    <a:pt x="1528864" y="213817"/>
                  </a:lnTo>
                  <a:lnTo>
                    <a:pt x="1539824" y="143014"/>
                  </a:lnTo>
                  <a:lnTo>
                    <a:pt x="1542018" y="115148"/>
                  </a:lnTo>
                  <a:lnTo>
                    <a:pt x="1504007" y="113037"/>
                  </a:lnTo>
                  <a:close/>
                </a:path>
                <a:path w="1580515" h="1515745">
                  <a:moveTo>
                    <a:pt x="1570256" y="93624"/>
                  </a:moveTo>
                  <a:lnTo>
                    <a:pt x="1505483" y="93624"/>
                  </a:lnTo>
                  <a:lnTo>
                    <a:pt x="1543481" y="96570"/>
                  </a:lnTo>
                  <a:lnTo>
                    <a:pt x="1542018" y="115148"/>
                  </a:lnTo>
                  <a:lnTo>
                    <a:pt x="1580489" y="117284"/>
                  </a:lnTo>
                  <a:lnTo>
                    <a:pt x="1570256" y="93624"/>
                  </a:lnTo>
                  <a:close/>
                </a:path>
                <a:path w="1580515" h="1515745">
                  <a:moveTo>
                    <a:pt x="1505483" y="93624"/>
                  </a:moveTo>
                  <a:lnTo>
                    <a:pt x="1504007" y="113037"/>
                  </a:lnTo>
                  <a:lnTo>
                    <a:pt x="1542018" y="115148"/>
                  </a:lnTo>
                  <a:lnTo>
                    <a:pt x="1543481" y="96570"/>
                  </a:lnTo>
                  <a:lnTo>
                    <a:pt x="1505483" y="93624"/>
                  </a:lnTo>
                  <a:close/>
                </a:path>
                <a:path w="1580515" h="1515745">
                  <a:moveTo>
                    <a:pt x="1529765" y="0"/>
                  </a:moveTo>
                  <a:lnTo>
                    <a:pt x="1466367" y="110947"/>
                  </a:lnTo>
                  <a:lnTo>
                    <a:pt x="1504007" y="113037"/>
                  </a:lnTo>
                  <a:lnTo>
                    <a:pt x="1505483" y="93624"/>
                  </a:lnTo>
                  <a:lnTo>
                    <a:pt x="1570256" y="93624"/>
                  </a:lnTo>
                  <a:lnTo>
                    <a:pt x="1529765" y="0"/>
                  </a:lnTo>
                  <a:close/>
                </a:path>
              </a:pathLst>
            </a:custGeom>
            <a:solidFill>
              <a:srgbClr val="404040"/>
            </a:solidFill>
          </p:spPr>
          <p:txBody>
            <a:bodyPr wrap="square" lIns="0" tIns="0" rIns="0" bIns="0" rtlCol="0"/>
            <a:lstStyle/>
            <a:p>
              <a:endParaRPr/>
            </a:p>
          </p:txBody>
        </p:sp>
      </p:grpSp>
      <p:sp>
        <p:nvSpPr>
          <p:cNvPr id="13" name="object 13"/>
          <p:cNvSpPr/>
          <p:nvPr/>
        </p:nvSpPr>
        <p:spPr>
          <a:xfrm>
            <a:off x="10560863" y="3452038"/>
            <a:ext cx="532650" cy="659306"/>
          </a:xfrm>
          <a:prstGeom prst="rect">
            <a:avLst/>
          </a:prstGeom>
          <a:blipFill>
            <a:blip r:embed="rId6" cstate="print"/>
            <a:stretch>
              <a:fillRect/>
            </a:stretch>
          </a:blipFill>
        </p:spPr>
        <p:txBody>
          <a:bodyPr wrap="square" lIns="0" tIns="0" rIns="0" bIns="0" rtlCol="0"/>
          <a:lstStyle/>
          <a:p>
            <a:endParaRPr/>
          </a:p>
        </p:txBody>
      </p:sp>
      <p:grpSp>
        <p:nvGrpSpPr>
          <p:cNvPr id="14" name="object 14"/>
          <p:cNvGrpSpPr/>
          <p:nvPr/>
        </p:nvGrpSpPr>
        <p:grpSpPr>
          <a:xfrm>
            <a:off x="2556145" y="3028892"/>
            <a:ext cx="719455" cy="1070610"/>
            <a:chOff x="2556145" y="3028892"/>
            <a:chExt cx="719455" cy="1070610"/>
          </a:xfrm>
        </p:grpSpPr>
        <p:sp>
          <p:nvSpPr>
            <p:cNvPr id="15" name="object 15"/>
            <p:cNvSpPr/>
            <p:nvPr/>
          </p:nvSpPr>
          <p:spPr>
            <a:xfrm>
              <a:off x="2877047" y="3028892"/>
              <a:ext cx="398780" cy="400685"/>
            </a:xfrm>
            <a:custGeom>
              <a:avLst/>
              <a:gdLst/>
              <a:ahLst/>
              <a:cxnLst/>
              <a:rect l="l" t="t" r="r" b="b"/>
              <a:pathLst>
                <a:path w="398779" h="400685">
                  <a:moveTo>
                    <a:pt x="199237" y="0"/>
                  </a:moveTo>
                  <a:lnTo>
                    <a:pt x="153555" y="5283"/>
                  </a:lnTo>
                  <a:lnTo>
                    <a:pt x="111619" y="20332"/>
                  </a:lnTo>
                  <a:lnTo>
                    <a:pt x="74625" y="43947"/>
                  </a:lnTo>
                  <a:lnTo>
                    <a:pt x="43771" y="74926"/>
                  </a:lnTo>
                  <a:lnTo>
                    <a:pt x="20251" y="112071"/>
                  </a:lnTo>
                  <a:lnTo>
                    <a:pt x="5262" y="154179"/>
                  </a:lnTo>
                  <a:lnTo>
                    <a:pt x="0" y="200050"/>
                  </a:lnTo>
                  <a:lnTo>
                    <a:pt x="5262" y="245921"/>
                  </a:lnTo>
                  <a:lnTo>
                    <a:pt x="20251" y="288029"/>
                  </a:lnTo>
                  <a:lnTo>
                    <a:pt x="43771" y="325173"/>
                  </a:lnTo>
                  <a:lnTo>
                    <a:pt x="74625" y="356153"/>
                  </a:lnTo>
                  <a:lnTo>
                    <a:pt x="111619" y="379768"/>
                  </a:lnTo>
                  <a:lnTo>
                    <a:pt x="153555" y="394817"/>
                  </a:lnTo>
                  <a:lnTo>
                    <a:pt x="199237" y="400100"/>
                  </a:lnTo>
                  <a:lnTo>
                    <a:pt x="244924" y="394817"/>
                  </a:lnTo>
                  <a:lnTo>
                    <a:pt x="286863" y="379768"/>
                  </a:lnTo>
                  <a:lnTo>
                    <a:pt x="323859" y="356153"/>
                  </a:lnTo>
                  <a:lnTo>
                    <a:pt x="354715" y="325173"/>
                  </a:lnTo>
                  <a:lnTo>
                    <a:pt x="378236" y="288029"/>
                  </a:lnTo>
                  <a:lnTo>
                    <a:pt x="393225" y="245921"/>
                  </a:lnTo>
                  <a:lnTo>
                    <a:pt x="398487" y="200050"/>
                  </a:lnTo>
                  <a:lnTo>
                    <a:pt x="393225" y="154179"/>
                  </a:lnTo>
                  <a:lnTo>
                    <a:pt x="378236" y="112071"/>
                  </a:lnTo>
                  <a:lnTo>
                    <a:pt x="354715" y="74926"/>
                  </a:lnTo>
                  <a:lnTo>
                    <a:pt x="323859" y="43947"/>
                  </a:lnTo>
                  <a:lnTo>
                    <a:pt x="286863" y="20332"/>
                  </a:lnTo>
                  <a:lnTo>
                    <a:pt x="244924" y="5283"/>
                  </a:lnTo>
                  <a:lnTo>
                    <a:pt x="199237" y="0"/>
                  </a:lnTo>
                  <a:close/>
                </a:path>
              </a:pathLst>
            </a:custGeom>
            <a:solidFill>
              <a:srgbClr val="F05A28">
                <a:alpha val="59999"/>
              </a:srgbClr>
            </a:solidFill>
          </p:spPr>
          <p:txBody>
            <a:bodyPr wrap="square" lIns="0" tIns="0" rIns="0" bIns="0" rtlCol="0"/>
            <a:lstStyle/>
            <a:p>
              <a:endParaRPr/>
            </a:p>
          </p:txBody>
        </p:sp>
        <p:sp>
          <p:nvSpPr>
            <p:cNvPr id="16" name="object 16"/>
            <p:cNvSpPr/>
            <p:nvPr/>
          </p:nvSpPr>
          <p:spPr>
            <a:xfrm>
              <a:off x="2556145" y="3455923"/>
              <a:ext cx="548164" cy="643051"/>
            </a:xfrm>
            <a:prstGeom prst="rect">
              <a:avLst/>
            </a:prstGeom>
            <a:blipFill>
              <a:blip r:embed="rId7" cstate="print"/>
              <a:stretch>
                <a:fillRect/>
              </a:stretch>
            </a:blipFill>
          </p:spPr>
          <p:txBody>
            <a:bodyPr wrap="square" lIns="0" tIns="0" rIns="0" bIns="0" rtlCol="0"/>
            <a:lstStyle/>
            <a:p>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935" rIns="0" bIns="0" rtlCol="0">
            <a:spAutoFit/>
          </a:bodyPr>
          <a:lstStyle/>
          <a:p>
            <a:pPr marL="1493520" marR="5080" indent="-1480820">
              <a:lnSpc>
                <a:spcPts val="4490"/>
              </a:lnSpc>
              <a:spcBef>
                <a:spcPts val="905"/>
              </a:spcBef>
            </a:pPr>
            <a:r>
              <a:rPr spc="150" dirty="0"/>
              <a:t>The</a:t>
            </a:r>
            <a:r>
              <a:rPr spc="-285" dirty="0"/>
              <a:t> </a:t>
            </a:r>
            <a:r>
              <a:rPr spc="195" dirty="0"/>
              <a:t>sooner</a:t>
            </a:r>
            <a:r>
              <a:rPr spc="-290" dirty="0"/>
              <a:t> </a:t>
            </a:r>
            <a:r>
              <a:rPr spc="229" dirty="0"/>
              <a:t>you</a:t>
            </a:r>
            <a:r>
              <a:rPr spc="-290" dirty="0"/>
              <a:t> </a:t>
            </a:r>
            <a:r>
              <a:rPr spc="170" dirty="0"/>
              <a:t>discover</a:t>
            </a:r>
            <a:r>
              <a:rPr spc="-285" dirty="0"/>
              <a:t> </a:t>
            </a:r>
            <a:r>
              <a:rPr spc="170" dirty="0"/>
              <a:t>an  </a:t>
            </a:r>
            <a:r>
              <a:rPr spc="10" dirty="0"/>
              <a:t>issue, </a:t>
            </a:r>
            <a:r>
              <a:rPr spc="185" dirty="0"/>
              <a:t>the</a:t>
            </a:r>
            <a:r>
              <a:rPr spc="-565" dirty="0"/>
              <a:t> </a:t>
            </a:r>
            <a:r>
              <a:rPr spc="35" dirty="0"/>
              <a:t>better.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94007" y="6184391"/>
            <a:ext cx="454151" cy="451104"/>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999240" y="2337846"/>
            <a:ext cx="2357120" cy="1430655"/>
          </a:xfrm>
          <a:prstGeom prst="rect">
            <a:avLst/>
          </a:prstGeom>
          <a:solidFill>
            <a:srgbClr val="F05A28"/>
          </a:solidFill>
        </p:spPr>
        <p:txBody>
          <a:bodyPr vert="horz" wrap="square" lIns="0" tIns="281940" rIns="0" bIns="0" rtlCol="0">
            <a:spAutoFit/>
          </a:bodyPr>
          <a:lstStyle/>
          <a:p>
            <a:pPr marL="565150" marR="556895" indent="86360">
              <a:lnSpc>
                <a:spcPct val="125000"/>
              </a:lnSpc>
              <a:spcBef>
                <a:spcPts val="2220"/>
              </a:spcBef>
            </a:pPr>
            <a:r>
              <a:rPr sz="2000" spc="215" dirty="0">
                <a:solidFill>
                  <a:srgbClr val="FFFFFF"/>
                </a:solidFill>
                <a:latin typeface="Calibri"/>
                <a:cs typeface="Calibri"/>
              </a:rPr>
              <a:t>Analysis  </a:t>
            </a:r>
            <a:r>
              <a:rPr sz="2000" spc="20" dirty="0">
                <a:solidFill>
                  <a:srgbClr val="FFFFFF"/>
                </a:solidFill>
                <a:latin typeface="Calibri"/>
                <a:cs typeface="Calibri"/>
              </a:rPr>
              <a:t>(1</a:t>
            </a:r>
            <a:r>
              <a:rPr sz="2000" spc="55" dirty="0">
                <a:solidFill>
                  <a:srgbClr val="FFFFFF"/>
                </a:solidFill>
                <a:latin typeface="Calibri"/>
                <a:cs typeface="Calibri"/>
              </a:rPr>
              <a:t> </a:t>
            </a:r>
            <a:r>
              <a:rPr sz="2000" spc="225" dirty="0">
                <a:solidFill>
                  <a:srgbClr val="FFFFFF"/>
                </a:solidFill>
                <a:latin typeface="Calibri"/>
                <a:cs typeface="Calibri"/>
              </a:rPr>
              <a:t>month)</a:t>
            </a:r>
            <a:endParaRPr sz="2000">
              <a:latin typeface="Calibri"/>
              <a:cs typeface="Calibri"/>
            </a:endParaRPr>
          </a:p>
        </p:txBody>
      </p:sp>
      <p:sp>
        <p:nvSpPr>
          <p:cNvPr id="4" name="object 4"/>
          <p:cNvSpPr txBox="1"/>
          <p:nvPr/>
        </p:nvSpPr>
        <p:spPr>
          <a:xfrm>
            <a:off x="3847707" y="2337846"/>
            <a:ext cx="2357120" cy="1430655"/>
          </a:xfrm>
          <a:prstGeom prst="rect">
            <a:avLst/>
          </a:prstGeom>
          <a:solidFill>
            <a:srgbClr val="404040"/>
          </a:solidFill>
        </p:spPr>
        <p:txBody>
          <a:bodyPr vert="horz" wrap="square" lIns="0" tIns="281940" rIns="0" bIns="0" rtlCol="0">
            <a:spAutoFit/>
          </a:bodyPr>
          <a:lstStyle/>
          <a:p>
            <a:pPr marL="476250" marR="316230" indent="-153670">
              <a:lnSpc>
                <a:spcPct val="125000"/>
              </a:lnSpc>
              <a:spcBef>
                <a:spcPts val="2220"/>
              </a:spcBef>
            </a:pPr>
            <a:r>
              <a:rPr sz="2000" spc="325" dirty="0">
                <a:solidFill>
                  <a:srgbClr val="FFFFFF"/>
                </a:solidFill>
                <a:latin typeface="Calibri"/>
                <a:cs typeface="Calibri"/>
              </a:rPr>
              <a:t>D</a:t>
            </a:r>
            <a:r>
              <a:rPr sz="2000" spc="160" dirty="0">
                <a:solidFill>
                  <a:srgbClr val="FFFFFF"/>
                </a:solidFill>
                <a:latin typeface="Calibri"/>
                <a:cs typeface="Calibri"/>
              </a:rPr>
              <a:t>e</a:t>
            </a:r>
            <a:r>
              <a:rPr sz="2000" spc="220" dirty="0">
                <a:solidFill>
                  <a:srgbClr val="FFFFFF"/>
                </a:solidFill>
                <a:latin typeface="Calibri"/>
                <a:cs typeface="Calibri"/>
              </a:rPr>
              <a:t>v</a:t>
            </a:r>
            <a:r>
              <a:rPr sz="2000" spc="210" dirty="0">
                <a:solidFill>
                  <a:srgbClr val="FFFFFF"/>
                </a:solidFill>
                <a:latin typeface="Calibri"/>
                <a:cs typeface="Calibri"/>
              </a:rPr>
              <a:t>e</a:t>
            </a:r>
            <a:r>
              <a:rPr sz="2000" spc="110" dirty="0">
                <a:solidFill>
                  <a:srgbClr val="FFFFFF"/>
                </a:solidFill>
                <a:latin typeface="Calibri"/>
                <a:cs typeface="Calibri"/>
              </a:rPr>
              <a:t>l</a:t>
            </a:r>
            <a:r>
              <a:rPr sz="2000" spc="250" dirty="0">
                <a:solidFill>
                  <a:srgbClr val="FFFFFF"/>
                </a:solidFill>
                <a:latin typeface="Calibri"/>
                <a:cs typeface="Calibri"/>
              </a:rPr>
              <a:t>o</a:t>
            </a:r>
            <a:r>
              <a:rPr sz="2000" spc="280" dirty="0">
                <a:solidFill>
                  <a:srgbClr val="FFFFFF"/>
                </a:solidFill>
                <a:latin typeface="Calibri"/>
                <a:cs typeface="Calibri"/>
              </a:rPr>
              <a:t>p</a:t>
            </a:r>
            <a:r>
              <a:rPr sz="2000" spc="254" dirty="0">
                <a:solidFill>
                  <a:srgbClr val="FFFFFF"/>
                </a:solidFill>
                <a:latin typeface="Calibri"/>
                <a:cs typeface="Calibri"/>
              </a:rPr>
              <a:t>me</a:t>
            </a:r>
            <a:r>
              <a:rPr sz="2000" spc="180" dirty="0">
                <a:solidFill>
                  <a:srgbClr val="FFFFFF"/>
                </a:solidFill>
                <a:latin typeface="Calibri"/>
                <a:cs typeface="Calibri"/>
              </a:rPr>
              <a:t>n</a:t>
            </a:r>
            <a:r>
              <a:rPr sz="2000" spc="114" dirty="0">
                <a:solidFill>
                  <a:srgbClr val="FFFFFF"/>
                </a:solidFill>
                <a:latin typeface="Calibri"/>
                <a:cs typeface="Calibri"/>
              </a:rPr>
              <a:t>t  </a:t>
            </a:r>
            <a:r>
              <a:rPr sz="2000" spc="240" dirty="0">
                <a:solidFill>
                  <a:srgbClr val="FFFFFF"/>
                </a:solidFill>
                <a:latin typeface="Calibri"/>
                <a:cs typeface="Calibri"/>
              </a:rPr>
              <a:t>(2</a:t>
            </a:r>
            <a:r>
              <a:rPr sz="2000" spc="120" dirty="0">
                <a:solidFill>
                  <a:srgbClr val="FFFFFF"/>
                </a:solidFill>
                <a:latin typeface="Calibri"/>
                <a:cs typeface="Calibri"/>
              </a:rPr>
              <a:t> </a:t>
            </a:r>
            <a:r>
              <a:rPr sz="2000" spc="215" dirty="0">
                <a:solidFill>
                  <a:srgbClr val="FFFFFF"/>
                </a:solidFill>
                <a:latin typeface="Calibri"/>
                <a:cs typeface="Calibri"/>
              </a:rPr>
              <a:t>months)</a:t>
            </a:r>
            <a:endParaRPr sz="2000">
              <a:latin typeface="Calibri"/>
              <a:cs typeface="Calibri"/>
            </a:endParaRPr>
          </a:p>
        </p:txBody>
      </p:sp>
      <p:sp>
        <p:nvSpPr>
          <p:cNvPr id="5" name="object 5"/>
          <p:cNvSpPr/>
          <p:nvPr/>
        </p:nvSpPr>
        <p:spPr>
          <a:xfrm>
            <a:off x="6696172" y="2337846"/>
            <a:ext cx="2357120" cy="1430655"/>
          </a:xfrm>
          <a:custGeom>
            <a:avLst/>
            <a:gdLst/>
            <a:ahLst/>
            <a:cxnLst/>
            <a:rect l="l" t="t" r="r" b="b"/>
            <a:pathLst>
              <a:path w="2357120" h="1430654">
                <a:moveTo>
                  <a:pt x="2356700" y="0"/>
                </a:moveTo>
                <a:lnTo>
                  <a:pt x="0" y="0"/>
                </a:lnTo>
                <a:lnTo>
                  <a:pt x="0" y="1430517"/>
                </a:lnTo>
                <a:lnTo>
                  <a:pt x="2356700" y="1430517"/>
                </a:lnTo>
                <a:lnTo>
                  <a:pt x="2356700" y="0"/>
                </a:lnTo>
                <a:close/>
              </a:path>
            </a:pathLst>
          </a:custGeom>
          <a:solidFill>
            <a:srgbClr val="A62E5C"/>
          </a:solidFill>
        </p:spPr>
        <p:txBody>
          <a:bodyPr wrap="square" lIns="0" tIns="0" rIns="0" bIns="0" rtlCol="0"/>
          <a:lstStyle/>
          <a:p>
            <a:endParaRPr/>
          </a:p>
        </p:txBody>
      </p:sp>
      <p:sp>
        <p:nvSpPr>
          <p:cNvPr id="6" name="object 6"/>
          <p:cNvSpPr txBox="1"/>
          <p:nvPr/>
        </p:nvSpPr>
        <p:spPr>
          <a:xfrm>
            <a:off x="6696172" y="2337846"/>
            <a:ext cx="1821180" cy="1430655"/>
          </a:xfrm>
          <a:prstGeom prst="rect">
            <a:avLst/>
          </a:prstGeom>
          <a:solidFill>
            <a:srgbClr val="A62E5C"/>
          </a:solidFill>
        </p:spPr>
        <p:txBody>
          <a:bodyPr vert="horz" wrap="square" lIns="0" tIns="281940" rIns="0" bIns="0" rtlCol="0">
            <a:spAutoFit/>
          </a:bodyPr>
          <a:lstStyle/>
          <a:p>
            <a:pPr marL="565150" marR="20955" indent="153035">
              <a:lnSpc>
                <a:spcPct val="125000"/>
              </a:lnSpc>
              <a:spcBef>
                <a:spcPts val="2220"/>
              </a:spcBef>
            </a:pPr>
            <a:r>
              <a:rPr sz="2000" spc="190" dirty="0">
                <a:solidFill>
                  <a:srgbClr val="FFFFFF"/>
                </a:solidFill>
                <a:latin typeface="Calibri"/>
                <a:cs typeface="Calibri"/>
              </a:rPr>
              <a:t>Testing  </a:t>
            </a:r>
            <a:r>
              <a:rPr sz="2000" spc="20" dirty="0">
                <a:solidFill>
                  <a:srgbClr val="FFFFFF"/>
                </a:solidFill>
                <a:latin typeface="Calibri"/>
                <a:cs typeface="Calibri"/>
              </a:rPr>
              <a:t>(1</a:t>
            </a:r>
            <a:r>
              <a:rPr sz="2000" spc="55" dirty="0">
                <a:solidFill>
                  <a:srgbClr val="FFFFFF"/>
                </a:solidFill>
                <a:latin typeface="Calibri"/>
                <a:cs typeface="Calibri"/>
              </a:rPr>
              <a:t> </a:t>
            </a:r>
            <a:r>
              <a:rPr sz="2000" spc="225" dirty="0">
                <a:solidFill>
                  <a:srgbClr val="FFFFFF"/>
                </a:solidFill>
                <a:latin typeface="Calibri"/>
                <a:cs typeface="Calibri"/>
              </a:rPr>
              <a:t>month)</a:t>
            </a:r>
            <a:endParaRPr sz="2000">
              <a:latin typeface="Calibri"/>
              <a:cs typeface="Calibri"/>
            </a:endParaRPr>
          </a:p>
        </p:txBody>
      </p:sp>
      <p:sp>
        <p:nvSpPr>
          <p:cNvPr id="7" name="object 7"/>
          <p:cNvSpPr txBox="1"/>
          <p:nvPr/>
        </p:nvSpPr>
        <p:spPr>
          <a:xfrm>
            <a:off x="1334131" y="3973067"/>
            <a:ext cx="1798955" cy="330200"/>
          </a:xfrm>
          <a:prstGeom prst="rect">
            <a:avLst/>
          </a:prstGeom>
        </p:spPr>
        <p:txBody>
          <a:bodyPr vert="horz" wrap="square" lIns="0" tIns="12700" rIns="0" bIns="0" rtlCol="0">
            <a:spAutoFit/>
          </a:bodyPr>
          <a:lstStyle/>
          <a:p>
            <a:pPr marL="12700">
              <a:lnSpc>
                <a:spcPct val="100000"/>
              </a:lnSpc>
              <a:spcBef>
                <a:spcPts val="100"/>
              </a:spcBef>
            </a:pPr>
            <a:r>
              <a:rPr sz="2000" spc="20" dirty="0">
                <a:solidFill>
                  <a:srgbClr val="F05A28"/>
                </a:solidFill>
                <a:latin typeface="Calibri"/>
                <a:cs typeface="Calibri"/>
              </a:rPr>
              <a:t>+1 </a:t>
            </a:r>
            <a:r>
              <a:rPr sz="2000" spc="229" dirty="0">
                <a:solidFill>
                  <a:srgbClr val="F05A28"/>
                </a:solidFill>
                <a:latin typeface="Calibri"/>
                <a:cs typeface="Calibri"/>
              </a:rPr>
              <a:t>week</a:t>
            </a:r>
            <a:r>
              <a:rPr sz="2000" spc="195" dirty="0">
                <a:solidFill>
                  <a:srgbClr val="F05A28"/>
                </a:solidFill>
                <a:latin typeface="Calibri"/>
                <a:cs typeface="Calibri"/>
              </a:rPr>
              <a:t> </a:t>
            </a:r>
            <a:r>
              <a:rPr sz="2000" spc="210" dirty="0">
                <a:solidFill>
                  <a:srgbClr val="F05A28"/>
                </a:solidFill>
                <a:latin typeface="Calibri"/>
                <a:cs typeface="Calibri"/>
              </a:rPr>
              <a:t>delay</a:t>
            </a:r>
            <a:endParaRPr sz="2000">
              <a:latin typeface="Calibri"/>
              <a:cs typeface="Calibri"/>
            </a:endParaRPr>
          </a:p>
        </p:txBody>
      </p:sp>
      <p:sp>
        <p:nvSpPr>
          <p:cNvPr id="8" name="object 8"/>
          <p:cNvSpPr txBox="1"/>
          <p:nvPr/>
        </p:nvSpPr>
        <p:spPr>
          <a:xfrm>
            <a:off x="4067904" y="3973067"/>
            <a:ext cx="1981835" cy="330200"/>
          </a:xfrm>
          <a:prstGeom prst="rect">
            <a:avLst/>
          </a:prstGeom>
        </p:spPr>
        <p:txBody>
          <a:bodyPr vert="horz" wrap="square" lIns="0" tIns="12700" rIns="0" bIns="0" rtlCol="0">
            <a:spAutoFit/>
          </a:bodyPr>
          <a:lstStyle/>
          <a:p>
            <a:pPr marL="12700">
              <a:lnSpc>
                <a:spcPct val="100000"/>
              </a:lnSpc>
              <a:spcBef>
                <a:spcPts val="100"/>
              </a:spcBef>
            </a:pPr>
            <a:r>
              <a:rPr sz="2000" spc="235" dirty="0">
                <a:solidFill>
                  <a:srgbClr val="404040"/>
                </a:solidFill>
                <a:latin typeface="Calibri"/>
                <a:cs typeface="Calibri"/>
              </a:rPr>
              <a:t>+2 </a:t>
            </a:r>
            <a:r>
              <a:rPr sz="2000" spc="225" dirty="0">
                <a:solidFill>
                  <a:srgbClr val="404040"/>
                </a:solidFill>
                <a:latin typeface="Calibri"/>
                <a:cs typeface="Calibri"/>
              </a:rPr>
              <a:t>weeks</a:t>
            </a:r>
            <a:r>
              <a:rPr sz="2000" spc="-5" dirty="0">
                <a:solidFill>
                  <a:srgbClr val="404040"/>
                </a:solidFill>
                <a:latin typeface="Calibri"/>
                <a:cs typeface="Calibri"/>
              </a:rPr>
              <a:t> </a:t>
            </a:r>
            <a:r>
              <a:rPr sz="2000" spc="210" dirty="0">
                <a:solidFill>
                  <a:srgbClr val="404040"/>
                </a:solidFill>
                <a:latin typeface="Calibri"/>
                <a:cs typeface="Calibri"/>
              </a:rPr>
              <a:t>delay</a:t>
            </a:r>
            <a:endParaRPr sz="2000">
              <a:latin typeface="Calibri"/>
              <a:cs typeface="Calibri"/>
            </a:endParaRPr>
          </a:p>
        </p:txBody>
      </p:sp>
      <p:sp>
        <p:nvSpPr>
          <p:cNvPr id="9" name="object 9"/>
          <p:cNvSpPr/>
          <p:nvPr/>
        </p:nvSpPr>
        <p:spPr>
          <a:xfrm>
            <a:off x="8531256" y="923827"/>
            <a:ext cx="0" cy="4845685"/>
          </a:xfrm>
          <a:custGeom>
            <a:avLst/>
            <a:gdLst/>
            <a:ahLst/>
            <a:cxnLst/>
            <a:rect l="l" t="t" r="r" b="b"/>
            <a:pathLst>
              <a:path h="4845685">
                <a:moveTo>
                  <a:pt x="0" y="0"/>
                </a:moveTo>
                <a:lnTo>
                  <a:pt x="1" y="4845378"/>
                </a:lnTo>
              </a:path>
            </a:pathLst>
          </a:custGeom>
          <a:ln w="28575">
            <a:solidFill>
              <a:srgbClr val="2A9FBC"/>
            </a:solidFill>
          </a:ln>
        </p:spPr>
        <p:txBody>
          <a:bodyPr wrap="square" lIns="0" tIns="0" rIns="0" bIns="0" rtlCol="0"/>
          <a:lstStyle/>
          <a:p>
            <a:endParaRPr/>
          </a:p>
        </p:txBody>
      </p:sp>
      <p:sp>
        <p:nvSpPr>
          <p:cNvPr id="10" name="object 10"/>
          <p:cNvSpPr txBox="1">
            <a:spLocks noGrp="1"/>
          </p:cNvSpPr>
          <p:nvPr>
            <p:ph type="title"/>
          </p:nvPr>
        </p:nvSpPr>
        <p:spPr>
          <a:xfrm>
            <a:off x="8873947" y="943355"/>
            <a:ext cx="1659889" cy="635000"/>
          </a:xfrm>
          <a:prstGeom prst="rect">
            <a:avLst/>
          </a:prstGeom>
        </p:spPr>
        <p:txBody>
          <a:bodyPr vert="horz" wrap="square" lIns="0" tIns="12700" rIns="0" bIns="0" rtlCol="0">
            <a:spAutoFit/>
          </a:bodyPr>
          <a:lstStyle/>
          <a:p>
            <a:pPr marL="12700" marR="5080">
              <a:lnSpc>
                <a:spcPct val="100000"/>
              </a:lnSpc>
              <a:spcBef>
                <a:spcPts val="100"/>
              </a:spcBef>
            </a:pPr>
            <a:r>
              <a:rPr sz="2000" spc="240" dirty="0">
                <a:solidFill>
                  <a:srgbClr val="2A9FBC"/>
                </a:solidFill>
                <a:latin typeface="Calibri"/>
                <a:cs typeface="Calibri"/>
              </a:rPr>
              <a:t>What</a:t>
            </a:r>
            <a:r>
              <a:rPr sz="2000" spc="95" dirty="0">
                <a:solidFill>
                  <a:srgbClr val="2A9FBC"/>
                </a:solidFill>
                <a:latin typeface="Calibri"/>
                <a:cs typeface="Calibri"/>
              </a:rPr>
              <a:t> </a:t>
            </a:r>
            <a:r>
              <a:rPr sz="2000" spc="170" dirty="0">
                <a:solidFill>
                  <a:srgbClr val="2A9FBC"/>
                </a:solidFill>
                <a:latin typeface="Calibri"/>
                <a:cs typeface="Calibri"/>
              </a:rPr>
              <a:t>testers  are </a:t>
            </a:r>
            <a:r>
              <a:rPr sz="2000" spc="150" dirty="0">
                <a:solidFill>
                  <a:srgbClr val="2A9FBC"/>
                </a:solidFill>
                <a:latin typeface="Calibri"/>
                <a:cs typeface="Calibri"/>
              </a:rPr>
              <a:t>left</a:t>
            </a:r>
            <a:r>
              <a:rPr sz="2000" spc="85" dirty="0">
                <a:solidFill>
                  <a:srgbClr val="2A9FBC"/>
                </a:solidFill>
                <a:latin typeface="Calibri"/>
                <a:cs typeface="Calibri"/>
              </a:rPr>
              <a:t> </a:t>
            </a:r>
            <a:r>
              <a:rPr sz="2000" spc="185" dirty="0">
                <a:solidFill>
                  <a:srgbClr val="2A9FBC"/>
                </a:solidFill>
                <a:latin typeface="Calibri"/>
                <a:cs typeface="Calibri"/>
              </a:rPr>
              <a:t>with</a:t>
            </a:r>
            <a:endParaRPr sz="2000">
              <a:latin typeface="Calibri"/>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78656" y="787943"/>
            <a:ext cx="2433972" cy="251210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868202" y="805516"/>
            <a:ext cx="5502910" cy="523240"/>
          </a:xfrm>
          <a:prstGeom prst="rect">
            <a:avLst/>
          </a:prstGeom>
          <a:solidFill>
            <a:srgbClr val="2A9FBC"/>
          </a:solidFill>
        </p:spPr>
        <p:txBody>
          <a:bodyPr vert="horz" wrap="square" lIns="0" tIns="33655" rIns="0" bIns="0" rtlCol="0">
            <a:spAutoFit/>
          </a:bodyPr>
          <a:lstStyle/>
          <a:p>
            <a:pPr marL="177165">
              <a:lnSpc>
                <a:spcPct val="100000"/>
              </a:lnSpc>
              <a:spcBef>
                <a:spcPts val="265"/>
              </a:spcBef>
            </a:pPr>
            <a:r>
              <a:rPr sz="2800" spc="375" dirty="0">
                <a:latin typeface="Calibri"/>
                <a:cs typeface="Calibri"/>
              </a:rPr>
              <a:t>Can </a:t>
            </a:r>
            <a:r>
              <a:rPr sz="2800" spc="315" dirty="0">
                <a:latin typeface="Calibri"/>
                <a:cs typeface="Calibri"/>
              </a:rPr>
              <a:t>we </a:t>
            </a:r>
            <a:r>
              <a:rPr sz="2800" spc="290" dirty="0">
                <a:latin typeface="Calibri"/>
                <a:cs typeface="Calibri"/>
              </a:rPr>
              <a:t>extend </a:t>
            </a:r>
            <a:r>
              <a:rPr sz="2800" spc="254" dirty="0">
                <a:latin typeface="Calibri"/>
                <a:cs typeface="Calibri"/>
              </a:rPr>
              <a:t>the</a:t>
            </a:r>
            <a:r>
              <a:rPr sz="2800" spc="-235" dirty="0">
                <a:latin typeface="Calibri"/>
                <a:cs typeface="Calibri"/>
              </a:rPr>
              <a:t> </a:t>
            </a:r>
            <a:r>
              <a:rPr sz="2800" spc="260" dirty="0">
                <a:latin typeface="Calibri"/>
                <a:cs typeface="Calibri"/>
              </a:rPr>
              <a:t>deadline?</a:t>
            </a:r>
            <a:endParaRPr sz="2800">
              <a:latin typeface="Calibri"/>
              <a:cs typeface="Calibri"/>
            </a:endParaRPr>
          </a:p>
        </p:txBody>
      </p:sp>
      <p:sp>
        <p:nvSpPr>
          <p:cNvPr id="4" name="object 4"/>
          <p:cNvSpPr/>
          <p:nvPr/>
        </p:nvSpPr>
        <p:spPr>
          <a:xfrm>
            <a:off x="9197282" y="3138131"/>
            <a:ext cx="2293294" cy="2586012"/>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5429839" y="3167390"/>
            <a:ext cx="3981450" cy="523240"/>
          </a:xfrm>
          <a:prstGeom prst="rect">
            <a:avLst/>
          </a:prstGeom>
          <a:solidFill>
            <a:srgbClr val="2A9FBC"/>
          </a:solidFill>
        </p:spPr>
        <p:txBody>
          <a:bodyPr vert="horz" wrap="square" lIns="0" tIns="33655" rIns="0" bIns="0" rtlCol="0">
            <a:spAutoFit/>
          </a:bodyPr>
          <a:lstStyle/>
          <a:p>
            <a:pPr marL="1065530">
              <a:lnSpc>
                <a:spcPct val="100000"/>
              </a:lnSpc>
              <a:spcBef>
                <a:spcPts val="265"/>
              </a:spcBef>
            </a:pPr>
            <a:r>
              <a:rPr sz="2800" spc="340" dirty="0">
                <a:solidFill>
                  <a:srgbClr val="FFFFFF"/>
                </a:solidFill>
                <a:latin typeface="Calibri"/>
                <a:cs typeface="Calibri"/>
              </a:rPr>
              <a:t>Ha </a:t>
            </a:r>
            <a:r>
              <a:rPr sz="2800" spc="160" dirty="0">
                <a:solidFill>
                  <a:srgbClr val="FFFFFF"/>
                </a:solidFill>
                <a:latin typeface="Calibri"/>
                <a:cs typeface="Calibri"/>
              </a:rPr>
              <a:t>ha!</a:t>
            </a:r>
            <a:r>
              <a:rPr sz="2800" spc="45" dirty="0">
                <a:solidFill>
                  <a:srgbClr val="FFFFFF"/>
                </a:solidFill>
                <a:latin typeface="Calibri"/>
                <a:cs typeface="Calibri"/>
              </a:rPr>
              <a:t> </a:t>
            </a:r>
            <a:r>
              <a:rPr sz="2800" spc="229" dirty="0">
                <a:solidFill>
                  <a:srgbClr val="FFFFFF"/>
                </a:solidFill>
                <a:latin typeface="Calibri"/>
                <a:cs typeface="Calibri"/>
              </a:rPr>
              <a:t>No!</a:t>
            </a:r>
            <a:endParaRPr sz="280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15332" y="254520"/>
            <a:ext cx="2083435" cy="857885"/>
          </a:xfrm>
          <a:custGeom>
            <a:avLst/>
            <a:gdLst/>
            <a:ahLst/>
            <a:cxnLst/>
            <a:rect l="l" t="t" r="r" b="b"/>
            <a:pathLst>
              <a:path w="2083435" h="857885">
                <a:moveTo>
                  <a:pt x="1940369" y="0"/>
                </a:moveTo>
                <a:lnTo>
                  <a:pt x="142963" y="0"/>
                </a:lnTo>
                <a:lnTo>
                  <a:pt x="97776" y="7288"/>
                </a:lnTo>
                <a:lnTo>
                  <a:pt x="58531" y="27583"/>
                </a:lnTo>
                <a:lnTo>
                  <a:pt x="27583" y="58531"/>
                </a:lnTo>
                <a:lnTo>
                  <a:pt x="7288" y="97776"/>
                </a:lnTo>
                <a:lnTo>
                  <a:pt x="0" y="142963"/>
                </a:lnTo>
                <a:lnTo>
                  <a:pt x="0" y="714781"/>
                </a:lnTo>
                <a:lnTo>
                  <a:pt x="7288" y="759968"/>
                </a:lnTo>
                <a:lnTo>
                  <a:pt x="27583" y="799213"/>
                </a:lnTo>
                <a:lnTo>
                  <a:pt x="58531" y="830161"/>
                </a:lnTo>
                <a:lnTo>
                  <a:pt x="97776" y="850456"/>
                </a:lnTo>
                <a:lnTo>
                  <a:pt x="142963" y="857745"/>
                </a:lnTo>
                <a:lnTo>
                  <a:pt x="1940369" y="857745"/>
                </a:lnTo>
                <a:lnTo>
                  <a:pt x="1985550" y="850456"/>
                </a:lnTo>
                <a:lnTo>
                  <a:pt x="2024791" y="830161"/>
                </a:lnTo>
                <a:lnTo>
                  <a:pt x="2055737" y="799213"/>
                </a:lnTo>
                <a:lnTo>
                  <a:pt x="2076032" y="759968"/>
                </a:lnTo>
                <a:lnTo>
                  <a:pt x="2083320" y="714781"/>
                </a:lnTo>
                <a:lnTo>
                  <a:pt x="2083320" y="142963"/>
                </a:lnTo>
                <a:lnTo>
                  <a:pt x="2076032" y="97776"/>
                </a:lnTo>
                <a:lnTo>
                  <a:pt x="2055737" y="58531"/>
                </a:lnTo>
                <a:lnTo>
                  <a:pt x="2024791" y="27583"/>
                </a:lnTo>
                <a:lnTo>
                  <a:pt x="1985550" y="7288"/>
                </a:lnTo>
                <a:lnTo>
                  <a:pt x="1940369" y="0"/>
                </a:lnTo>
                <a:close/>
              </a:path>
            </a:pathLst>
          </a:custGeom>
          <a:solidFill>
            <a:srgbClr val="F05A28"/>
          </a:solidFill>
        </p:spPr>
        <p:txBody>
          <a:bodyPr wrap="square" lIns="0" tIns="0" rIns="0" bIns="0" rtlCol="0"/>
          <a:lstStyle/>
          <a:p>
            <a:endParaRPr/>
          </a:p>
        </p:txBody>
      </p:sp>
      <p:sp>
        <p:nvSpPr>
          <p:cNvPr id="3" name="object 3"/>
          <p:cNvSpPr txBox="1">
            <a:spLocks noGrp="1"/>
          </p:cNvSpPr>
          <p:nvPr>
            <p:ph type="title"/>
          </p:nvPr>
        </p:nvSpPr>
        <p:spPr>
          <a:xfrm>
            <a:off x="1018197" y="504444"/>
            <a:ext cx="1077595" cy="330200"/>
          </a:xfrm>
          <a:prstGeom prst="rect">
            <a:avLst/>
          </a:prstGeom>
        </p:spPr>
        <p:txBody>
          <a:bodyPr vert="horz" wrap="square" lIns="0" tIns="12700" rIns="0" bIns="0" rtlCol="0">
            <a:spAutoFit/>
          </a:bodyPr>
          <a:lstStyle/>
          <a:p>
            <a:pPr marL="12700">
              <a:lnSpc>
                <a:spcPct val="100000"/>
              </a:lnSpc>
              <a:spcBef>
                <a:spcPts val="100"/>
              </a:spcBef>
            </a:pPr>
            <a:r>
              <a:rPr sz="2000" spc="415" dirty="0">
                <a:latin typeface="Calibri"/>
                <a:cs typeface="Calibri"/>
              </a:rPr>
              <a:t>A</a:t>
            </a:r>
            <a:r>
              <a:rPr sz="2000" spc="180" dirty="0">
                <a:latin typeface="Calibri"/>
                <a:cs typeface="Calibri"/>
              </a:rPr>
              <a:t>n</a:t>
            </a:r>
            <a:r>
              <a:rPr sz="2000" spc="160" dirty="0">
                <a:latin typeface="Calibri"/>
                <a:cs typeface="Calibri"/>
              </a:rPr>
              <a:t>al</a:t>
            </a:r>
            <a:r>
              <a:rPr sz="2000" spc="240" dirty="0">
                <a:latin typeface="Calibri"/>
                <a:cs typeface="Calibri"/>
              </a:rPr>
              <a:t>y</a:t>
            </a:r>
            <a:r>
              <a:rPr sz="2000" spc="165" dirty="0">
                <a:latin typeface="Calibri"/>
                <a:cs typeface="Calibri"/>
              </a:rPr>
              <a:t>si</a:t>
            </a:r>
            <a:r>
              <a:rPr sz="2000" spc="215" dirty="0">
                <a:latin typeface="Calibri"/>
                <a:cs typeface="Calibri"/>
              </a:rPr>
              <a:t>s</a:t>
            </a:r>
            <a:endParaRPr sz="2000">
              <a:latin typeface="Calibri"/>
              <a:cs typeface="Calibri"/>
            </a:endParaRPr>
          </a:p>
        </p:txBody>
      </p:sp>
      <p:sp>
        <p:nvSpPr>
          <p:cNvPr id="4" name="object 4"/>
          <p:cNvSpPr/>
          <p:nvPr/>
        </p:nvSpPr>
        <p:spPr>
          <a:xfrm>
            <a:off x="2166594" y="1403045"/>
            <a:ext cx="2083435" cy="857885"/>
          </a:xfrm>
          <a:custGeom>
            <a:avLst/>
            <a:gdLst/>
            <a:ahLst/>
            <a:cxnLst/>
            <a:rect l="l" t="t" r="r" b="b"/>
            <a:pathLst>
              <a:path w="2083435" h="857885">
                <a:moveTo>
                  <a:pt x="1940369" y="0"/>
                </a:moveTo>
                <a:lnTo>
                  <a:pt x="142963" y="0"/>
                </a:lnTo>
                <a:lnTo>
                  <a:pt x="97776" y="7288"/>
                </a:lnTo>
                <a:lnTo>
                  <a:pt x="58531" y="27583"/>
                </a:lnTo>
                <a:lnTo>
                  <a:pt x="27583" y="58531"/>
                </a:lnTo>
                <a:lnTo>
                  <a:pt x="7288" y="97776"/>
                </a:lnTo>
                <a:lnTo>
                  <a:pt x="0" y="142963"/>
                </a:lnTo>
                <a:lnTo>
                  <a:pt x="0" y="714781"/>
                </a:lnTo>
                <a:lnTo>
                  <a:pt x="7288" y="759968"/>
                </a:lnTo>
                <a:lnTo>
                  <a:pt x="27583" y="799213"/>
                </a:lnTo>
                <a:lnTo>
                  <a:pt x="58531" y="830161"/>
                </a:lnTo>
                <a:lnTo>
                  <a:pt x="97776" y="850456"/>
                </a:lnTo>
                <a:lnTo>
                  <a:pt x="142963" y="857745"/>
                </a:lnTo>
                <a:lnTo>
                  <a:pt x="1940369" y="857745"/>
                </a:lnTo>
                <a:lnTo>
                  <a:pt x="1985550" y="850456"/>
                </a:lnTo>
                <a:lnTo>
                  <a:pt x="2024791" y="830161"/>
                </a:lnTo>
                <a:lnTo>
                  <a:pt x="2055737" y="799213"/>
                </a:lnTo>
                <a:lnTo>
                  <a:pt x="2076032" y="759968"/>
                </a:lnTo>
                <a:lnTo>
                  <a:pt x="2083320" y="714781"/>
                </a:lnTo>
                <a:lnTo>
                  <a:pt x="2083320" y="142963"/>
                </a:lnTo>
                <a:lnTo>
                  <a:pt x="2076032" y="97776"/>
                </a:lnTo>
                <a:lnTo>
                  <a:pt x="2055737" y="58531"/>
                </a:lnTo>
                <a:lnTo>
                  <a:pt x="2024791" y="27583"/>
                </a:lnTo>
                <a:lnTo>
                  <a:pt x="1985550" y="7288"/>
                </a:lnTo>
                <a:lnTo>
                  <a:pt x="1940369" y="0"/>
                </a:lnTo>
                <a:close/>
              </a:path>
            </a:pathLst>
          </a:custGeom>
          <a:solidFill>
            <a:srgbClr val="2A9FBC"/>
          </a:solidFill>
        </p:spPr>
        <p:txBody>
          <a:bodyPr wrap="square" lIns="0" tIns="0" rIns="0" bIns="0" rtlCol="0"/>
          <a:lstStyle/>
          <a:p>
            <a:endParaRPr/>
          </a:p>
        </p:txBody>
      </p:sp>
      <p:sp>
        <p:nvSpPr>
          <p:cNvPr id="5" name="object 5"/>
          <p:cNvSpPr txBox="1"/>
          <p:nvPr/>
        </p:nvSpPr>
        <p:spPr>
          <a:xfrm>
            <a:off x="2755818" y="1653540"/>
            <a:ext cx="905510" cy="330200"/>
          </a:xfrm>
          <a:prstGeom prst="rect">
            <a:avLst/>
          </a:prstGeom>
        </p:spPr>
        <p:txBody>
          <a:bodyPr vert="horz" wrap="square" lIns="0" tIns="12700" rIns="0" bIns="0" rtlCol="0">
            <a:spAutoFit/>
          </a:bodyPr>
          <a:lstStyle/>
          <a:p>
            <a:pPr marL="12700">
              <a:lnSpc>
                <a:spcPct val="100000"/>
              </a:lnSpc>
              <a:spcBef>
                <a:spcPts val="100"/>
              </a:spcBef>
            </a:pPr>
            <a:r>
              <a:rPr sz="2000" spc="325" dirty="0">
                <a:solidFill>
                  <a:srgbClr val="FFFFFF"/>
                </a:solidFill>
                <a:latin typeface="Calibri"/>
                <a:cs typeface="Calibri"/>
              </a:rPr>
              <a:t>D</a:t>
            </a:r>
            <a:r>
              <a:rPr sz="2000" spc="210" dirty="0">
                <a:solidFill>
                  <a:srgbClr val="FFFFFF"/>
                </a:solidFill>
                <a:latin typeface="Calibri"/>
                <a:cs typeface="Calibri"/>
              </a:rPr>
              <a:t>e</a:t>
            </a:r>
            <a:r>
              <a:rPr sz="2000" spc="165" dirty="0">
                <a:solidFill>
                  <a:srgbClr val="FFFFFF"/>
                </a:solidFill>
                <a:latin typeface="Calibri"/>
                <a:cs typeface="Calibri"/>
              </a:rPr>
              <a:t>si</a:t>
            </a:r>
            <a:r>
              <a:rPr sz="2000" spc="390" dirty="0">
                <a:solidFill>
                  <a:srgbClr val="FFFFFF"/>
                </a:solidFill>
                <a:latin typeface="Calibri"/>
                <a:cs typeface="Calibri"/>
              </a:rPr>
              <a:t>g</a:t>
            </a:r>
            <a:r>
              <a:rPr sz="2000" spc="185" dirty="0">
                <a:solidFill>
                  <a:srgbClr val="FFFFFF"/>
                </a:solidFill>
                <a:latin typeface="Calibri"/>
                <a:cs typeface="Calibri"/>
              </a:rPr>
              <a:t>n</a:t>
            </a:r>
            <a:endParaRPr sz="2000">
              <a:latin typeface="Calibri"/>
              <a:cs typeface="Calibri"/>
            </a:endParaRPr>
          </a:p>
        </p:txBody>
      </p:sp>
      <p:sp>
        <p:nvSpPr>
          <p:cNvPr id="6" name="object 6"/>
          <p:cNvSpPr/>
          <p:nvPr/>
        </p:nvSpPr>
        <p:spPr>
          <a:xfrm>
            <a:off x="3875680" y="2533721"/>
            <a:ext cx="2171700" cy="857885"/>
          </a:xfrm>
          <a:custGeom>
            <a:avLst/>
            <a:gdLst/>
            <a:ahLst/>
            <a:cxnLst/>
            <a:rect l="l" t="t" r="r" b="b"/>
            <a:pathLst>
              <a:path w="2171700" h="857885">
                <a:moveTo>
                  <a:pt x="2028659" y="0"/>
                </a:moveTo>
                <a:lnTo>
                  <a:pt x="142963" y="0"/>
                </a:lnTo>
                <a:lnTo>
                  <a:pt x="97776" y="7288"/>
                </a:lnTo>
                <a:lnTo>
                  <a:pt x="58531" y="27583"/>
                </a:lnTo>
                <a:lnTo>
                  <a:pt x="27583" y="58531"/>
                </a:lnTo>
                <a:lnTo>
                  <a:pt x="7288" y="97776"/>
                </a:lnTo>
                <a:lnTo>
                  <a:pt x="0" y="142963"/>
                </a:lnTo>
                <a:lnTo>
                  <a:pt x="0" y="714781"/>
                </a:lnTo>
                <a:lnTo>
                  <a:pt x="7288" y="759968"/>
                </a:lnTo>
                <a:lnTo>
                  <a:pt x="27583" y="799213"/>
                </a:lnTo>
                <a:lnTo>
                  <a:pt x="58531" y="830161"/>
                </a:lnTo>
                <a:lnTo>
                  <a:pt x="97776" y="850456"/>
                </a:lnTo>
                <a:lnTo>
                  <a:pt x="142963" y="857745"/>
                </a:lnTo>
                <a:lnTo>
                  <a:pt x="2028659" y="857745"/>
                </a:lnTo>
                <a:lnTo>
                  <a:pt x="2073845" y="850456"/>
                </a:lnTo>
                <a:lnTo>
                  <a:pt x="2113087" y="830161"/>
                </a:lnTo>
                <a:lnTo>
                  <a:pt x="2144031" y="799213"/>
                </a:lnTo>
                <a:lnTo>
                  <a:pt x="2164323" y="759968"/>
                </a:lnTo>
                <a:lnTo>
                  <a:pt x="2171611" y="714781"/>
                </a:lnTo>
                <a:lnTo>
                  <a:pt x="2171611" y="142963"/>
                </a:lnTo>
                <a:lnTo>
                  <a:pt x="2164323" y="97776"/>
                </a:lnTo>
                <a:lnTo>
                  <a:pt x="2144031" y="58531"/>
                </a:lnTo>
                <a:lnTo>
                  <a:pt x="2113087" y="27583"/>
                </a:lnTo>
                <a:lnTo>
                  <a:pt x="2073845" y="7288"/>
                </a:lnTo>
                <a:lnTo>
                  <a:pt x="2028659" y="0"/>
                </a:lnTo>
                <a:close/>
              </a:path>
            </a:pathLst>
          </a:custGeom>
          <a:solidFill>
            <a:srgbClr val="404040"/>
          </a:solidFill>
        </p:spPr>
        <p:txBody>
          <a:bodyPr wrap="square" lIns="0" tIns="0" rIns="0" bIns="0" rtlCol="0"/>
          <a:lstStyle/>
          <a:p>
            <a:endParaRPr/>
          </a:p>
        </p:txBody>
      </p:sp>
      <p:sp>
        <p:nvSpPr>
          <p:cNvPr id="7" name="object 7"/>
          <p:cNvSpPr/>
          <p:nvPr/>
        </p:nvSpPr>
        <p:spPr>
          <a:xfrm>
            <a:off x="5142014" y="3577074"/>
            <a:ext cx="2171700" cy="857885"/>
          </a:xfrm>
          <a:custGeom>
            <a:avLst/>
            <a:gdLst/>
            <a:ahLst/>
            <a:cxnLst/>
            <a:rect l="l" t="t" r="r" b="b"/>
            <a:pathLst>
              <a:path w="2171700" h="857885">
                <a:moveTo>
                  <a:pt x="2028659" y="0"/>
                </a:moveTo>
                <a:lnTo>
                  <a:pt x="142963" y="0"/>
                </a:lnTo>
                <a:lnTo>
                  <a:pt x="97776" y="7288"/>
                </a:lnTo>
                <a:lnTo>
                  <a:pt x="58531" y="27583"/>
                </a:lnTo>
                <a:lnTo>
                  <a:pt x="27583" y="58531"/>
                </a:lnTo>
                <a:lnTo>
                  <a:pt x="7288" y="97776"/>
                </a:lnTo>
                <a:lnTo>
                  <a:pt x="0" y="142963"/>
                </a:lnTo>
                <a:lnTo>
                  <a:pt x="0" y="714781"/>
                </a:lnTo>
                <a:lnTo>
                  <a:pt x="7288" y="759968"/>
                </a:lnTo>
                <a:lnTo>
                  <a:pt x="27583" y="799213"/>
                </a:lnTo>
                <a:lnTo>
                  <a:pt x="58531" y="830161"/>
                </a:lnTo>
                <a:lnTo>
                  <a:pt x="97776" y="850456"/>
                </a:lnTo>
                <a:lnTo>
                  <a:pt x="142963" y="857745"/>
                </a:lnTo>
                <a:lnTo>
                  <a:pt x="2028659" y="857745"/>
                </a:lnTo>
                <a:lnTo>
                  <a:pt x="2073841" y="850456"/>
                </a:lnTo>
                <a:lnTo>
                  <a:pt x="2113082" y="830161"/>
                </a:lnTo>
                <a:lnTo>
                  <a:pt x="2144027" y="799213"/>
                </a:lnTo>
                <a:lnTo>
                  <a:pt x="2164322" y="759968"/>
                </a:lnTo>
                <a:lnTo>
                  <a:pt x="2171611" y="714781"/>
                </a:lnTo>
                <a:lnTo>
                  <a:pt x="2171611" y="142963"/>
                </a:lnTo>
                <a:lnTo>
                  <a:pt x="2164322" y="97776"/>
                </a:lnTo>
                <a:lnTo>
                  <a:pt x="2144027" y="58531"/>
                </a:lnTo>
                <a:lnTo>
                  <a:pt x="2113082" y="27583"/>
                </a:lnTo>
                <a:lnTo>
                  <a:pt x="2073841" y="7288"/>
                </a:lnTo>
                <a:lnTo>
                  <a:pt x="2028659" y="0"/>
                </a:lnTo>
                <a:close/>
              </a:path>
            </a:pathLst>
          </a:custGeom>
          <a:solidFill>
            <a:srgbClr val="A62E5C"/>
          </a:solidFill>
        </p:spPr>
        <p:txBody>
          <a:bodyPr wrap="square" lIns="0" tIns="0" rIns="0" bIns="0" rtlCol="0"/>
          <a:lstStyle/>
          <a:p>
            <a:endParaRPr/>
          </a:p>
        </p:txBody>
      </p:sp>
      <p:sp>
        <p:nvSpPr>
          <p:cNvPr id="8" name="object 8"/>
          <p:cNvSpPr/>
          <p:nvPr/>
        </p:nvSpPr>
        <p:spPr>
          <a:xfrm>
            <a:off x="6662976" y="4620426"/>
            <a:ext cx="2171700" cy="857885"/>
          </a:xfrm>
          <a:custGeom>
            <a:avLst/>
            <a:gdLst/>
            <a:ahLst/>
            <a:cxnLst/>
            <a:rect l="l" t="t" r="r" b="b"/>
            <a:pathLst>
              <a:path w="2171700" h="857885">
                <a:moveTo>
                  <a:pt x="2028659" y="0"/>
                </a:moveTo>
                <a:lnTo>
                  <a:pt x="142963" y="0"/>
                </a:lnTo>
                <a:lnTo>
                  <a:pt x="97776" y="7288"/>
                </a:lnTo>
                <a:lnTo>
                  <a:pt x="58531" y="27583"/>
                </a:lnTo>
                <a:lnTo>
                  <a:pt x="27583" y="58531"/>
                </a:lnTo>
                <a:lnTo>
                  <a:pt x="7288" y="97776"/>
                </a:lnTo>
                <a:lnTo>
                  <a:pt x="0" y="142963"/>
                </a:lnTo>
                <a:lnTo>
                  <a:pt x="0" y="714781"/>
                </a:lnTo>
                <a:lnTo>
                  <a:pt x="7288" y="759968"/>
                </a:lnTo>
                <a:lnTo>
                  <a:pt x="27583" y="799213"/>
                </a:lnTo>
                <a:lnTo>
                  <a:pt x="58531" y="830161"/>
                </a:lnTo>
                <a:lnTo>
                  <a:pt x="97776" y="850456"/>
                </a:lnTo>
                <a:lnTo>
                  <a:pt x="142963" y="857745"/>
                </a:lnTo>
                <a:lnTo>
                  <a:pt x="2028659" y="857745"/>
                </a:lnTo>
                <a:lnTo>
                  <a:pt x="2073841" y="850456"/>
                </a:lnTo>
                <a:lnTo>
                  <a:pt x="2113082" y="830161"/>
                </a:lnTo>
                <a:lnTo>
                  <a:pt x="2144027" y="799213"/>
                </a:lnTo>
                <a:lnTo>
                  <a:pt x="2164322" y="759968"/>
                </a:lnTo>
                <a:lnTo>
                  <a:pt x="2171611" y="714781"/>
                </a:lnTo>
                <a:lnTo>
                  <a:pt x="2171611" y="142963"/>
                </a:lnTo>
                <a:lnTo>
                  <a:pt x="2164322" y="97776"/>
                </a:lnTo>
                <a:lnTo>
                  <a:pt x="2144027" y="58531"/>
                </a:lnTo>
                <a:lnTo>
                  <a:pt x="2113082" y="27583"/>
                </a:lnTo>
                <a:lnTo>
                  <a:pt x="2073841" y="7288"/>
                </a:lnTo>
                <a:lnTo>
                  <a:pt x="2028659" y="0"/>
                </a:lnTo>
                <a:close/>
              </a:path>
            </a:pathLst>
          </a:custGeom>
          <a:solidFill>
            <a:srgbClr val="9BC850"/>
          </a:solidFill>
        </p:spPr>
        <p:txBody>
          <a:bodyPr wrap="square" lIns="0" tIns="0" rIns="0" bIns="0" rtlCol="0"/>
          <a:lstStyle/>
          <a:p>
            <a:endParaRPr/>
          </a:p>
        </p:txBody>
      </p:sp>
      <p:sp>
        <p:nvSpPr>
          <p:cNvPr id="9" name="object 9"/>
          <p:cNvSpPr/>
          <p:nvPr/>
        </p:nvSpPr>
        <p:spPr>
          <a:xfrm>
            <a:off x="8285956" y="5663779"/>
            <a:ext cx="2171700" cy="857885"/>
          </a:xfrm>
          <a:custGeom>
            <a:avLst/>
            <a:gdLst/>
            <a:ahLst/>
            <a:cxnLst/>
            <a:rect l="l" t="t" r="r" b="b"/>
            <a:pathLst>
              <a:path w="2171700" h="857884">
                <a:moveTo>
                  <a:pt x="2028659" y="0"/>
                </a:moveTo>
                <a:lnTo>
                  <a:pt x="142963" y="0"/>
                </a:lnTo>
                <a:lnTo>
                  <a:pt x="97776" y="7288"/>
                </a:lnTo>
                <a:lnTo>
                  <a:pt x="58531" y="27583"/>
                </a:lnTo>
                <a:lnTo>
                  <a:pt x="27583" y="58531"/>
                </a:lnTo>
                <a:lnTo>
                  <a:pt x="7288" y="97776"/>
                </a:lnTo>
                <a:lnTo>
                  <a:pt x="0" y="142963"/>
                </a:lnTo>
                <a:lnTo>
                  <a:pt x="0" y="714781"/>
                </a:lnTo>
                <a:lnTo>
                  <a:pt x="7288" y="759968"/>
                </a:lnTo>
                <a:lnTo>
                  <a:pt x="27583" y="799213"/>
                </a:lnTo>
                <a:lnTo>
                  <a:pt x="58531" y="830161"/>
                </a:lnTo>
                <a:lnTo>
                  <a:pt x="97776" y="850456"/>
                </a:lnTo>
                <a:lnTo>
                  <a:pt x="142963" y="857745"/>
                </a:lnTo>
                <a:lnTo>
                  <a:pt x="2028659" y="857745"/>
                </a:lnTo>
                <a:lnTo>
                  <a:pt x="2073841" y="850456"/>
                </a:lnTo>
                <a:lnTo>
                  <a:pt x="2113082" y="830161"/>
                </a:lnTo>
                <a:lnTo>
                  <a:pt x="2144027" y="799213"/>
                </a:lnTo>
                <a:lnTo>
                  <a:pt x="2164322" y="759968"/>
                </a:lnTo>
                <a:lnTo>
                  <a:pt x="2171611" y="714781"/>
                </a:lnTo>
                <a:lnTo>
                  <a:pt x="2171611" y="142963"/>
                </a:lnTo>
                <a:lnTo>
                  <a:pt x="2164322" y="97776"/>
                </a:lnTo>
                <a:lnTo>
                  <a:pt x="2144027" y="58531"/>
                </a:lnTo>
                <a:lnTo>
                  <a:pt x="2113082" y="27583"/>
                </a:lnTo>
                <a:lnTo>
                  <a:pt x="2073841" y="7288"/>
                </a:lnTo>
                <a:lnTo>
                  <a:pt x="2028659" y="0"/>
                </a:lnTo>
                <a:close/>
              </a:path>
            </a:pathLst>
          </a:custGeom>
          <a:solidFill>
            <a:srgbClr val="675BA7"/>
          </a:solidFill>
        </p:spPr>
        <p:txBody>
          <a:bodyPr wrap="square" lIns="0" tIns="0" rIns="0" bIns="0" rtlCol="0"/>
          <a:lstStyle/>
          <a:p>
            <a:endParaRPr/>
          </a:p>
        </p:txBody>
      </p:sp>
      <p:sp>
        <p:nvSpPr>
          <p:cNvPr id="10" name="object 10"/>
          <p:cNvSpPr txBox="1"/>
          <p:nvPr/>
        </p:nvSpPr>
        <p:spPr>
          <a:xfrm>
            <a:off x="4093759" y="2784347"/>
            <a:ext cx="6097270" cy="3460750"/>
          </a:xfrm>
          <a:prstGeom prst="rect">
            <a:avLst/>
          </a:prstGeom>
        </p:spPr>
        <p:txBody>
          <a:bodyPr vert="horz" wrap="square" lIns="0" tIns="12700" rIns="0" bIns="0" rtlCol="0">
            <a:spAutoFit/>
          </a:bodyPr>
          <a:lstStyle/>
          <a:p>
            <a:pPr marL="12700">
              <a:lnSpc>
                <a:spcPct val="100000"/>
              </a:lnSpc>
              <a:spcBef>
                <a:spcPts val="100"/>
              </a:spcBef>
            </a:pPr>
            <a:r>
              <a:rPr sz="2000" spc="220" dirty="0">
                <a:solidFill>
                  <a:srgbClr val="FFFFFF"/>
                </a:solidFill>
                <a:latin typeface="Calibri"/>
                <a:cs typeface="Calibri"/>
              </a:rPr>
              <a:t>Development</a:t>
            </a:r>
            <a:endParaRPr sz="2000">
              <a:latin typeface="Calibri"/>
              <a:cs typeface="Calibri"/>
            </a:endParaRPr>
          </a:p>
          <a:p>
            <a:pPr>
              <a:lnSpc>
                <a:spcPct val="100000"/>
              </a:lnSpc>
            </a:pPr>
            <a:endParaRPr sz="2500">
              <a:latin typeface="Calibri"/>
              <a:cs typeface="Calibri"/>
            </a:endParaRPr>
          </a:p>
          <a:p>
            <a:pPr>
              <a:lnSpc>
                <a:spcPct val="100000"/>
              </a:lnSpc>
              <a:spcBef>
                <a:spcPts val="5"/>
              </a:spcBef>
            </a:pPr>
            <a:endParaRPr sz="2250">
              <a:latin typeface="Calibri"/>
              <a:cs typeface="Calibri"/>
            </a:endParaRPr>
          </a:p>
          <a:p>
            <a:pPr marL="1673860">
              <a:lnSpc>
                <a:spcPct val="100000"/>
              </a:lnSpc>
              <a:spcBef>
                <a:spcPts val="5"/>
              </a:spcBef>
            </a:pPr>
            <a:r>
              <a:rPr sz="2000" spc="190" dirty="0">
                <a:solidFill>
                  <a:srgbClr val="FFFFFF"/>
                </a:solidFill>
                <a:latin typeface="Calibri"/>
                <a:cs typeface="Calibri"/>
              </a:rPr>
              <a:t>Testing</a:t>
            </a:r>
            <a:endParaRPr sz="2000">
              <a:latin typeface="Calibri"/>
              <a:cs typeface="Calibri"/>
            </a:endParaRPr>
          </a:p>
          <a:p>
            <a:pPr>
              <a:lnSpc>
                <a:spcPct val="100000"/>
              </a:lnSpc>
            </a:pPr>
            <a:endParaRPr sz="2500">
              <a:latin typeface="Calibri"/>
              <a:cs typeface="Calibri"/>
            </a:endParaRPr>
          </a:p>
          <a:p>
            <a:pPr>
              <a:lnSpc>
                <a:spcPct val="100000"/>
              </a:lnSpc>
              <a:spcBef>
                <a:spcPts val="30"/>
              </a:spcBef>
            </a:pPr>
            <a:endParaRPr sz="2250">
              <a:latin typeface="Calibri"/>
              <a:cs typeface="Calibri"/>
            </a:endParaRPr>
          </a:p>
          <a:p>
            <a:pPr marL="2873375">
              <a:lnSpc>
                <a:spcPct val="100000"/>
              </a:lnSpc>
            </a:pPr>
            <a:r>
              <a:rPr sz="2000" spc="225" dirty="0">
                <a:solidFill>
                  <a:srgbClr val="FFFFFF"/>
                </a:solidFill>
                <a:latin typeface="Calibri"/>
                <a:cs typeface="Calibri"/>
              </a:rPr>
              <a:t>Deployment</a:t>
            </a:r>
            <a:endParaRPr sz="2000">
              <a:latin typeface="Calibri"/>
              <a:cs typeface="Calibri"/>
            </a:endParaRPr>
          </a:p>
          <a:p>
            <a:pPr>
              <a:lnSpc>
                <a:spcPct val="100000"/>
              </a:lnSpc>
            </a:pPr>
            <a:endParaRPr sz="2500">
              <a:latin typeface="Calibri"/>
              <a:cs typeface="Calibri"/>
            </a:endParaRPr>
          </a:p>
          <a:p>
            <a:pPr>
              <a:lnSpc>
                <a:spcPct val="100000"/>
              </a:lnSpc>
              <a:spcBef>
                <a:spcPts val="10"/>
              </a:spcBef>
            </a:pPr>
            <a:endParaRPr sz="2250">
              <a:latin typeface="Calibri"/>
              <a:cs typeface="Calibri"/>
            </a:endParaRPr>
          </a:p>
          <a:p>
            <a:pPr marR="5080" algn="r">
              <a:lnSpc>
                <a:spcPct val="100000"/>
              </a:lnSpc>
            </a:pPr>
            <a:r>
              <a:rPr sz="2000" spc="114" dirty="0">
                <a:solidFill>
                  <a:srgbClr val="FFFFFF"/>
                </a:solidFill>
                <a:latin typeface="Calibri"/>
                <a:cs typeface="Calibri"/>
              </a:rPr>
              <a:t>Mai</a:t>
            </a:r>
            <a:r>
              <a:rPr sz="2000" spc="180" dirty="0">
                <a:solidFill>
                  <a:srgbClr val="FFFFFF"/>
                </a:solidFill>
                <a:latin typeface="Calibri"/>
                <a:cs typeface="Calibri"/>
              </a:rPr>
              <a:t>n</a:t>
            </a:r>
            <a:r>
              <a:rPr sz="2000" spc="125" dirty="0">
                <a:solidFill>
                  <a:srgbClr val="FFFFFF"/>
                </a:solidFill>
                <a:latin typeface="Calibri"/>
                <a:cs typeface="Calibri"/>
              </a:rPr>
              <a:t>t</a:t>
            </a:r>
            <a:r>
              <a:rPr sz="2000" spc="215" dirty="0">
                <a:solidFill>
                  <a:srgbClr val="FFFFFF"/>
                </a:solidFill>
                <a:latin typeface="Calibri"/>
                <a:cs typeface="Calibri"/>
              </a:rPr>
              <a:t>e</a:t>
            </a:r>
            <a:r>
              <a:rPr sz="2000" spc="180" dirty="0">
                <a:solidFill>
                  <a:srgbClr val="FFFFFF"/>
                </a:solidFill>
                <a:latin typeface="Calibri"/>
                <a:cs typeface="Calibri"/>
              </a:rPr>
              <a:t>n</a:t>
            </a:r>
            <a:r>
              <a:rPr sz="2000" spc="190" dirty="0">
                <a:solidFill>
                  <a:srgbClr val="FFFFFF"/>
                </a:solidFill>
                <a:latin typeface="Calibri"/>
                <a:cs typeface="Calibri"/>
              </a:rPr>
              <a:t>a</a:t>
            </a:r>
            <a:r>
              <a:rPr sz="2000" spc="204" dirty="0">
                <a:solidFill>
                  <a:srgbClr val="FFFFFF"/>
                </a:solidFill>
                <a:latin typeface="Calibri"/>
                <a:cs typeface="Calibri"/>
              </a:rPr>
              <a:t>n</a:t>
            </a:r>
            <a:r>
              <a:rPr sz="2000" spc="260" dirty="0">
                <a:solidFill>
                  <a:srgbClr val="FFFFFF"/>
                </a:solidFill>
                <a:latin typeface="Calibri"/>
                <a:cs typeface="Calibri"/>
              </a:rPr>
              <a:t>c</a:t>
            </a:r>
            <a:r>
              <a:rPr sz="2000" spc="210" dirty="0">
                <a:solidFill>
                  <a:srgbClr val="FFFFFF"/>
                </a:solidFill>
                <a:latin typeface="Calibri"/>
                <a:cs typeface="Calibri"/>
              </a:rPr>
              <a:t>e</a:t>
            </a:r>
            <a:endParaRPr sz="200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94007" y="6184391"/>
            <a:ext cx="454151" cy="4511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896941" y="971249"/>
            <a:ext cx="2083435" cy="857885"/>
          </a:xfrm>
          <a:custGeom>
            <a:avLst/>
            <a:gdLst/>
            <a:ahLst/>
            <a:cxnLst/>
            <a:rect l="l" t="t" r="r" b="b"/>
            <a:pathLst>
              <a:path w="2083435" h="857885">
                <a:moveTo>
                  <a:pt x="1940363" y="0"/>
                </a:moveTo>
                <a:lnTo>
                  <a:pt x="142959" y="0"/>
                </a:lnTo>
                <a:lnTo>
                  <a:pt x="97773" y="7288"/>
                </a:lnTo>
                <a:lnTo>
                  <a:pt x="58529" y="27583"/>
                </a:lnTo>
                <a:lnTo>
                  <a:pt x="27582" y="58529"/>
                </a:lnTo>
                <a:lnTo>
                  <a:pt x="7288" y="97773"/>
                </a:lnTo>
                <a:lnTo>
                  <a:pt x="0" y="142960"/>
                </a:lnTo>
                <a:lnTo>
                  <a:pt x="0" y="714777"/>
                </a:lnTo>
                <a:lnTo>
                  <a:pt x="7288" y="759964"/>
                </a:lnTo>
                <a:lnTo>
                  <a:pt x="27582" y="799207"/>
                </a:lnTo>
                <a:lnTo>
                  <a:pt x="58529" y="830154"/>
                </a:lnTo>
                <a:lnTo>
                  <a:pt x="97773" y="850449"/>
                </a:lnTo>
                <a:lnTo>
                  <a:pt x="142959" y="857737"/>
                </a:lnTo>
                <a:lnTo>
                  <a:pt x="1940363" y="857737"/>
                </a:lnTo>
                <a:lnTo>
                  <a:pt x="1985550" y="850449"/>
                </a:lnTo>
                <a:lnTo>
                  <a:pt x="2024794" y="830154"/>
                </a:lnTo>
                <a:lnTo>
                  <a:pt x="2055740" y="799207"/>
                </a:lnTo>
                <a:lnTo>
                  <a:pt x="2076035" y="759964"/>
                </a:lnTo>
                <a:lnTo>
                  <a:pt x="2083323" y="714777"/>
                </a:lnTo>
                <a:lnTo>
                  <a:pt x="2083323" y="142960"/>
                </a:lnTo>
                <a:lnTo>
                  <a:pt x="2076035" y="97773"/>
                </a:lnTo>
                <a:lnTo>
                  <a:pt x="2055740" y="58529"/>
                </a:lnTo>
                <a:lnTo>
                  <a:pt x="2024794" y="27583"/>
                </a:lnTo>
                <a:lnTo>
                  <a:pt x="1985550" y="7288"/>
                </a:lnTo>
                <a:lnTo>
                  <a:pt x="1940363" y="0"/>
                </a:lnTo>
                <a:close/>
              </a:path>
            </a:pathLst>
          </a:custGeom>
          <a:solidFill>
            <a:srgbClr val="F05A28"/>
          </a:solidFill>
        </p:spPr>
        <p:txBody>
          <a:bodyPr wrap="square" lIns="0" tIns="0" rIns="0" bIns="0" rtlCol="0"/>
          <a:lstStyle/>
          <a:p>
            <a:endParaRPr/>
          </a:p>
        </p:txBody>
      </p:sp>
      <p:sp>
        <p:nvSpPr>
          <p:cNvPr id="4" name="object 4"/>
          <p:cNvSpPr txBox="1"/>
          <p:nvPr/>
        </p:nvSpPr>
        <p:spPr>
          <a:xfrm>
            <a:off x="1399805" y="1223771"/>
            <a:ext cx="1078230" cy="330200"/>
          </a:xfrm>
          <a:prstGeom prst="rect">
            <a:avLst/>
          </a:prstGeom>
        </p:spPr>
        <p:txBody>
          <a:bodyPr vert="horz" wrap="square" lIns="0" tIns="12700" rIns="0" bIns="0" rtlCol="0">
            <a:spAutoFit/>
          </a:bodyPr>
          <a:lstStyle/>
          <a:p>
            <a:pPr marL="12700">
              <a:lnSpc>
                <a:spcPct val="100000"/>
              </a:lnSpc>
              <a:spcBef>
                <a:spcPts val="100"/>
              </a:spcBef>
            </a:pPr>
            <a:r>
              <a:rPr sz="2000" spc="415" dirty="0">
                <a:solidFill>
                  <a:srgbClr val="FFFFFF"/>
                </a:solidFill>
                <a:latin typeface="Calibri"/>
                <a:cs typeface="Calibri"/>
              </a:rPr>
              <a:t>A</a:t>
            </a:r>
            <a:r>
              <a:rPr sz="2000" spc="180" dirty="0">
                <a:solidFill>
                  <a:srgbClr val="FFFFFF"/>
                </a:solidFill>
                <a:latin typeface="Calibri"/>
                <a:cs typeface="Calibri"/>
              </a:rPr>
              <a:t>n</a:t>
            </a:r>
            <a:r>
              <a:rPr sz="2000" spc="215" dirty="0">
                <a:solidFill>
                  <a:srgbClr val="FFFFFF"/>
                </a:solidFill>
                <a:latin typeface="Calibri"/>
                <a:cs typeface="Calibri"/>
              </a:rPr>
              <a:t>a</a:t>
            </a:r>
            <a:r>
              <a:rPr sz="2000" spc="110" dirty="0">
                <a:solidFill>
                  <a:srgbClr val="FFFFFF"/>
                </a:solidFill>
                <a:latin typeface="Calibri"/>
                <a:cs typeface="Calibri"/>
              </a:rPr>
              <a:t>l</a:t>
            </a:r>
            <a:r>
              <a:rPr sz="2000" spc="240" dirty="0">
                <a:solidFill>
                  <a:srgbClr val="FFFFFF"/>
                </a:solidFill>
                <a:latin typeface="Calibri"/>
                <a:cs typeface="Calibri"/>
              </a:rPr>
              <a:t>y</a:t>
            </a:r>
            <a:r>
              <a:rPr sz="2000" spc="165" dirty="0">
                <a:solidFill>
                  <a:srgbClr val="FFFFFF"/>
                </a:solidFill>
                <a:latin typeface="Calibri"/>
                <a:cs typeface="Calibri"/>
              </a:rPr>
              <a:t>si</a:t>
            </a:r>
            <a:r>
              <a:rPr sz="2000" spc="215" dirty="0">
                <a:solidFill>
                  <a:srgbClr val="FFFFFF"/>
                </a:solidFill>
                <a:latin typeface="Calibri"/>
                <a:cs typeface="Calibri"/>
              </a:rPr>
              <a:t>s</a:t>
            </a:r>
            <a:endParaRPr sz="2000">
              <a:latin typeface="Calibri"/>
              <a:cs typeface="Calibri"/>
            </a:endParaRPr>
          </a:p>
        </p:txBody>
      </p:sp>
      <p:sp>
        <p:nvSpPr>
          <p:cNvPr id="5" name="object 5"/>
          <p:cNvSpPr/>
          <p:nvPr/>
        </p:nvSpPr>
        <p:spPr>
          <a:xfrm>
            <a:off x="2345513" y="3190094"/>
            <a:ext cx="2083435" cy="857885"/>
          </a:xfrm>
          <a:custGeom>
            <a:avLst/>
            <a:gdLst/>
            <a:ahLst/>
            <a:cxnLst/>
            <a:rect l="l" t="t" r="r" b="b"/>
            <a:pathLst>
              <a:path w="2083435" h="857885">
                <a:moveTo>
                  <a:pt x="1940363" y="0"/>
                </a:moveTo>
                <a:lnTo>
                  <a:pt x="142958" y="0"/>
                </a:lnTo>
                <a:lnTo>
                  <a:pt x="97772" y="7288"/>
                </a:lnTo>
                <a:lnTo>
                  <a:pt x="58528" y="27583"/>
                </a:lnTo>
                <a:lnTo>
                  <a:pt x="27582" y="58529"/>
                </a:lnTo>
                <a:lnTo>
                  <a:pt x="7288" y="97773"/>
                </a:lnTo>
                <a:lnTo>
                  <a:pt x="0" y="142960"/>
                </a:lnTo>
                <a:lnTo>
                  <a:pt x="0" y="714778"/>
                </a:lnTo>
                <a:lnTo>
                  <a:pt x="7288" y="759964"/>
                </a:lnTo>
                <a:lnTo>
                  <a:pt x="27582" y="799208"/>
                </a:lnTo>
                <a:lnTo>
                  <a:pt x="58528" y="830154"/>
                </a:lnTo>
                <a:lnTo>
                  <a:pt x="97772" y="850449"/>
                </a:lnTo>
                <a:lnTo>
                  <a:pt x="142958" y="857737"/>
                </a:lnTo>
                <a:lnTo>
                  <a:pt x="1940363" y="857737"/>
                </a:lnTo>
                <a:lnTo>
                  <a:pt x="1985549" y="850449"/>
                </a:lnTo>
                <a:lnTo>
                  <a:pt x="2024793" y="830154"/>
                </a:lnTo>
                <a:lnTo>
                  <a:pt x="2055740" y="799208"/>
                </a:lnTo>
                <a:lnTo>
                  <a:pt x="2076035" y="759964"/>
                </a:lnTo>
                <a:lnTo>
                  <a:pt x="2083323" y="714778"/>
                </a:lnTo>
                <a:lnTo>
                  <a:pt x="2083323" y="142960"/>
                </a:lnTo>
                <a:lnTo>
                  <a:pt x="2076035" y="97773"/>
                </a:lnTo>
                <a:lnTo>
                  <a:pt x="2055740" y="58529"/>
                </a:lnTo>
                <a:lnTo>
                  <a:pt x="2024793" y="27583"/>
                </a:lnTo>
                <a:lnTo>
                  <a:pt x="1985549" y="7288"/>
                </a:lnTo>
                <a:lnTo>
                  <a:pt x="1940363" y="0"/>
                </a:lnTo>
                <a:close/>
              </a:path>
            </a:pathLst>
          </a:custGeom>
          <a:solidFill>
            <a:srgbClr val="2A9FBC"/>
          </a:solidFill>
        </p:spPr>
        <p:txBody>
          <a:bodyPr wrap="square" lIns="0" tIns="0" rIns="0" bIns="0" rtlCol="0"/>
          <a:lstStyle/>
          <a:p>
            <a:endParaRPr/>
          </a:p>
        </p:txBody>
      </p:sp>
      <p:sp>
        <p:nvSpPr>
          <p:cNvPr id="6" name="object 6"/>
          <p:cNvSpPr txBox="1"/>
          <p:nvPr/>
        </p:nvSpPr>
        <p:spPr>
          <a:xfrm>
            <a:off x="2730585" y="3287267"/>
            <a:ext cx="1313180" cy="635000"/>
          </a:xfrm>
          <a:prstGeom prst="rect">
            <a:avLst/>
          </a:prstGeom>
        </p:spPr>
        <p:txBody>
          <a:bodyPr vert="horz" wrap="square" lIns="0" tIns="12700" rIns="0" bIns="0" rtlCol="0">
            <a:spAutoFit/>
          </a:bodyPr>
          <a:lstStyle/>
          <a:p>
            <a:pPr marL="231140" marR="5080" indent="-218440">
              <a:lnSpc>
                <a:spcPct val="100000"/>
              </a:lnSpc>
              <a:spcBef>
                <a:spcPts val="100"/>
              </a:spcBef>
            </a:pPr>
            <a:r>
              <a:rPr sz="2000" spc="285" dirty="0">
                <a:solidFill>
                  <a:srgbClr val="FFFFFF"/>
                </a:solidFill>
                <a:latin typeface="Calibri"/>
                <a:cs typeface="Calibri"/>
              </a:rPr>
              <a:t>H</a:t>
            </a:r>
            <a:r>
              <a:rPr sz="2000" spc="100" dirty="0">
                <a:solidFill>
                  <a:srgbClr val="FFFFFF"/>
                </a:solidFill>
                <a:latin typeface="Calibri"/>
                <a:cs typeface="Calibri"/>
              </a:rPr>
              <a:t>i</a:t>
            </a:r>
            <a:r>
              <a:rPr sz="2000" spc="390" dirty="0">
                <a:solidFill>
                  <a:srgbClr val="FFFFFF"/>
                </a:solidFill>
                <a:latin typeface="Calibri"/>
                <a:cs typeface="Calibri"/>
              </a:rPr>
              <a:t>g</a:t>
            </a:r>
            <a:r>
              <a:rPr sz="2000" spc="180" dirty="0">
                <a:solidFill>
                  <a:srgbClr val="FFFFFF"/>
                </a:solidFill>
                <a:latin typeface="Calibri"/>
                <a:cs typeface="Calibri"/>
              </a:rPr>
              <a:t>h</a:t>
            </a:r>
            <a:r>
              <a:rPr sz="2000" spc="195" dirty="0">
                <a:solidFill>
                  <a:srgbClr val="FFFFFF"/>
                </a:solidFill>
                <a:latin typeface="Calibri"/>
                <a:cs typeface="Calibri"/>
              </a:rPr>
              <a:t>-</a:t>
            </a:r>
            <a:r>
              <a:rPr sz="2000" spc="100" dirty="0">
                <a:solidFill>
                  <a:srgbClr val="FFFFFF"/>
                </a:solidFill>
                <a:latin typeface="Calibri"/>
                <a:cs typeface="Calibri"/>
              </a:rPr>
              <a:t>l</a:t>
            </a:r>
            <a:r>
              <a:rPr sz="2000" spc="175" dirty="0">
                <a:solidFill>
                  <a:srgbClr val="FFFFFF"/>
                </a:solidFill>
                <a:latin typeface="Calibri"/>
                <a:cs typeface="Calibri"/>
              </a:rPr>
              <a:t>e</a:t>
            </a:r>
            <a:r>
              <a:rPr sz="2000" spc="220" dirty="0">
                <a:solidFill>
                  <a:srgbClr val="FFFFFF"/>
                </a:solidFill>
                <a:latin typeface="Calibri"/>
                <a:cs typeface="Calibri"/>
              </a:rPr>
              <a:t>v</a:t>
            </a:r>
            <a:r>
              <a:rPr sz="2000" spc="215" dirty="0">
                <a:solidFill>
                  <a:srgbClr val="FFFFFF"/>
                </a:solidFill>
                <a:latin typeface="Calibri"/>
                <a:cs typeface="Calibri"/>
              </a:rPr>
              <a:t>e</a:t>
            </a:r>
            <a:r>
              <a:rPr sz="2000" spc="110" dirty="0">
                <a:solidFill>
                  <a:srgbClr val="FFFFFF"/>
                </a:solidFill>
                <a:latin typeface="Calibri"/>
                <a:cs typeface="Calibri"/>
              </a:rPr>
              <a:t>l  </a:t>
            </a:r>
            <a:r>
              <a:rPr sz="2000" spc="235" dirty="0">
                <a:solidFill>
                  <a:srgbClr val="FFFFFF"/>
                </a:solidFill>
                <a:latin typeface="Calibri"/>
                <a:cs typeface="Calibri"/>
              </a:rPr>
              <a:t>design</a:t>
            </a:r>
            <a:endParaRPr sz="2000">
              <a:latin typeface="Calibri"/>
              <a:cs typeface="Calibri"/>
            </a:endParaRPr>
          </a:p>
        </p:txBody>
      </p:sp>
      <p:sp>
        <p:nvSpPr>
          <p:cNvPr id="7" name="object 7"/>
          <p:cNvSpPr/>
          <p:nvPr/>
        </p:nvSpPr>
        <p:spPr>
          <a:xfrm>
            <a:off x="3145511" y="4308825"/>
            <a:ext cx="2171700" cy="857885"/>
          </a:xfrm>
          <a:custGeom>
            <a:avLst/>
            <a:gdLst/>
            <a:ahLst/>
            <a:cxnLst/>
            <a:rect l="l" t="t" r="r" b="b"/>
            <a:pathLst>
              <a:path w="2171700" h="857885">
                <a:moveTo>
                  <a:pt x="2028654" y="0"/>
                </a:moveTo>
                <a:lnTo>
                  <a:pt x="142960" y="0"/>
                </a:lnTo>
                <a:lnTo>
                  <a:pt x="97773" y="7288"/>
                </a:lnTo>
                <a:lnTo>
                  <a:pt x="58529" y="27582"/>
                </a:lnTo>
                <a:lnTo>
                  <a:pt x="27583" y="58528"/>
                </a:lnTo>
                <a:lnTo>
                  <a:pt x="7288" y="97772"/>
                </a:lnTo>
                <a:lnTo>
                  <a:pt x="0" y="142958"/>
                </a:lnTo>
                <a:lnTo>
                  <a:pt x="0" y="714777"/>
                </a:lnTo>
                <a:lnTo>
                  <a:pt x="7288" y="759964"/>
                </a:lnTo>
                <a:lnTo>
                  <a:pt x="27583" y="799207"/>
                </a:lnTo>
                <a:lnTo>
                  <a:pt x="58529" y="830154"/>
                </a:lnTo>
                <a:lnTo>
                  <a:pt x="97773" y="850449"/>
                </a:lnTo>
                <a:lnTo>
                  <a:pt x="142960" y="857737"/>
                </a:lnTo>
                <a:lnTo>
                  <a:pt x="2028654" y="857737"/>
                </a:lnTo>
                <a:lnTo>
                  <a:pt x="2073841" y="850449"/>
                </a:lnTo>
                <a:lnTo>
                  <a:pt x="2113085" y="830154"/>
                </a:lnTo>
                <a:lnTo>
                  <a:pt x="2144031" y="799207"/>
                </a:lnTo>
                <a:lnTo>
                  <a:pt x="2164326" y="759964"/>
                </a:lnTo>
                <a:lnTo>
                  <a:pt x="2171614" y="714777"/>
                </a:lnTo>
                <a:lnTo>
                  <a:pt x="2171614" y="142958"/>
                </a:lnTo>
                <a:lnTo>
                  <a:pt x="2164326" y="97772"/>
                </a:lnTo>
                <a:lnTo>
                  <a:pt x="2144031" y="58528"/>
                </a:lnTo>
                <a:lnTo>
                  <a:pt x="2113085" y="27582"/>
                </a:lnTo>
                <a:lnTo>
                  <a:pt x="2073841" y="7288"/>
                </a:lnTo>
                <a:lnTo>
                  <a:pt x="2028654" y="0"/>
                </a:lnTo>
                <a:close/>
              </a:path>
            </a:pathLst>
          </a:custGeom>
          <a:solidFill>
            <a:srgbClr val="2A9FBC"/>
          </a:solidFill>
        </p:spPr>
        <p:txBody>
          <a:bodyPr wrap="square" lIns="0" tIns="0" rIns="0" bIns="0" rtlCol="0"/>
          <a:lstStyle/>
          <a:p>
            <a:endParaRPr/>
          </a:p>
        </p:txBody>
      </p:sp>
      <p:sp>
        <p:nvSpPr>
          <p:cNvPr id="8" name="object 8"/>
          <p:cNvSpPr txBox="1"/>
          <p:nvPr/>
        </p:nvSpPr>
        <p:spPr>
          <a:xfrm>
            <a:off x="3605845" y="4408932"/>
            <a:ext cx="1250950" cy="635000"/>
          </a:xfrm>
          <a:prstGeom prst="rect">
            <a:avLst/>
          </a:prstGeom>
        </p:spPr>
        <p:txBody>
          <a:bodyPr vert="horz" wrap="square" lIns="0" tIns="12700" rIns="0" bIns="0" rtlCol="0">
            <a:spAutoFit/>
          </a:bodyPr>
          <a:lstStyle/>
          <a:p>
            <a:pPr marL="200025" marR="5080" indent="-187325">
              <a:lnSpc>
                <a:spcPct val="100000"/>
              </a:lnSpc>
              <a:spcBef>
                <a:spcPts val="100"/>
              </a:spcBef>
            </a:pPr>
            <a:r>
              <a:rPr sz="2000" spc="265" dirty="0">
                <a:solidFill>
                  <a:srgbClr val="FFFFFF"/>
                </a:solidFill>
                <a:latin typeface="Calibri"/>
                <a:cs typeface="Calibri"/>
              </a:rPr>
              <a:t>L</a:t>
            </a:r>
            <a:r>
              <a:rPr sz="2000" spc="310" dirty="0">
                <a:solidFill>
                  <a:srgbClr val="FFFFFF"/>
                </a:solidFill>
                <a:latin typeface="Calibri"/>
                <a:cs typeface="Calibri"/>
              </a:rPr>
              <a:t>o</a:t>
            </a:r>
            <a:r>
              <a:rPr sz="2000" spc="270" dirty="0">
                <a:solidFill>
                  <a:srgbClr val="FFFFFF"/>
                </a:solidFill>
                <a:latin typeface="Calibri"/>
                <a:cs typeface="Calibri"/>
              </a:rPr>
              <a:t>w</a:t>
            </a:r>
            <a:r>
              <a:rPr sz="2000" spc="195" dirty="0">
                <a:solidFill>
                  <a:srgbClr val="FFFFFF"/>
                </a:solidFill>
                <a:latin typeface="Calibri"/>
                <a:cs typeface="Calibri"/>
              </a:rPr>
              <a:t>-</a:t>
            </a:r>
            <a:r>
              <a:rPr sz="2000" spc="100" dirty="0">
                <a:solidFill>
                  <a:srgbClr val="FFFFFF"/>
                </a:solidFill>
                <a:latin typeface="Calibri"/>
                <a:cs typeface="Calibri"/>
              </a:rPr>
              <a:t>l</a:t>
            </a:r>
            <a:r>
              <a:rPr sz="2000" spc="175" dirty="0">
                <a:solidFill>
                  <a:srgbClr val="FFFFFF"/>
                </a:solidFill>
                <a:latin typeface="Calibri"/>
                <a:cs typeface="Calibri"/>
              </a:rPr>
              <a:t>e</a:t>
            </a:r>
            <a:r>
              <a:rPr sz="2000" spc="220" dirty="0">
                <a:solidFill>
                  <a:srgbClr val="FFFFFF"/>
                </a:solidFill>
                <a:latin typeface="Calibri"/>
                <a:cs typeface="Calibri"/>
              </a:rPr>
              <a:t>v</a:t>
            </a:r>
            <a:r>
              <a:rPr sz="2000" spc="215" dirty="0">
                <a:solidFill>
                  <a:srgbClr val="FFFFFF"/>
                </a:solidFill>
                <a:latin typeface="Calibri"/>
                <a:cs typeface="Calibri"/>
              </a:rPr>
              <a:t>e</a:t>
            </a:r>
            <a:r>
              <a:rPr sz="2000" spc="110" dirty="0">
                <a:solidFill>
                  <a:srgbClr val="FFFFFF"/>
                </a:solidFill>
                <a:latin typeface="Calibri"/>
                <a:cs typeface="Calibri"/>
              </a:rPr>
              <a:t>l  </a:t>
            </a:r>
            <a:r>
              <a:rPr sz="2000" spc="235" dirty="0">
                <a:solidFill>
                  <a:srgbClr val="FFFFFF"/>
                </a:solidFill>
                <a:latin typeface="Calibri"/>
                <a:cs typeface="Calibri"/>
              </a:rPr>
              <a:t>design</a:t>
            </a:r>
            <a:endParaRPr sz="2000">
              <a:latin typeface="Calibri"/>
              <a:cs typeface="Calibri"/>
            </a:endParaRPr>
          </a:p>
        </p:txBody>
      </p:sp>
      <p:sp>
        <p:nvSpPr>
          <p:cNvPr id="9" name="object 9"/>
          <p:cNvSpPr/>
          <p:nvPr/>
        </p:nvSpPr>
        <p:spPr>
          <a:xfrm>
            <a:off x="6706196" y="4308825"/>
            <a:ext cx="2171700" cy="857885"/>
          </a:xfrm>
          <a:custGeom>
            <a:avLst/>
            <a:gdLst/>
            <a:ahLst/>
            <a:cxnLst/>
            <a:rect l="l" t="t" r="r" b="b"/>
            <a:pathLst>
              <a:path w="2171700" h="857885">
                <a:moveTo>
                  <a:pt x="2028654" y="0"/>
                </a:moveTo>
                <a:lnTo>
                  <a:pt x="142960" y="0"/>
                </a:lnTo>
                <a:lnTo>
                  <a:pt x="97773" y="7288"/>
                </a:lnTo>
                <a:lnTo>
                  <a:pt x="58529" y="27582"/>
                </a:lnTo>
                <a:lnTo>
                  <a:pt x="27583" y="58528"/>
                </a:lnTo>
                <a:lnTo>
                  <a:pt x="7288" y="97772"/>
                </a:lnTo>
                <a:lnTo>
                  <a:pt x="0" y="142958"/>
                </a:lnTo>
                <a:lnTo>
                  <a:pt x="0" y="714777"/>
                </a:lnTo>
                <a:lnTo>
                  <a:pt x="7288" y="759964"/>
                </a:lnTo>
                <a:lnTo>
                  <a:pt x="27583" y="799207"/>
                </a:lnTo>
                <a:lnTo>
                  <a:pt x="58529" y="830154"/>
                </a:lnTo>
                <a:lnTo>
                  <a:pt x="97773" y="850449"/>
                </a:lnTo>
                <a:lnTo>
                  <a:pt x="142960" y="857737"/>
                </a:lnTo>
                <a:lnTo>
                  <a:pt x="2028654" y="857737"/>
                </a:lnTo>
                <a:lnTo>
                  <a:pt x="2073841" y="850449"/>
                </a:lnTo>
                <a:lnTo>
                  <a:pt x="2113085" y="830154"/>
                </a:lnTo>
                <a:lnTo>
                  <a:pt x="2144031" y="799207"/>
                </a:lnTo>
                <a:lnTo>
                  <a:pt x="2164326" y="759964"/>
                </a:lnTo>
                <a:lnTo>
                  <a:pt x="2171614" y="714777"/>
                </a:lnTo>
                <a:lnTo>
                  <a:pt x="2171614" y="142958"/>
                </a:lnTo>
                <a:lnTo>
                  <a:pt x="2164326" y="97772"/>
                </a:lnTo>
                <a:lnTo>
                  <a:pt x="2144031" y="58528"/>
                </a:lnTo>
                <a:lnTo>
                  <a:pt x="2113085" y="27582"/>
                </a:lnTo>
                <a:lnTo>
                  <a:pt x="2073841" y="7288"/>
                </a:lnTo>
                <a:lnTo>
                  <a:pt x="2028654" y="0"/>
                </a:lnTo>
                <a:close/>
              </a:path>
            </a:pathLst>
          </a:custGeom>
          <a:solidFill>
            <a:srgbClr val="A62E5C"/>
          </a:solidFill>
        </p:spPr>
        <p:txBody>
          <a:bodyPr wrap="square" lIns="0" tIns="0" rIns="0" bIns="0" rtlCol="0"/>
          <a:lstStyle/>
          <a:p>
            <a:endParaRPr/>
          </a:p>
        </p:txBody>
      </p:sp>
      <p:sp>
        <p:nvSpPr>
          <p:cNvPr id="10" name="object 10"/>
          <p:cNvSpPr txBox="1"/>
          <p:nvPr/>
        </p:nvSpPr>
        <p:spPr>
          <a:xfrm>
            <a:off x="7017970" y="4561332"/>
            <a:ext cx="1548765" cy="330200"/>
          </a:xfrm>
          <a:prstGeom prst="rect">
            <a:avLst/>
          </a:prstGeom>
        </p:spPr>
        <p:txBody>
          <a:bodyPr vert="horz" wrap="square" lIns="0" tIns="12700" rIns="0" bIns="0" rtlCol="0">
            <a:spAutoFit/>
          </a:bodyPr>
          <a:lstStyle/>
          <a:p>
            <a:pPr marL="12700">
              <a:lnSpc>
                <a:spcPct val="100000"/>
              </a:lnSpc>
              <a:spcBef>
                <a:spcPts val="100"/>
              </a:spcBef>
            </a:pPr>
            <a:r>
              <a:rPr sz="2000" spc="165" dirty="0">
                <a:solidFill>
                  <a:srgbClr val="FFFFFF"/>
                </a:solidFill>
                <a:latin typeface="Calibri"/>
                <a:cs typeface="Calibri"/>
              </a:rPr>
              <a:t>Unit</a:t>
            </a:r>
            <a:r>
              <a:rPr sz="2000" spc="100" dirty="0">
                <a:solidFill>
                  <a:srgbClr val="FFFFFF"/>
                </a:solidFill>
                <a:latin typeface="Calibri"/>
                <a:cs typeface="Calibri"/>
              </a:rPr>
              <a:t> </a:t>
            </a:r>
            <a:r>
              <a:rPr sz="2000" spc="190" dirty="0">
                <a:solidFill>
                  <a:srgbClr val="FFFFFF"/>
                </a:solidFill>
                <a:latin typeface="Calibri"/>
                <a:cs typeface="Calibri"/>
              </a:rPr>
              <a:t>Testing</a:t>
            </a:r>
            <a:endParaRPr sz="2000">
              <a:latin typeface="Calibri"/>
              <a:cs typeface="Calibri"/>
            </a:endParaRPr>
          </a:p>
        </p:txBody>
      </p:sp>
      <p:sp>
        <p:nvSpPr>
          <p:cNvPr id="11" name="object 11"/>
          <p:cNvSpPr/>
          <p:nvPr/>
        </p:nvSpPr>
        <p:spPr>
          <a:xfrm>
            <a:off x="4399994" y="5427555"/>
            <a:ext cx="3392170" cy="857885"/>
          </a:xfrm>
          <a:custGeom>
            <a:avLst/>
            <a:gdLst/>
            <a:ahLst/>
            <a:cxnLst/>
            <a:rect l="l" t="t" r="r" b="b"/>
            <a:pathLst>
              <a:path w="3392170" h="857885">
                <a:moveTo>
                  <a:pt x="3249049" y="0"/>
                </a:moveTo>
                <a:lnTo>
                  <a:pt x="142958" y="0"/>
                </a:lnTo>
                <a:lnTo>
                  <a:pt x="97772" y="7288"/>
                </a:lnTo>
                <a:lnTo>
                  <a:pt x="58528" y="27582"/>
                </a:lnTo>
                <a:lnTo>
                  <a:pt x="27582" y="58529"/>
                </a:lnTo>
                <a:lnTo>
                  <a:pt x="7288" y="97773"/>
                </a:lnTo>
                <a:lnTo>
                  <a:pt x="0" y="142958"/>
                </a:lnTo>
                <a:lnTo>
                  <a:pt x="0" y="714779"/>
                </a:lnTo>
                <a:lnTo>
                  <a:pt x="7288" y="759965"/>
                </a:lnTo>
                <a:lnTo>
                  <a:pt x="27582" y="799208"/>
                </a:lnTo>
                <a:lnTo>
                  <a:pt x="58528" y="830155"/>
                </a:lnTo>
                <a:lnTo>
                  <a:pt x="97772" y="850449"/>
                </a:lnTo>
                <a:lnTo>
                  <a:pt x="142958" y="857738"/>
                </a:lnTo>
                <a:lnTo>
                  <a:pt x="3249049" y="857738"/>
                </a:lnTo>
                <a:lnTo>
                  <a:pt x="3294235" y="850449"/>
                </a:lnTo>
                <a:lnTo>
                  <a:pt x="3333479" y="830155"/>
                </a:lnTo>
                <a:lnTo>
                  <a:pt x="3364425" y="799208"/>
                </a:lnTo>
                <a:lnTo>
                  <a:pt x="3384720" y="759965"/>
                </a:lnTo>
                <a:lnTo>
                  <a:pt x="3392008" y="714779"/>
                </a:lnTo>
                <a:lnTo>
                  <a:pt x="3392008" y="142958"/>
                </a:lnTo>
                <a:lnTo>
                  <a:pt x="3384720" y="97773"/>
                </a:lnTo>
                <a:lnTo>
                  <a:pt x="3364425" y="58529"/>
                </a:lnTo>
                <a:lnTo>
                  <a:pt x="3333479" y="27582"/>
                </a:lnTo>
                <a:lnTo>
                  <a:pt x="3294235" y="7288"/>
                </a:lnTo>
                <a:lnTo>
                  <a:pt x="3249049" y="0"/>
                </a:lnTo>
                <a:close/>
              </a:path>
            </a:pathLst>
          </a:custGeom>
          <a:solidFill>
            <a:srgbClr val="404040"/>
          </a:solidFill>
        </p:spPr>
        <p:txBody>
          <a:bodyPr wrap="square" lIns="0" tIns="0" rIns="0" bIns="0" rtlCol="0"/>
          <a:lstStyle/>
          <a:p>
            <a:endParaRPr/>
          </a:p>
        </p:txBody>
      </p:sp>
      <p:sp>
        <p:nvSpPr>
          <p:cNvPr id="12" name="object 12"/>
          <p:cNvSpPr txBox="1"/>
          <p:nvPr/>
        </p:nvSpPr>
        <p:spPr>
          <a:xfrm>
            <a:off x="5622606" y="5679947"/>
            <a:ext cx="947419" cy="330200"/>
          </a:xfrm>
          <a:prstGeom prst="rect">
            <a:avLst/>
          </a:prstGeom>
        </p:spPr>
        <p:txBody>
          <a:bodyPr vert="horz" wrap="square" lIns="0" tIns="12700" rIns="0" bIns="0" rtlCol="0">
            <a:spAutoFit/>
          </a:bodyPr>
          <a:lstStyle/>
          <a:p>
            <a:pPr marL="12700">
              <a:lnSpc>
                <a:spcPct val="100000"/>
              </a:lnSpc>
              <a:spcBef>
                <a:spcPts val="100"/>
              </a:spcBef>
            </a:pPr>
            <a:r>
              <a:rPr sz="2000" spc="265" dirty="0">
                <a:solidFill>
                  <a:srgbClr val="FFFFFF"/>
                </a:solidFill>
                <a:latin typeface="Calibri"/>
                <a:cs typeface="Calibri"/>
              </a:rPr>
              <a:t>Coding</a:t>
            </a:r>
            <a:endParaRPr sz="2000">
              <a:latin typeface="Calibri"/>
              <a:cs typeface="Calibri"/>
            </a:endParaRPr>
          </a:p>
        </p:txBody>
      </p:sp>
      <p:sp>
        <p:nvSpPr>
          <p:cNvPr id="13" name="object 13"/>
          <p:cNvSpPr/>
          <p:nvPr/>
        </p:nvSpPr>
        <p:spPr>
          <a:xfrm>
            <a:off x="7548971" y="3190094"/>
            <a:ext cx="2171700" cy="857885"/>
          </a:xfrm>
          <a:custGeom>
            <a:avLst/>
            <a:gdLst/>
            <a:ahLst/>
            <a:cxnLst/>
            <a:rect l="l" t="t" r="r" b="b"/>
            <a:pathLst>
              <a:path w="2171700" h="857885">
                <a:moveTo>
                  <a:pt x="2028654" y="0"/>
                </a:moveTo>
                <a:lnTo>
                  <a:pt x="142960" y="0"/>
                </a:lnTo>
                <a:lnTo>
                  <a:pt x="97773" y="7288"/>
                </a:lnTo>
                <a:lnTo>
                  <a:pt x="58529" y="27583"/>
                </a:lnTo>
                <a:lnTo>
                  <a:pt x="27583" y="58529"/>
                </a:lnTo>
                <a:lnTo>
                  <a:pt x="7288" y="97773"/>
                </a:lnTo>
                <a:lnTo>
                  <a:pt x="0" y="142960"/>
                </a:lnTo>
                <a:lnTo>
                  <a:pt x="0" y="714777"/>
                </a:lnTo>
                <a:lnTo>
                  <a:pt x="7288" y="759964"/>
                </a:lnTo>
                <a:lnTo>
                  <a:pt x="27583" y="799207"/>
                </a:lnTo>
                <a:lnTo>
                  <a:pt x="58529" y="830154"/>
                </a:lnTo>
                <a:lnTo>
                  <a:pt x="97773" y="850449"/>
                </a:lnTo>
                <a:lnTo>
                  <a:pt x="142960" y="857737"/>
                </a:lnTo>
                <a:lnTo>
                  <a:pt x="2028654" y="857737"/>
                </a:lnTo>
                <a:lnTo>
                  <a:pt x="2073841" y="850449"/>
                </a:lnTo>
                <a:lnTo>
                  <a:pt x="2113085" y="830154"/>
                </a:lnTo>
                <a:lnTo>
                  <a:pt x="2144031" y="799207"/>
                </a:lnTo>
                <a:lnTo>
                  <a:pt x="2164326" y="759964"/>
                </a:lnTo>
                <a:lnTo>
                  <a:pt x="2171614" y="714777"/>
                </a:lnTo>
                <a:lnTo>
                  <a:pt x="2171614" y="142960"/>
                </a:lnTo>
                <a:lnTo>
                  <a:pt x="2164326" y="97773"/>
                </a:lnTo>
                <a:lnTo>
                  <a:pt x="2144031" y="58529"/>
                </a:lnTo>
                <a:lnTo>
                  <a:pt x="2113085" y="27583"/>
                </a:lnTo>
                <a:lnTo>
                  <a:pt x="2073841" y="7288"/>
                </a:lnTo>
                <a:lnTo>
                  <a:pt x="2028654" y="0"/>
                </a:lnTo>
                <a:close/>
              </a:path>
            </a:pathLst>
          </a:custGeom>
          <a:solidFill>
            <a:srgbClr val="A62E5C"/>
          </a:solidFill>
        </p:spPr>
        <p:txBody>
          <a:bodyPr wrap="square" lIns="0" tIns="0" rIns="0" bIns="0" rtlCol="0"/>
          <a:lstStyle/>
          <a:p>
            <a:endParaRPr/>
          </a:p>
        </p:txBody>
      </p:sp>
      <p:sp>
        <p:nvSpPr>
          <p:cNvPr id="14" name="object 14"/>
          <p:cNvSpPr txBox="1"/>
          <p:nvPr/>
        </p:nvSpPr>
        <p:spPr>
          <a:xfrm>
            <a:off x="7916594" y="3287267"/>
            <a:ext cx="1437640" cy="635000"/>
          </a:xfrm>
          <a:prstGeom prst="rect">
            <a:avLst/>
          </a:prstGeom>
        </p:spPr>
        <p:txBody>
          <a:bodyPr vert="horz" wrap="square" lIns="0" tIns="12700" rIns="0" bIns="0" rtlCol="0">
            <a:spAutoFit/>
          </a:bodyPr>
          <a:lstStyle/>
          <a:p>
            <a:pPr marL="258445" marR="5080" indent="-245745">
              <a:lnSpc>
                <a:spcPct val="100000"/>
              </a:lnSpc>
              <a:spcBef>
                <a:spcPts val="100"/>
              </a:spcBef>
            </a:pPr>
            <a:r>
              <a:rPr sz="2000" spc="100" dirty="0">
                <a:solidFill>
                  <a:srgbClr val="FFFFFF"/>
                </a:solidFill>
                <a:latin typeface="Calibri"/>
                <a:cs typeface="Calibri"/>
              </a:rPr>
              <a:t>I</a:t>
            </a:r>
            <a:r>
              <a:rPr sz="2000" spc="210" dirty="0">
                <a:solidFill>
                  <a:srgbClr val="FFFFFF"/>
                </a:solidFill>
                <a:latin typeface="Calibri"/>
                <a:cs typeface="Calibri"/>
              </a:rPr>
              <a:t>n</a:t>
            </a:r>
            <a:r>
              <a:rPr sz="2000" spc="125" dirty="0">
                <a:solidFill>
                  <a:srgbClr val="FFFFFF"/>
                </a:solidFill>
                <a:latin typeface="Calibri"/>
                <a:cs typeface="Calibri"/>
              </a:rPr>
              <a:t>t</a:t>
            </a:r>
            <a:r>
              <a:rPr sz="2000" spc="215" dirty="0">
                <a:solidFill>
                  <a:srgbClr val="FFFFFF"/>
                </a:solidFill>
                <a:latin typeface="Calibri"/>
                <a:cs typeface="Calibri"/>
              </a:rPr>
              <a:t>e</a:t>
            </a:r>
            <a:r>
              <a:rPr sz="2000" spc="390" dirty="0">
                <a:solidFill>
                  <a:srgbClr val="FFFFFF"/>
                </a:solidFill>
                <a:latin typeface="Calibri"/>
                <a:cs typeface="Calibri"/>
              </a:rPr>
              <a:t>g</a:t>
            </a:r>
            <a:r>
              <a:rPr sz="2000" spc="70" dirty="0">
                <a:solidFill>
                  <a:srgbClr val="FFFFFF"/>
                </a:solidFill>
                <a:latin typeface="Calibri"/>
                <a:cs typeface="Calibri"/>
              </a:rPr>
              <a:t>r</a:t>
            </a:r>
            <a:r>
              <a:rPr sz="2000" spc="204" dirty="0">
                <a:solidFill>
                  <a:srgbClr val="FFFFFF"/>
                </a:solidFill>
                <a:latin typeface="Calibri"/>
                <a:cs typeface="Calibri"/>
              </a:rPr>
              <a:t>a</a:t>
            </a:r>
            <a:r>
              <a:rPr sz="2000" spc="155" dirty="0">
                <a:solidFill>
                  <a:srgbClr val="FFFFFF"/>
                </a:solidFill>
                <a:latin typeface="Calibri"/>
                <a:cs typeface="Calibri"/>
              </a:rPr>
              <a:t>t</a:t>
            </a:r>
            <a:r>
              <a:rPr sz="2000" spc="110" dirty="0">
                <a:solidFill>
                  <a:srgbClr val="FFFFFF"/>
                </a:solidFill>
                <a:latin typeface="Calibri"/>
                <a:cs typeface="Calibri"/>
              </a:rPr>
              <a:t>i</a:t>
            </a:r>
            <a:r>
              <a:rPr sz="2000" spc="250" dirty="0">
                <a:solidFill>
                  <a:srgbClr val="FFFFFF"/>
                </a:solidFill>
                <a:latin typeface="Calibri"/>
                <a:cs typeface="Calibri"/>
              </a:rPr>
              <a:t>o</a:t>
            </a:r>
            <a:r>
              <a:rPr sz="2000" spc="114" dirty="0">
                <a:solidFill>
                  <a:srgbClr val="FFFFFF"/>
                </a:solidFill>
                <a:latin typeface="Calibri"/>
                <a:cs typeface="Calibri"/>
              </a:rPr>
              <a:t>n  </a:t>
            </a:r>
            <a:r>
              <a:rPr sz="2000" spc="190" dirty="0">
                <a:solidFill>
                  <a:srgbClr val="FFFFFF"/>
                </a:solidFill>
                <a:latin typeface="Calibri"/>
                <a:cs typeface="Calibri"/>
              </a:rPr>
              <a:t>Testing</a:t>
            </a:r>
            <a:endParaRPr sz="2000">
              <a:latin typeface="Calibri"/>
              <a:cs typeface="Calibri"/>
            </a:endParaRPr>
          </a:p>
        </p:txBody>
      </p:sp>
      <p:sp>
        <p:nvSpPr>
          <p:cNvPr id="15" name="object 15"/>
          <p:cNvSpPr/>
          <p:nvPr/>
        </p:nvSpPr>
        <p:spPr>
          <a:xfrm>
            <a:off x="1531584" y="2089979"/>
            <a:ext cx="2083435" cy="857885"/>
          </a:xfrm>
          <a:custGeom>
            <a:avLst/>
            <a:gdLst/>
            <a:ahLst/>
            <a:cxnLst/>
            <a:rect l="l" t="t" r="r" b="b"/>
            <a:pathLst>
              <a:path w="2083435" h="857885">
                <a:moveTo>
                  <a:pt x="1940364" y="0"/>
                </a:moveTo>
                <a:lnTo>
                  <a:pt x="142960" y="0"/>
                </a:lnTo>
                <a:lnTo>
                  <a:pt x="97773" y="7288"/>
                </a:lnTo>
                <a:lnTo>
                  <a:pt x="58529" y="27583"/>
                </a:lnTo>
                <a:lnTo>
                  <a:pt x="27583" y="58529"/>
                </a:lnTo>
                <a:lnTo>
                  <a:pt x="7288" y="97773"/>
                </a:lnTo>
                <a:lnTo>
                  <a:pt x="0" y="142960"/>
                </a:lnTo>
                <a:lnTo>
                  <a:pt x="0" y="714778"/>
                </a:lnTo>
                <a:lnTo>
                  <a:pt x="7288" y="759965"/>
                </a:lnTo>
                <a:lnTo>
                  <a:pt x="27583" y="799209"/>
                </a:lnTo>
                <a:lnTo>
                  <a:pt x="58529" y="830155"/>
                </a:lnTo>
                <a:lnTo>
                  <a:pt x="97773" y="850450"/>
                </a:lnTo>
                <a:lnTo>
                  <a:pt x="142960" y="857738"/>
                </a:lnTo>
                <a:lnTo>
                  <a:pt x="1940364" y="857738"/>
                </a:lnTo>
                <a:lnTo>
                  <a:pt x="1985550" y="850450"/>
                </a:lnTo>
                <a:lnTo>
                  <a:pt x="2024794" y="830155"/>
                </a:lnTo>
                <a:lnTo>
                  <a:pt x="2055741" y="799209"/>
                </a:lnTo>
                <a:lnTo>
                  <a:pt x="2076036" y="759965"/>
                </a:lnTo>
                <a:lnTo>
                  <a:pt x="2083324" y="714778"/>
                </a:lnTo>
                <a:lnTo>
                  <a:pt x="2083324" y="142960"/>
                </a:lnTo>
                <a:lnTo>
                  <a:pt x="2076036" y="97773"/>
                </a:lnTo>
                <a:lnTo>
                  <a:pt x="2055741" y="58529"/>
                </a:lnTo>
                <a:lnTo>
                  <a:pt x="2024794" y="27583"/>
                </a:lnTo>
                <a:lnTo>
                  <a:pt x="1985550" y="7288"/>
                </a:lnTo>
                <a:lnTo>
                  <a:pt x="1940364" y="0"/>
                </a:lnTo>
                <a:close/>
              </a:path>
            </a:pathLst>
          </a:custGeom>
          <a:solidFill>
            <a:srgbClr val="2A9FBC"/>
          </a:solidFill>
        </p:spPr>
        <p:txBody>
          <a:bodyPr wrap="square" lIns="0" tIns="0" rIns="0" bIns="0" rtlCol="0"/>
          <a:lstStyle/>
          <a:p>
            <a:endParaRPr/>
          </a:p>
        </p:txBody>
      </p:sp>
      <p:sp>
        <p:nvSpPr>
          <p:cNvPr id="16" name="object 16"/>
          <p:cNvSpPr txBox="1"/>
          <p:nvPr/>
        </p:nvSpPr>
        <p:spPr>
          <a:xfrm>
            <a:off x="2098267" y="2189988"/>
            <a:ext cx="949960" cy="635000"/>
          </a:xfrm>
          <a:prstGeom prst="rect">
            <a:avLst/>
          </a:prstGeom>
        </p:spPr>
        <p:txBody>
          <a:bodyPr vert="horz" wrap="square" lIns="0" tIns="12700" rIns="0" bIns="0" rtlCol="0">
            <a:spAutoFit/>
          </a:bodyPr>
          <a:lstStyle/>
          <a:p>
            <a:pPr marL="49530" marR="5080" indent="-36830">
              <a:lnSpc>
                <a:spcPct val="100000"/>
              </a:lnSpc>
              <a:spcBef>
                <a:spcPts val="100"/>
              </a:spcBef>
            </a:pPr>
            <a:r>
              <a:rPr sz="2000" spc="325" dirty="0">
                <a:solidFill>
                  <a:srgbClr val="FFFFFF"/>
                </a:solidFill>
                <a:latin typeface="Calibri"/>
                <a:cs typeface="Calibri"/>
              </a:rPr>
              <a:t>S</a:t>
            </a:r>
            <a:r>
              <a:rPr sz="2000" spc="240" dirty="0">
                <a:solidFill>
                  <a:srgbClr val="FFFFFF"/>
                </a:solidFill>
                <a:latin typeface="Calibri"/>
                <a:cs typeface="Calibri"/>
              </a:rPr>
              <a:t>y</a:t>
            </a:r>
            <a:r>
              <a:rPr sz="2000" spc="195" dirty="0">
                <a:solidFill>
                  <a:srgbClr val="FFFFFF"/>
                </a:solidFill>
                <a:latin typeface="Calibri"/>
                <a:cs typeface="Calibri"/>
              </a:rPr>
              <a:t>s</a:t>
            </a:r>
            <a:r>
              <a:rPr sz="2000" spc="125" dirty="0">
                <a:solidFill>
                  <a:srgbClr val="FFFFFF"/>
                </a:solidFill>
                <a:latin typeface="Calibri"/>
                <a:cs typeface="Calibri"/>
              </a:rPr>
              <a:t>t</a:t>
            </a:r>
            <a:r>
              <a:rPr sz="2000" spc="210" dirty="0">
                <a:solidFill>
                  <a:srgbClr val="FFFFFF"/>
                </a:solidFill>
                <a:latin typeface="Calibri"/>
                <a:cs typeface="Calibri"/>
              </a:rPr>
              <a:t>e</a:t>
            </a:r>
            <a:r>
              <a:rPr sz="2000" spc="155" dirty="0">
                <a:solidFill>
                  <a:srgbClr val="FFFFFF"/>
                </a:solidFill>
                <a:latin typeface="Calibri"/>
                <a:cs typeface="Calibri"/>
              </a:rPr>
              <a:t>m  </a:t>
            </a:r>
            <a:r>
              <a:rPr sz="2000" spc="235" dirty="0">
                <a:solidFill>
                  <a:srgbClr val="FFFFFF"/>
                </a:solidFill>
                <a:latin typeface="Calibri"/>
                <a:cs typeface="Calibri"/>
              </a:rPr>
              <a:t>design</a:t>
            </a:r>
            <a:endParaRPr sz="2000">
              <a:latin typeface="Calibri"/>
              <a:cs typeface="Calibri"/>
            </a:endParaRPr>
          </a:p>
        </p:txBody>
      </p:sp>
      <p:sp>
        <p:nvSpPr>
          <p:cNvPr id="17" name="object 17"/>
          <p:cNvSpPr/>
          <p:nvPr/>
        </p:nvSpPr>
        <p:spPr>
          <a:xfrm>
            <a:off x="8159650" y="2089979"/>
            <a:ext cx="2171700" cy="857885"/>
          </a:xfrm>
          <a:custGeom>
            <a:avLst/>
            <a:gdLst/>
            <a:ahLst/>
            <a:cxnLst/>
            <a:rect l="l" t="t" r="r" b="b"/>
            <a:pathLst>
              <a:path w="2171700" h="857885">
                <a:moveTo>
                  <a:pt x="2028654" y="0"/>
                </a:moveTo>
                <a:lnTo>
                  <a:pt x="142960" y="0"/>
                </a:lnTo>
                <a:lnTo>
                  <a:pt x="97773" y="7288"/>
                </a:lnTo>
                <a:lnTo>
                  <a:pt x="58529" y="27583"/>
                </a:lnTo>
                <a:lnTo>
                  <a:pt x="27583" y="58529"/>
                </a:lnTo>
                <a:lnTo>
                  <a:pt x="7288" y="97773"/>
                </a:lnTo>
                <a:lnTo>
                  <a:pt x="0" y="142960"/>
                </a:lnTo>
                <a:lnTo>
                  <a:pt x="0" y="714778"/>
                </a:lnTo>
                <a:lnTo>
                  <a:pt x="7288" y="759965"/>
                </a:lnTo>
                <a:lnTo>
                  <a:pt x="27583" y="799209"/>
                </a:lnTo>
                <a:lnTo>
                  <a:pt x="58529" y="830155"/>
                </a:lnTo>
                <a:lnTo>
                  <a:pt x="97773" y="850450"/>
                </a:lnTo>
                <a:lnTo>
                  <a:pt x="142960" y="857738"/>
                </a:lnTo>
                <a:lnTo>
                  <a:pt x="2028654" y="857738"/>
                </a:lnTo>
                <a:lnTo>
                  <a:pt x="2073841" y="850450"/>
                </a:lnTo>
                <a:lnTo>
                  <a:pt x="2113085" y="830155"/>
                </a:lnTo>
                <a:lnTo>
                  <a:pt x="2144031" y="799209"/>
                </a:lnTo>
                <a:lnTo>
                  <a:pt x="2164326" y="759965"/>
                </a:lnTo>
                <a:lnTo>
                  <a:pt x="2171614" y="714778"/>
                </a:lnTo>
                <a:lnTo>
                  <a:pt x="2171614" y="142960"/>
                </a:lnTo>
                <a:lnTo>
                  <a:pt x="2164326" y="97773"/>
                </a:lnTo>
                <a:lnTo>
                  <a:pt x="2144031" y="58529"/>
                </a:lnTo>
                <a:lnTo>
                  <a:pt x="2113085" y="27583"/>
                </a:lnTo>
                <a:lnTo>
                  <a:pt x="2073841" y="7288"/>
                </a:lnTo>
                <a:lnTo>
                  <a:pt x="2028654" y="0"/>
                </a:lnTo>
                <a:close/>
              </a:path>
            </a:pathLst>
          </a:custGeom>
          <a:solidFill>
            <a:srgbClr val="A62E5C"/>
          </a:solidFill>
        </p:spPr>
        <p:txBody>
          <a:bodyPr wrap="square" lIns="0" tIns="0" rIns="0" bIns="0" rtlCol="0"/>
          <a:lstStyle/>
          <a:p>
            <a:endParaRPr/>
          </a:p>
        </p:txBody>
      </p:sp>
      <p:sp>
        <p:nvSpPr>
          <p:cNvPr id="18" name="object 18"/>
          <p:cNvSpPr txBox="1"/>
          <p:nvPr/>
        </p:nvSpPr>
        <p:spPr>
          <a:xfrm>
            <a:off x="8770477" y="2189988"/>
            <a:ext cx="949960" cy="635000"/>
          </a:xfrm>
          <a:prstGeom prst="rect">
            <a:avLst/>
          </a:prstGeom>
        </p:spPr>
        <p:txBody>
          <a:bodyPr vert="horz" wrap="square" lIns="0" tIns="12700" rIns="0" bIns="0" rtlCol="0">
            <a:spAutoFit/>
          </a:bodyPr>
          <a:lstStyle/>
          <a:p>
            <a:pPr marL="14604" marR="5080" indent="-2540">
              <a:lnSpc>
                <a:spcPct val="100000"/>
              </a:lnSpc>
              <a:spcBef>
                <a:spcPts val="100"/>
              </a:spcBef>
            </a:pPr>
            <a:r>
              <a:rPr sz="2000" spc="325" dirty="0">
                <a:solidFill>
                  <a:srgbClr val="FFFFFF"/>
                </a:solidFill>
                <a:latin typeface="Calibri"/>
                <a:cs typeface="Calibri"/>
              </a:rPr>
              <a:t>S</a:t>
            </a:r>
            <a:r>
              <a:rPr sz="2000" spc="240" dirty="0">
                <a:solidFill>
                  <a:srgbClr val="FFFFFF"/>
                </a:solidFill>
                <a:latin typeface="Calibri"/>
                <a:cs typeface="Calibri"/>
              </a:rPr>
              <a:t>y</a:t>
            </a:r>
            <a:r>
              <a:rPr sz="2000" spc="195" dirty="0">
                <a:solidFill>
                  <a:srgbClr val="FFFFFF"/>
                </a:solidFill>
                <a:latin typeface="Calibri"/>
                <a:cs typeface="Calibri"/>
              </a:rPr>
              <a:t>s</a:t>
            </a:r>
            <a:r>
              <a:rPr sz="2000" spc="125" dirty="0">
                <a:solidFill>
                  <a:srgbClr val="FFFFFF"/>
                </a:solidFill>
                <a:latin typeface="Calibri"/>
                <a:cs typeface="Calibri"/>
              </a:rPr>
              <a:t>t</a:t>
            </a:r>
            <a:r>
              <a:rPr sz="2000" spc="210" dirty="0">
                <a:solidFill>
                  <a:srgbClr val="FFFFFF"/>
                </a:solidFill>
                <a:latin typeface="Calibri"/>
                <a:cs typeface="Calibri"/>
              </a:rPr>
              <a:t>e</a:t>
            </a:r>
            <a:r>
              <a:rPr sz="2000" spc="155" dirty="0">
                <a:solidFill>
                  <a:srgbClr val="FFFFFF"/>
                </a:solidFill>
                <a:latin typeface="Calibri"/>
                <a:cs typeface="Calibri"/>
              </a:rPr>
              <a:t>m  </a:t>
            </a:r>
            <a:r>
              <a:rPr sz="2000" spc="35" dirty="0">
                <a:solidFill>
                  <a:srgbClr val="FFFFFF"/>
                </a:solidFill>
                <a:latin typeface="Calibri"/>
                <a:cs typeface="Calibri"/>
              </a:rPr>
              <a:t>T</a:t>
            </a:r>
            <a:r>
              <a:rPr sz="2000" spc="265" dirty="0">
                <a:solidFill>
                  <a:srgbClr val="FFFFFF"/>
                </a:solidFill>
                <a:latin typeface="Calibri"/>
                <a:cs typeface="Calibri"/>
              </a:rPr>
              <a:t>e</a:t>
            </a:r>
            <a:r>
              <a:rPr sz="2000" spc="195" dirty="0">
                <a:solidFill>
                  <a:srgbClr val="FFFFFF"/>
                </a:solidFill>
                <a:latin typeface="Calibri"/>
                <a:cs typeface="Calibri"/>
              </a:rPr>
              <a:t>s</a:t>
            </a:r>
            <a:r>
              <a:rPr sz="2000" spc="155" dirty="0">
                <a:solidFill>
                  <a:srgbClr val="FFFFFF"/>
                </a:solidFill>
                <a:latin typeface="Calibri"/>
                <a:cs typeface="Calibri"/>
              </a:rPr>
              <a:t>t</a:t>
            </a:r>
            <a:r>
              <a:rPr sz="2000" spc="110" dirty="0">
                <a:solidFill>
                  <a:srgbClr val="FFFFFF"/>
                </a:solidFill>
                <a:latin typeface="Calibri"/>
                <a:cs typeface="Calibri"/>
              </a:rPr>
              <a:t>i</a:t>
            </a:r>
            <a:r>
              <a:rPr sz="2000" spc="180" dirty="0">
                <a:solidFill>
                  <a:srgbClr val="FFFFFF"/>
                </a:solidFill>
                <a:latin typeface="Calibri"/>
                <a:cs typeface="Calibri"/>
              </a:rPr>
              <a:t>n</a:t>
            </a:r>
            <a:r>
              <a:rPr sz="2000" spc="395" dirty="0">
                <a:solidFill>
                  <a:srgbClr val="FFFFFF"/>
                </a:solidFill>
                <a:latin typeface="Calibri"/>
                <a:cs typeface="Calibri"/>
              </a:rPr>
              <a:t>g</a:t>
            </a:r>
            <a:endParaRPr sz="2000">
              <a:latin typeface="Calibri"/>
              <a:cs typeface="Calibri"/>
            </a:endParaRPr>
          </a:p>
        </p:txBody>
      </p:sp>
      <p:sp>
        <p:nvSpPr>
          <p:cNvPr id="19" name="object 19"/>
          <p:cNvSpPr/>
          <p:nvPr/>
        </p:nvSpPr>
        <p:spPr>
          <a:xfrm>
            <a:off x="8634779" y="971249"/>
            <a:ext cx="2171700" cy="857885"/>
          </a:xfrm>
          <a:custGeom>
            <a:avLst/>
            <a:gdLst/>
            <a:ahLst/>
            <a:cxnLst/>
            <a:rect l="l" t="t" r="r" b="b"/>
            <a:pathLst>
              <a:path w="2171700" h="857885">
                <a:moveTo>
                  <a:pt x="2028654" y="0"/>
                </a:moveTo>
                <a:lnTo>
                  <a:pt x="142960" y="0"/>
                </a:lnTo>
                <a:lnTo>
                  <a:pt x="97773" y="7288"/>
                </a:lnTo>
                <a:lnTo>
                  <a:pt x="58529" y="27583"/>
                </a:lnTo>
                <a:lnTo>
                  <a:pt x="27583" y="58529"/>
                </a:lnTo>
                <a:lnTo>
                  <a:pt x="7288" y="97773"/>
                </a:lnTo>
                <a:lnTo>
                  <a:pt x="0" y="142960"/>
                </a:lnTo>
                <a:lnTo>
                  <a:pt x="0" y="714777"/>
                </a:lnTo>
                <a:lnTo>
                  <a:pt x="7288" y="759964"/>
                </a:lnTo>
                <a:lnTo>
                  <a:pt x="27583" y="799207"/>
                </a:lnTo>
                <a:lnTo>
                  <a:pt x="58529" y="830154"/>
                </a:lnTo>
                <a:lnTo>
                  <a:pt x="97773" y="850449"/>
                </a:lnTo>
                <a:lnTo>
                  <a:pt x="142960" y="857737"/>
                </a:lnTo>
                <a:lnTo>
                  <a:pt x="2028654" y="857737"/>
                </a:lnTo>
                <a:lnTo>
                  <a:pt x="2073841" y="850449"/>
                </a:lnTo>
                <a:lnTo>
                  <a:pt x="2113085" y="830154"/>
                </a:lnTo>
                <a:lnTo>
                  <a:pt x="2144031" y="799207"/>
                </a:lnTo>
                <a:lnTo>
                  <a:pt x="2164326" y="759964"/>
                </a:lnTo>
                <a:lnTo>
                  <a:pt x="2171614" y="714777"/>
                </a:lnTo>
                <a:lnTo>
                  <a:pt x="2171614" y="142960"/>
                </a:lnTo>
                <a:lnTo>
                  <a:pt x="2164326" y="97773"/>
                </a:lnTo>
                <a:lnTo>
                  <a:pt x="2144031" y="58529"/>
                </a:lnTo>
                <a:lnTo>
                  <a:pt x="2113085" y="27583"/>
                </a:lnTo>
                <a:lnTo>
                  <a:pt x="2073841" y="7288"/>
                </a:lnTo>
                <a:lnTo>
                  <a:pt x="2028654" y="0"/>
                </a:lnTo>
                <a:close/>
              </a:path>
            </a:pathLst>
          </a:custGeom>
          <a:solidFill>
            <a:srgbClr val="A62E5C"/>
          </a:solidFill>
        </p:spPr>
        <p:txBody>
          <a:bodyPr wrap="square" lIns="0" tIns="0" rIns="0" bIns="0" rtlCol="0"/>
          <a:lstStyle/>
          <a:p>
            <a:endParaRPr/>
          </a:p>
        </p:txBody>
      </p:sp>
      <p:sp>
        <p:nvSpPr>
          <p:cNvPr id="20" name="object 20"/>
          <p:cNvSpPr txBox="1"/>
          <p:nvPr/>
        </p:nvSpPr>
        <p:spPr>
          <a:xfrm>
            <a:off x="8955570" y="1071371"/>
            <a:ext cx="1529715" cy="635000"/>
          </a:xfrm>
          <a:prstGeom prst="rect">
            <a:avLst/>
          </a:prstGeom>
        </p:spPr>
        <p:txBody>
          <a:bodyPr vert="horz" wrap="square" lIns="0" tIns="12700" rIns="0" bIns="0" rtlCol="0">
            <a:spAutoFit/>
          </a:bodyPr>
          <a:lstStyle/>
          <a:p>
            <a:pPr marL="304800" marR="5080" indent="-292735">
              <a:lnSpc>
                <a:spcPct val="100000"/>
              </a:lnSpc>
              <a:spcBef>
                <a:spcPts val="100"/>
              </a:spcBef>
            </a:pPr>
            <a:r>
              <a:rPr sz="2000" spc="360" dirty="0">
                <a:solidFill>
                  <a:srgbClr val="FFFFFF"/>
                </a:solidFill>
                <a:latin typeface="Calibri"/>
                <a:cs typeface="Calibri"/>
              </a:rPr>
              <a:t>A</a:t>
            </a:r>
            <a:r>
              <a:rPr sz="2000" spc="265" dirty="0">
                <a:solidFill>
                  <a:srgbClr val="FFFFFF"/>
                </a:solidFill>
                <a:latin typeface="Calibri"/>
                <a:cs typeface="Calibri"/>
              </a:rPr>
              <a:t>c</a:t>
            </a:r>
            <a:r>
              <a:rPr sz="2000" spc="260" dirty="0">
                <a:solidFill>
                  <a:srgbClr val="FFFFFF"/>
                </a:solidFill>
                <a:latin typeface="Calibri"/>
                <a:cs typeface="Calibri"/>
              </a:rPr>
              <a:t>c</a:t>
            </a:r>
            <a:r>
              <a:rPr sz="2000" spc="215" dirty="0">
                <a:solidFill>
                  <a:srgbClr val="FFFFFF"/>
                </a:solidFill>
                <a:latin typeface="Calibri"/>
                <a:cs typeface="Calibri"/>
              </a:rPr>
              <a:t>e</a:t>
            </a:r>
            <a:r>
              <a:rPr sz="2000" spc="280" dirty="0">
                <a:solidFill>
                  <a:srgbClr val="FFFFFF"/>
                </a:solidFill>
                <a:latin typeface="Calibri"/>
                <a:cs typeface="Calibri"/>
              </a:rPr>
              <a:t>p</a:t>
            </a:r>
            <a:r>
              <a:rPr sz="2000" spc="155" dirty="0">
                <a:solidFill>
                  <a:srgbClr val="FFFFFF"/>
                </a:solidFill>
                <a:latin typeface="Calibri"/>
                <a:cs typeface="Calibri"/>
              </a:rPr>
              <a:t>t</a:t>
            </a:r>
            <a:r>
              <a:rPr sz="2000" spc="215" dirty="0">
                <a:solidFill>
                  <a:srgbClr val="FFFFFF"/>
                </a:solidFill>
                <a:latin typeface="Calibri"/>
                <a:cs typeface="Calibri"/>
              </a:rPr>
              <a:t>a</a:t>
            </a:r>
            <a:r>
              <a:rPr sz="2000" spc="180" dirty="0">
                <a:solidFill>
                  <a:srgbClr val="FFFFFF"/>
                </a:solidFill>
                <a:latin typeface="Calibri"/>
                <a:cs typeface="Calibri"/>
              </a:rPr>
              <a:t>n</a:t>
            </a:r>
            <a:r>
              <a:rPr sz="2000" spc="260" dirty="0">
                <a:solidFill>
                  <a:srgbClr val="FFFFFF"/>
                </a:solidFill>
                <a:latin typeface="Calibri"/>
                <a:cs typeface="Calibri"/>
              </a:rPr>
              <a:t>c</a:t>
            </a:r>
            <a:r>
              <a:rPr sz="2000" spc="135" dirty="0">
                <a:solidFill>
                  <a:srgbClr val="FFFFFF"/>
                </a:solidFill>
                <a:latin typeface="Calibri"/>
                <a:cs typeface="Calibri"/>
              </a:rPr>
              <a:t>e  </a:t>
            </a:r>
            <a:r>
              <a:rPr sz="2000" spc="190" dirty="0">
                <a:solidFill>
                  <a:srgbClr val="FFFFFF"/>
                </a:solidFill>
                <a:latin typeface="Calibri"/>
                <a:cs typeface="Calibri"/>
              </a:rPr>
              <a:t>Testing</a:t>
            </a:r>
            <a:endParaRPr sz="2000">
              <a:latin typeface="Calibri"/>
              <a:cs typeface="Calibri"/>
            </a:endParaRPr>
          </a:p>
        </p:txBody>
      </p:sp>
      <p:sp>
        <p:nvSpPr>
          <p:cNvPr id="21" name="object 21"/>
          <p:cNvSpPr/>
          <p:nvPr/>
        </p:nvSpPr>
        <p:spPr>
          <a:xfrm>
            <a:off x="5317126" y="4680544"/>
            <a:ext cx="1389380" cy="114300"/>
          </a:xfrm>
          <a:custGeom>
            <a:avLst/>
            <a:gdLst/>
            <a:ahLst/>
            <a:cxnLst/>
            <a:rect l="l" t="t" r="r" b="b"/>
            <a:pathLst>
              <a:path w="1389379" h="114300">
                <a:moveTo>
                  <a:pt x="114300" y="0"/>
                </a:moveTo>
                <a:lnTo>
                  <a:pt x="0" y="57150"/>
                </a:lnTo>
                <a:lnTo>
                  <a:pt x="114300" y="114300"/>
                </a:lnTo>
                <a:lnTo>
                  <a:pt x="114300" y="76200"/>
                </a:lnTo>
                <a:lnTo>
                  <a:pt x="95248" y="76200"/>
                </a:lnTo>
                <a:lnTo>
                  <a:pt x="95248" y="38100"/>
                </a:lnTo>
                <a:lnTo>
                  <a:pt x="114300" y="38100"/>
                </a:lnTo>
                <a:lnTo>
                  <a:pt x="114300" y="0"/>
                </a:lnTo>
                <a:close/>
              </a:path>
              <a:path w="1389379" h="114300">
                <a:moveTo>
                  <a:pt x="1274770" y="0"/>
                </a:moveTo>
                <a:lnTo>
                  <a:pt x="1274770" y="114300"/>
                </a:lnTo>
                <a:lnTo>
                  <a:pt x="1350970" y="76200"/>
                </a:lnTo>
                <a:lnTo>
                  <a:pt x="1293820" y="76200"/>
                </a:lnTo>
                <a:lnTo>
                  <a:pt x="1293820" y="38100"/>
                </a:lnTo>
                <a:lnTo>
                  <a:pt x="1350970" y="38100"/>
                </a:lnTo>
                <a:lnTo>
                  <a:pt x="1274770" y="0"/>
                </a:lnTo>
                <a:close/>
              </a:path>
              <a:path w="1389379" h="114300">
                <a:moveTo>
                  <a:pt x="114300" y="38100"/>
                </a:moveTo>
                <a:lnTo>
                  <a:pt x="95248" y="38100"/>
                </a:lnTo>
                <a:lnTo>
                  <a:pt x="95248" y="76200"/>
                </a:lnTo>
                <a:lnTo>
                  <a:pt x="114300" y="76200"/>
                </a:lnTo>
                <a:lnTo>
                  <a:pt x="114300" y="38100"/>
                </a:lnTo>
                <a:close/>
              </a:path>
              <a:path w="1389379" h="114300">
                <a:moveTo>
                  <a:pt x="1274770" y="38100"/>
                </a:moveTo>
                <a:lnTo>
                  <a:pt x="114300" y="38100"/>
                </a:lnTo>
                <a:lnTo>
                  <a:pt x="114300" y="76200"/>
                </a:lnTo>
                <a:lnTo>
                  <a:pt x="1274770" y="76200"/>
                </a:lnTo>
                <a:lnTo>
                  <a:pt x="1274770" y="38100"/>
                </a:lnTo>
                <a:close/>
              </a:path>
              <a:path w="1389379" h="114300">
                <a:moveTo>
                  <a:pt x="1350970" y="38100"/>
                </a:moveTo>
                <a:lnTo>
                  <a:pt x="1293820" y="38100"/>
                </a:lnTo>
                <a:lnTo>
                  <a:pt x="1293820" y="76200"/>
                </a:lnTo>
                <a:lnTo>
                  <a:pt x="1350970" y="76200"/>
                </a:lnTo>
                <a:lnTo>
                  <a:pt x="1389070" y="57150"/>
                </a:lnTo>
                <a:lnTo>
                  <a:pt x="1350970" y="38100"/>
                </a:lnTo>
                <a:close/>
              </a:path>
            </a:pathLst>
          </a:custGeom>
          <a:solidFill>
            <a:srgbClr val="404040"/>
          </a:solidFill>
        </p:spPr>
        <p:txBody>
          <a:bodyPr wrap="square" lIns="0" tIns="0" rIns="0" bIns="0" rtlCol="0"/>
          <a:lstStyle/>
          <a:p>
            <a:endParaRPr/>
          </a:p>
        </p:txBody>
      </p:sp>
      <p:sp>
        <p:nvSpPr>
          <p:cNvPr id="22" name="object 22"/>
          <p:cNvSpPr/>
          <p:nvPr/>
        </p:nvSpPr>
        <p:spPr>
          <a:xfrm>
            <a:off x="4428836" y="3561812"/>
            <a:ext cx="3120390" cy="114300"/>
          </a:xfrm>
          <a:custGeom>
            <a:avLst/>
            <a:gdLst/>
            <a:ahLst/>
            <a:cxnLst/>
            <a:rect l="l" t="t" r="r" b="b"/>
            <a:pathLst>
              <a:path w="3120390" h="114300">
                <a:moveTo>
                  <a:pt x="114300" y="0"/>
                </a:moveTo>
                <a:lnTo>
                  <a:pt x="0" y="57150"/>
                </a:lnTo>
                <a:lnTo>
                  <a:pt x="114300" y="114300"/>
                </a:lnTo>
                <a:lnTo>
                  <a:pt x="114300" y="76200"/>
                </a:lnTo>
                <a:lnTo>
                  <a:pt x="95242" y="76200"/>
                </a:lnTo>
                <a:lnTo>
                  <a:pt x="95242" y="38100"/>
                </a:lnTo>
                <a:lnTo>
                  <a:pt x="114300" y="38100"/>
                </a:lnTo>
                <a:lnTo>
                  <a:pt x="114300" y="0"/>
                </a:lnTo>
                <a:close/>
              </a:path>
              <a:path w="3120390" h="114300">
                <a:moveTo>
                  <a:pt x="114300" y="38100"/>
                </a:moveTo>
                <a:lnTo>
                  <a:pt x="114300" y="76200"/>
                </a:lnTo>
                <a:lnTo>
                  <a:pt x="3120134" y="76201"/>
                </a:lnTo>
                <a:lnTo>
                  <a:pt x="3120134" y="38101"/>
                </a:lnTo>
                <a:lnTo>
                  <a:pt x="114300" y="38100"/>
                </a:lnTo>
                <a:close/>
              </a:path>
              <a:path w="3120390" h="114300">
                <a:moveTo>
                  <a:pt x="95242" y="38100"/>
                </a:moveTo>
                <a:lnTo>
                  <a:pt x="95242" y="76200"/>
                </a:lnTo>
                <a:lnTo>
                  <a:pt x="114300" y="76200"/>
                </a:lnTo>
                <a:lnTo>
                  <a:pt x="114300" y="38100"/>
                </a:lnTo>
                <a:lnTo>
                  <a:pt x="95242" y="38100"/>
                </a:lnTo>
                <a:close/>
              </a:path>
              <a:path w="3120390" h="114300">
                <a:moveTo>
                  <a:pt x="114300" y="38100"/>
                </a:moveTo>
                <a:lnTo>
                  <a:pt x="95242" y="38100"/>
                </a:lnTo>
                <a:lnTo>
                  <a:pt x="114300" y="38100"/>
                </a:lnTo>
                <a:close/>
              </a:path>
            </a:pathLst>
          </a:custGeom>
          <a:solidFill>
            <a:srgbClr val="404040"/>
          </a:solidFill>
        </p:spPr>
        <p:txBody>
          <a:bodyPr wrap="square" lIns="0" tIns="0" rIns="0" bIns="0" rtlCol="0"/>
          <a:lstStyle/>
          <a:p>
            <a:endParaRPr/>
          </a:p>
        </p:txBody>
      </p:sp>
      <p:sp>
        <p:nvSpPr>
          <p:cNvPr id="23" name="object 23"/>
          <p:cNvSpPr/>
          <p:nvPr/>
        </p:nvSpPr>
        <p:spPr>
          <a:xfrm>
            <a:off x="3614908" y="2461699"/>
            <a:ext cx="4545330" cy="114300"/>
          </a:xfrm>
          <a:custGeom>
            <a:avLst/>
            <a:gdLst/>
            <a:ahLst/>
            <a:cxnLst/>
            <a:rect l="l" t="t" r="r" b="b"/>
            <a:pathLst>
              <a:path w="4545330" h="114300">
                <a:moveTo>
                  <a:pt x="114300" y="0"/>
                </a:moveTo>
                <a:lnTo>
                  <a:pt x="0" y="57150"/>
                </a:lnTo>
                <a:lnTo>
                  <a:pt x="114300" y="114300"/>
                </a:lnTo>
                <a:lnTo>
                  <a:pt x="114300" y="76200"/>
                </a:lnTo>
                <a:lnTo>
                  <a:pt x="95252" y="76200"/>
                </a:lnTo>
                <a:lnTo>
                  <a:pt x="95252" y="38100"/>
                </a:lnTo>
                <a:lnTo>
                  <a:pt x="114300" y="38100"/>
                </a:lnTo>
                <a:lnTo>
                  <a:pt x="114300" y="0"/>
                </a:lnTo>
                <a:close/>
              </a:path>
              <a:path w="4545330" h="114300">
                <a:moveTo>
                  <a:pt x="4430440" y="0"/>
                </a:moveTo>
                <a:lnTo>
                  <a:pt x="4430440" y="114300"/>
                </a:lnTo>
                <a:lnTo>
                  <a:pt x="4506640" y="76200"/>
                </a:lnTo>
                <a:lnTo>
                  <a:pt x="4449488" y="76200"/>
                </a:lnTo>
                <a:lnTo>
                  <a:pt x="4449488" y="38100"/>
                </a:lnTo>
                <a:lnTo>
                  <a:pt x="4506640" y="38100"/>
                </a:lnTo>
                <a:lnTo>
                  <a:pt x="4430440" y="0"/>
                </a:lnTo>
                <a:close/>
              </a:path>
              <a:path w="4545330" h="114300">
                <a:moveTo>
                  <a:pt x="114300" y="38100"/>
                </a:moveTo>
                <a:lnTo>
                  <a:pt x="95252" y="38100"/>
                </a:lnTo>
                <a:lnTo>
                  <a:pt x="95252" y="76200"/>
                </a:lnTo>
                <a:lnTo>
                  <a:pt x="114300" y="76200"/>
                </a:lnTo>
                <a:lnTo>
                  <a:pt x="114300" y="38100"/>
                </a:lnTo>
                <a:close/>
              </a:path>
              <a:path w="4545330" h="114300">
                <a:moveTo>
                  <a:pt x="4430440" y="38100"/>
                </a:moveTo>
                <a:lnTo>
                  <a:pt x="114300" y="38100"/>
                </a:lnTo>
                <a:lnTo>
                  <a:pt x="114300" y="76200"/>
                </a:lnTo>
                <a:lnTo>
                  <a:pt x="4430440" y="76200"/>
                </a:lnTo>
                <a:lnTo>
                  <a:pt x="4430440" y="38100"/>
                </a:lnTo>
                <a:close/>
              </a:path>
              <a:path w="4545330" h="114300">
                <a:moveTo>
                  <a:pt x="4506640" y="38100"/>
                </a:moveTo>
                <a:lnTo>
                  <a:pt x="4449488" y="38100"/>
                </a:lnTo>
                <a:lnTo>
                  <a:pt x="4449488" y="76200"/>
                </a:lnTo>
                <a:lnTo>
                  <a:pt x="4506640" y="76200"/>
                </a:lnTo>
                <a:lnTo>
                  <a:pt x="4544740" y="57150"/>
                </a:lnTo>
                <a:lnTo>
                  <a:pt x="4506640" y="38100"/>
                </a:lnTo>
                <a:close/>
              </a:path>
            </a:pathLst>
          </a:custGeom>
          <a:solidFill>
            <a:srgbClr val="404040"/>
          </a:solidFill>
        </p:spPr>
        <p:txBody>
          <a:bodyPr wrap="square" lIns="0" tIns="0" rIns="0" bIns="0" rtlCol="0"/>
          <a:lstStyle/>
          <a:p>
            <a:endParaRPr/>
          </a:p>
        </p:txBody>
      </p:sp>
      <p:sp>
        <p:nvSpPr>
          <p:cNvPr id="24" name="object 24"/>
          <p:cNvSpPr/>
          <p:nvPr/>
        </p:nvSpPr>
        <p:spPr>
          <a:xfrm>
            <a:off x="2980265" y="1342967"/>
            <a:ext cx="5654675" cy="114300"/>
          </a:xfrm>
          <a:custGeom>
            <a:avLst/>
            <a:gdLst/>
            <a:ahLst/>
            <a:cxnLst/>
            <a:rect l="l" t="t" r="r" b="b"/>
            <a:pathLst>
              <a:path w="5654675" h="114300">
                <a:moveTo>
                  <a:pt x="5540212" y="76201"/>
                </a:moveTo>
                <a:lnTo>
                  <a:pt x="5540212" y="114301"/>
                </a:lnTo>
                <a:lnTo>
                  <a:pt x="5616412" y="76201"/>
                </a:lnTo>
                <a:lnTo>
                  <a:pt x="5540212" y="76201"/>
                </a:lnTo>
                <a:close/>
              </a:path>
              <a:path w="5654675" h="114300">
                <a:moveTo>
                  <a:pt x="114300" y="0"/>
                </a:moveTo>
                <a:lnTo>
                  <a:pt x="0" y="57150"/>
                </a:lnTo>
                <a:lnTo>
                  <a:pt x="114300" y="114300"/>
                </a:lnTo>
                <a:lnTo>
                  <a:pt x="114300" y="76200"/>
                </a:lnTo>
                <a:lnTo>
                  <a:pt x="95252" y="76200"/>
                </a:lnTo>
                <a:lnTo>
                  <a:pt x="95252" y="38100"/>
                </a:lnTo>
                <a:lnTo>
                  <a:pt x="114300" y="38100"/>
                </a:lnTo>
                <a:lnTo>
                  <a:pt x="114300" y="0"/>
                </a:lnTo>
                <a:close/>
              </a:path>
              <a:path w="5654675" h="114300">
                <a:moveTo>
                  <a:pt x="5540212" y="38101"/>
                </a:moveTo>
                <a:lnTo>
                  <a:pt x="5540212" y="76201"/>
                </a:lnTo>
                <a:lnTo>
                  <a:pt x="5559259" y="76201"/>
                </a:lnTo>
                <a:lnTo>
                  <a:pt x="5559259" y="38101"/>
                </a:lnTo>
                <a:lnTo>
                  <a:pt x="5540212" y="38101"/>
                </a:lnTo>
                <a:close/>
              </a:path>
              <a:path w="5654675" h="114300">
                <a:moveTo>
                  <a:pt x="5540212" y="1"/>
                </a:moveTo>
                <a:lnTo>
                  <a:pt x="5540212" y="38101"/>
                </a:lnTo>
                <a:lnTo>
                  <a:pt x="5559259" y="38101"/>
                </a:lnTo>
                <a:lnTo>
                  <a:pt x="5559259" y="76201"/>
                </a:lnTo>
                <a:lnTo>
                  <a:pt x="5616414" y="76200"/>
                </a:lnTo>
                <a:lnTo>
                  <a:pt x="5654512" y="57151"/>
                </a:lnTo>
                <a:lnTo>
                  <a:pt x="5540212" y="1"/>
                </a:lnTo>
                <a:close/>
              </a:path>
              <a:path w="5654675" h="114300">
                <a:moveTo>
                  <a:pt x="114300" y="38100"/>
                </a:moveTo>
                <a:lnTo>
                  <a:pt x="114300" y="76200"/>
                </a:lnTo>
                <a:lnTo>
                  <a:pt x="5540212" y="76201"/>
                </a:lnTo>
                <a:lnTo>
                  <a:pt x="5540212" y="38101"/>
                </a:lnTo>
                <a:lnTo>
                  <a:pt x="114300" y="38100"/>
                </a:lnTo>
                <a:close/>
              </a:path>
              <a:path w="5654675" h="114300">
                <a:moveTo>
                  <a:pt x="95252" y="38100"/>
                </a:moveTo>
                <a:lnTo>
                  <a:pt x="95252" y="76200"/>
                </a:lnTo>
                <a:lnTo>
                  <a:pt x="114300" y="76200"/>
                </a:lnTo>
                <a:lnTo>
                  <a:pt x="114300" y="38100"/>
                </a:lnTo>
                <a:lnTo>
                  <a:pt x="95252" y="38100"/>
                </a:lnTo>
                <a:close/>
              </a:path>
              <a:path w="5654675" h="114300">
                <a:moveTo>
                  <a:pt x="114300" y="38100"/>
                </a:moveTo>
                <a:lnTo>
                  <a:pt x="95252" y="38100"/>
                </a:lnTo>
                <a:lnTo>
                  <a:pt x="114300" y="38100"/>
                </a:lnTo>
                <a:close/>
              </a:path>
            </a:pathLst>
          </a:custGeom>
          <a:solidFill>
            <a:srgbClr val="404040"/>
          </a:solidFill>
        </p:spPr>
        <p:txBody>
          <a:bodyPr wrap="square" lIns="0" tIns="0" rIns="0" bIns="0" rtlCol="0"/>
          <a:lstStyle/>
          <a:p>
            <a:endParaRPr/>
          </a:p>
        </p:txBody>
      </p:sp>
      <p:sp>
        <p:nvSpPr>
          <p:cNvPr id="25" name="object 25"/>
          <p:cNvSpPr/>
          <p:nvPr/>
        </p:nvSpPr>
        <p:spPr>
          <a:xfrm>
            <a:off x="11021829" y="971249"/>
            <a:ext cx="171450" cy="4307840"/>
          </a:xfrm>
          <a:custGeom>
            <a:avLst/>
            <a:gdLst/>
            <a:ahLst/>
            <a:cxnLst/>
            <a:rect l="l" t="t" r="r" b="b"/>
            <a:pathLst>
              <a:path w="171450" h="4307840">
                <a:moveTo>
                  <a:pt x="57149" y="4136311"/>
                </a:moveTo>
                <a:lnTo>
                  <a:pt x="0" y="4136311"/>
                </a:lnTo>
                <a:lnTo>
                  <a:pt x="85725" y="4307761"/>
                </a:lnTo>
                <a:lnTo>
                  <a:pt x="157162" y="4164886"/>
                </a:lnTo>
                <a:lnTo>
                  <a:pt x="57150" y="4164886"/>
                </a:lnTo>
                <a:lnTo>
                  <a:pt x="57149" y="4136311"/>
                </a:lnTo>
                <a:close/>
              </a:path>
              <a:path w="171450" h="4307840">
                <a:moveTo>
                  <a:pt x="114298" y="142876"/>
                </a:moveTo>
                <a:lnTo>
                  <a:pt x="57148" y="142876"/>
                </a:lnTo>
                <a:lnTo>
                  <a:pt x="57150" y="4164886"/>
                </a:lnTo>
                <a:lnTo>
                  <a:pt x="114300" y="4164886"/>
                </a:lnTo>
                <a:lnTo>
                  <a:pt x="114298" y="142876"/>
                </a:lnTo>
                <a:close/>
              </a:path>
              <a:path w="171450" h="4307840">
                <a:moveTo>
                  <a:pt x="171450" y="4136311"/>
                </a:moveTo>
                <a:lnTo>
                  <a:pt x="114299" y="4136311"/>
                </a:lnTo>
                <a:lnTo>
                  <a:pt x="114300" y="4164886"/>
                </a:lnTo>
                <a:lnTo>
                  <a:pt x="157162" y="4164886"/>
                </a:lnTo>
                <a:lnTo>
                  <a:pt x="171450" y="4136311"/>
                </a:lnTo>
                <a:close/>
              </a:path>
              <a:path w="171450" h="4307840">
                <a:moveTo>
                  <a:pt x="85723" y="0"/>
                </a:moveTo>
                <a:lnTo>
                  <a:pt x="0" y="171450"/>
                </a:lnTo>
                <a:lnTo>
                  <a:pt x="57148" y="171450"/>
                </a:lnTo>
                <a:lnTo>
                  <a:pt x="57148" y="142876"/>
                </a:lnTo>
                <a:lnTo>
                  <a:pt x="157161" y="142876"/>
                </a:lnTo>
                <a:lnTo>
                  <a:pt x="85723" y="0"/>
                </a:lnTo>
                <a:close/>
              </a:path>
              <a:path w="171450" h="4307840">
                <a:moveTo>
                  <a:pt x="157161" y="142876"/>
                </a:moveTo>
                <a:lnTo>
                  <a:pt x="114298" y="142876"/>
                </a:lnTo>
                <a:lnTo>
                  <a:pt x="114298" y="171450"/>
                </a:lnTo>
                <a:lnTo>
                  <a:pt x="171448" y="171450"/>
                </a:lnTo>
                <a:lnTo>
                  <a:pt x="157161" y="142876"/>
                </a:lnTo>
                <a:close/>
              </a:path>
            </a:pathLst>
          </a:custGeom>
          <a:solidFill>
            <a:srgbClr val="A62E5C"/>
          </a:solidFill>
        </p:spPr>
        <p:txBody>
          <a:bodyPr wrap="square" lIns="0" tIns="0" rIns="0" bIns="0" rtlCol="0"/>
          <a:lstStyle/>
          <a:p>
            <a:endParaRPr/>
          </a:p>
        </p:txBody>
      </p:sp>
      <p:sp>
        <p:nvSpPr>
          <p:cNvPr id="26" name="object 26"/>
          <p:cNvSpPr txBox="1">
            <a:spLocks noGrp="1"/>
          </p:cNvSpPr>
          <p:nvPr>
            <p:ph type="title"/>
          </p:nvPr>
        </p:nvSpPr>
        <p:spPr>
          <a:xfrm>
            <a:off x="4041228" y="925067"/>
            <a:ext cx="3797300" cy="330200"/>
          </a:xfrm>
          <a:prstGeom prst="rect">
            <a:avLst/>
          </a:prstGeom>
        </p:spPr>
        <p:txBody>
          <a:bodyPr vert="horz" wrap="square" lIns="0" tIns="12700" rIns="0" bIns="0" rtlCol="0">
            <a:spAutoFit/>
          </a:bodyPr>
          <a:lstStyle/>
          <a:p>
            <a:pPr marL="12700">
              <a:lnSpc>
                <a:spcPct val="100000"/>
              </a:lnSpc>
              <a:spcBef>
                <a:spcPts val="100"/>
              </a:spcBef>
            </a:pPr>
            <a:r>
              <a:rPr sz="2000" spc="185" dirty="0">
                <a:solidFill>
                  <a:srgbClr val="404040"/>
                </a:solidFill>
                <a:latin typeface="Calibri"/>
                <a:cs typeface="Calibri"/>
              </a:rPr>
              <a:t>static </a:t>
            </a:r>
            <a:r>
              <a:rPr sz="2000" spc="175" dirty="0">
                <a:solidFill>
                  <a:srgbClr val="404040"/>
                </a:solidFill>
                <a:latin typeface="Calibri"/>
                <a:cs typeface="Calibri"/>
              </a:rPr>
              <a:t>testing, </a:t>
            </a:r>
            <a:r>
              <a:rPr sz="2000" spc="215" dirty="0">
                <a:solidFill>
                  <a:srgbClr val="404040"/>
                </a:solidFill>
                <a:latin typeface="Calibri"/>
                <a:cs typeface="Calibri"/>
              </a:rPr>
              <a:t>a </a:t>
            </a:r>
            <a:r>
              <a:rPr sz="2000" spc="185" dirty="0">
                <a:solidFill>
                  <a:srgbClr val="404040"/>
                </a:solidFill>
                <a:latin typeface="Calibri"/>
                <a:cs typeface="Calibri"/>
              </a:rPr>
              <a:t>formal</a:t>
            </a:r>
            <a:r>
              <a:rPr sz="2000" spc="-25" dirty="0">
                <a:solidFill>
                  <a:srgbClr val="404040"/>
                </a:solidFill>
                <a:latin typeface="Calibri"/>
                <a:cs typeface="Calibri"/>
              </a:rPr>
              <a:t> </a:t>
            </a:r>
            <a:r>
              <a:rPr sz="2000" spc="180" dirty="0">
                <a:solidFill>
                  <a:srgbClr val="404040"/>
                </a:solidFill>
                <a:latin typeface="Calibri"/>
                <a:cs typeface="Calibri"/>
              </a:rPr>
              <a:t>review</a:t>
            </a:r>
            <a:endParaRPr sz="2000">
              <a:latin typeface="Calibri"/>
              <a:cs typeface="Calibri"/>
            </a:endParaRPr>
          </a:p>
        </p:txBody>
      </p:sp>
      <p:sp>
        <p:nvSpPr>
          <p:cNvPr id="27" name="object 27"/>
          <p:cNvSpPr txBox="1"/>
          <p:nvPr/>
        </p:nvSpPr>
        <p:spPr>
          <a:xfrm>
            <a:off x="5269260" y="2007108"/>
            <a:ext cx="1558290" cy="330200"/>
          </a:xfrm>
          <a:prstGeom prst="rect">
            <a:avLst/>
          </a:prstGeom>
        </p:spPr>
        <p:txBody>
          <a:bodyPr vert="horz" wrap="square" lIns="0" tIns="12700" rIns="0" bIns="0" rtlCol="0">
            <a:spAutoFit/>
          </a:bodyPr>
          <a:lstStyle/>
          <a:p>
            <a:pPr marL="12700">
              <a:lnSpc>
                <a:spcPct val="100000"/>
              </a:lnSpc>
              <a:spcBef>
                <a:spcPts val="100"/>
              </a:spcBef>
            </a:pPr>
            <a:r>
              <a:rPr sz="2000" spc="160" dirty="0">
                <a:solidFill>
                  <a:srgbClr val="404040"/>
                </a:solidFill>
                <a:latin typeface="Calibri"/>
                <a:cs typeface="Calibri"/>
              </a:rPr>
              <a:t>Test </a:t>
            </a:r>
            <a:r>
              <a:rPr sz="2000" spc="225" dirty="0">
                <a:solidFill>
                  <a:srgbClr val="404040"/>
                </a:solidFill>
                <a:latin typeface="Calibri"/>
                <a:cs typeface="Calibri"/>
              </a:rPr>
              <a:t>Basis</a:t>
            </a:r>
            <a:r>
              <a:rPr sz="2000" spc="60" dirty="0">
                <a:solidFill>
                  <a:srgbClr val="404040"/>
                </a:solidFill>
                <a:latin typeface="Calibri"/>
                <a:cs typeface="Calibri"/>
              </a:rPr>
              <a:t> </a:t>
            </a:r>
            <a:r>
              <a:rPr sz="2000" spc="420" dirty="0">
                <a:solidFill>
                  <a:srgbClr val="404040"/>
                </a:solidFill>
                <a:latin typeface="Calibri"/>
                <a:cs typeface="Calibri"/>
              </a:rPr>
              <a:t>A</a:t>
            </a:r>
            <a:endParaRPr sz="2000">
              <a:latin typeface="Calibri"/>
              <a:cs typeface="Calibri"/>
            </a:endParaRPr>
          </a:p>
        </p:txBody>
      </p:sp>
      <p:sp>
        <p:nvSpPr>
          <p:cNvPr id="28" name="object 28"/>
          <p:cNvSpPr txBox="1"/>
          <p:nvPr/>
        </p:nvSpPr>
        <p:spPr>
          <a:xfrm>
            <a:off x="5280818" y="3116579"/>
            <a:ext cx="1541145" cy="330200"/>
          </a:xfrm>
          <a:prstGeom prst="rect">
            <a:avLst/>
          </a:prstGeom>
        </p:spPr>
        <p:txBody>
          <a:bodyPr vert="horz" wrap="square" lIns="0" tIns="12700" rIns="0" bIns="0" rtlCol="0">
            <a:spAutoFit/>
          </a:bodyPr>
          <a:lstStyle/>
          <a:p>
            <a:pPr marL="12700">
              <a:lnSpc>
                <a:spcPct val="100000"/>
              </a:lnSpc>
              <a:spcBef>
                <a:spcPts val="100"/>
              </a:spcBef>
            </a:pPr>
            <a:r>
              <a:rPr sz="2000" spc="160" dirty="0">
                <a:solidFill>
                  <a:srgbClr val="404040"/>
                </a:solidFill>
                <a:latin typeface="Calibri"/>
                <a:cs typeface="Calibri"/>
              </a:rPr>
              <a:t>Test </a:t>
            </a:r>
            <a:r>
              <a:rPr sz="2000" spc="225" dirty="0">
                <a:solidFill>
                  <a:srgbClr val="404040"/>
                </a:solidFill>
                <a:latin typeface="Calibri"/>
                <a:cs typeface="Calibri"/>
              </a:rPr>
              <a:t>Basis</a:t>
            </a:r>
            <a:r>
              <a:rPr sz="2000" spc="60" dirty="0">
                <a:solidFill>
                  <a:srgbClr val="404040"/>
                </a:solidFill>
                <a:latin typeface="Calibri"/>
                <a:cs typeface="Calibri"/>
              </a:rPr>
              <a:t> </a:t>
            </a:r>
            <a:r>
              <a:rPr sz="2000" spc="355" dirty="0">
                <a:solidFill>
                  <a:srgbClr val="404040"/>
                </a:solidFill>
                <a:latin typeface="Calibri"/>
                <a:cs typeface="Calibri"/>
              </a:rPr>
              <a:t>B</a:t>
            </a:r>
            <a:endParaRPr sz="20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7259" y="574509"/>
            <a:ext cx="11566525" cy="462280"/>
          </a:xfrm>
          <a:prstGeom prst="rect">
            <a:avLst/>
          </a:prstGeom>
          <a:solidFill>
            <a:srgbClr val="675BA7"/>
          </a:solidFill>
        </p:spPr>
        <p:txBody>
          <a:bodyPr vert="horz" wrap="square" lIns="0" tIns="31750" rIns="0" bIns="0" rtlCol="0">
            <a:spAutoFit/>
          </a:bodyPr>
          <a:lstStyle/>
          <a:p>
            <a:pPr algn="ctr">
              <a:lnSpc>
                <a:spcPct val="100000"/>
              </a:lnSpc>
              <a:spcBef>
                <a:spcPts val="250"/>
              </a:spcBef>
            </a:pPr>
            <a:r>
              <a:rPr sz="2400" spc="335" dirty="0">
                <a:latin typeface="Calibri"/>
                <a:cs typeface="Calibri"/>
              </a:rPr>
              <a:t>ISTQB </a:t>
            </a:r>
            <a:r>
              <a:rPr sz="2400" spc="70" dirty="0">
                <a:latin typeface="Calibri"/>
                <a:cs typeface="Calibri"/>
              </a:rPr>
              <a:t>– </a:t>
            </a:r>
            <a:r>
              <a:rPr sz="2400" spc="260" dirty="0">
                <a:latin typeface="Calibri"/>
                <a:cs typeface="Calibri"/>
              </a:rPr>
              <a:t>Foundation</a:t>
            </a:r>
            <a:r>
              <a:rPr sz="2400" spc="130" dirty="0">
                <a:latin typeface="Calibri"/>
                <a:cs typeface="Calibri"/>
              </a:rPr>
              <a:t> </a:t>
            </a:r>
            <a:r>
              <a:rPr sz="2400" spc="260" dirty="0">
                <a:latin typeface="Calibri"/>
                <a:cs typeface="Calibri"/>
              </a:rPr>
              <a:t>Level</a:t>
            </a:r>
            <a:endParaRPr sz="2400">
              <a:latin typeface="Calibri"/>
              <a:cs typeface="Calibri"/>
            </a:endParaRPr>
          </a:p>
        </p:txBody>
      </p:sp>
      <p:sp>
        <p:nvSpPr>
          <p:cNvPr id="3" name="object 3"/>
          <p:cNvSpPr txBox="1"/>
          <p:nvPr/>
        </p:nvSpPr>
        <p:spPr>
          <a:xfrm>
            <a:off x="327258" y="1175551"/>
            <a:ext cx="1809750" cy="1200785"/>
          </a:xfrm>
          <a:prstGeom prst="rect">
            <a:avLst/>
          </a:prstGeom>
          <a:solidFill>
            <a:srgbClr val="675BA7"/>
          </a:solidFill>
        </p:spPr>
        <p:txBody>
          <a:bodyPr vert="horz" wrap="square" lIns="0" tIns="3175" rIns="0" bIns="0" rtlCol="0">
            <a:spAutoFit/>
          </a:bodyPr>
          <a:lstStyle/>
          <a:p>
            <a:pPr>
              <a:lnSpc>
                <a:spcPct val="100000"/>
              </a:lnSpc>
              <a:spcBef>
                <a:spcPts val="25"/>
              </a:spcBef>
            </a:pPr>
            <a:endParaRPr sz="2250">
              <a:latin typeface="Times New Roman"/>
              <a:cs typeface="Times New Roman"/>
            </a:endParaRPr>
          </a:p>
          <a:p>
            <a:pPr marL="339725" marR="84455" indent="-247650">
              <a:lnSpc>
                <a:spcPts val="2110"/>
              </a:lnSpc>
            </a:pPr>
            <a:r>
              <a:rPr sz="1800" spc="135" dirty="0">
                <a:solidFill>
                  <a:srgbClr val="FFFFFF"/>
                </a:solidFill>
                <a:latin typeface="Verdana"/>
                <a:cs typeface="Verdana"/>
              </a:rPr>
              <a:t>F</a:t>
            </a:r>
            <a:r>
              <a:rPr sz="1800" spc="-30" dirty="0">
                <a:solidFill>
                  <a:srgbClr val="FFFFFF"/>
                </a:solidFill>
                <a:latin typeface="Verdana"/>
                <a:cs typeface="Verdana"/>
              </a:rPr>
              <a:t>un</a:t>
            </a:r>
            <a:r>
              <a:rPr sz="1800" spc="70" dirty="0">
                <a:solidFill>
                  <a:srgbClr val="FFFFFF"/>
                </a:solidFill>
                <a:latin typeface="Verdana"/>
                <a:cs typeface="Verdana"/>
              </a:rPr>
              <a:t>d</a:t>
            </a:r>
            <a:r>
              <a:rPr sz="1800" spc="-20" dirty="0">
                <a:solidFill>
                  <a:srgbClr val="FFFFFF"/>
                </a:solidFill>
                <a:latin typeface="Verdana"/>
                <a:cs typeface="Verdana"/>
              </a:rPr>
              <a:t>a</a:t>
            </a:r>
            <a:r>
              <a:rPr sz="1800" spc="-45" dirty="0">
                <a:solidFill>
                  <a:srgbClr val="FFFFFF"/>
                </a:solidFill>
                <a:latin typeface="Verdana"/>
                <a:cs typeface="Verdana"/>
              </a:rPr>
              <a:t>m</a:t>
            </a:r>
            <a:r>
              <a:rPr sz="1800" spc="-5" dirty="0">
                <a:solidFill>
                  <a:srgbClr val="FFFFFF"/>
                </a:solidFill>
                <a:latin typeface="Verdana"/>
                <a:cs typeface="Verdana"/>
              </a:rPr>
              <a:t>e</a:t>
            </a:r>
            <a:r>
              <a:rPr sz="1800" spc="-10" dirty="0">
                <a:solidFill>
                  <a:srgbClr val="FFFFFF"/>
                </a:solidFill>
                <a:latin typeface="Verdana"/>
                <a:cs typeface="Verdana"/>
              </a:rPr>
              <a:t>n</a:t>
            </a:r>
            <a:r>
              <a:rPr sz="1800" dirty="0">
                <a:solidFill>
                  <a:srgbClr val="FFFFFF"/>
                </a:solidFill>
                <a:latin typeface="Verdana"/>
                <a:cs typeface="Verdana"/>
              </a:rPr>
              <a:t>t</a:t>
            </a:r>
            <a:r>
              <a:rPr sz="1800" spc="5" dirty="0">
                <a:solidFill>
                  <a:srgbClr val="FFFFFF"/>
                </a:solidFill>
                <a:latin typeface="Verdana"/>
                <a:cs typeface="Verdana"/>
              </a:rPr>
              <a:t>a</a:t>
            </a:r>
            <a:r>
              <a:rPr sz="1800" spc="15" dirty="0">
                <a:solidFill>
                  <a:srgbClr val="FFFFFF"/>
                </a:solidFill>
                <a:latin typeface="Verdana"/>
                <a:cs typeface="Verdana"/>
              </a:rPr>
              <a:t>l</a:t>
            </a:r>
            <a:r>
              <a:rPr sz="1800" spc="-30" dirty="0">
                <a:solidFill>
                  <a:srgbClr val="FFFFFF"/>
                </a:solidFill>
                <a:latin typeface="Verdana"/>
                <a:cs typeface="Verdana"/>
              </a:rPr>
              <a:t>s  </a:t>
            </a:r>
            <a:r>
              <a:rPr sz="1800" spc="65" dirty="0">
                <a:solidFill>
                  <a:srgbClr val="FFFFFF"/>
                </a:solidFill>
                <a:latin typeface="Verdana"/>
                <a:cs typeface="Verdana"/>
              </a:rPr>
              <a:t>of</a:t>
            </a:r>
            <a:r>
              <a:rPr sz="1800" spc="-125" dirty="0">
                <a:solidFill>
                  <a:srgbClr val="FFFFFF"/>
                </a:solidFill>
                <a:latin typeface="Verdana"/>
                <a:cs typeface="Verdana"/>
              </a:rPr>
              <a:t> </a:t>
            </a:r>
            <a:r>
              <a:rPr sz="1800" spc="-15" dirty="0">
                <a:solidFill>
                  <a:srgbClr val="FFFFFF"/>
                </a:solidFill>
                <a:latin typeface="Verdana"/>
                <a:cs typeface="Verdana"/>
              </a:rPr>
              <a:t>Testing</a:t>
            </a:r>
            <a:endParaRPr sz="1800">
              <a:latin typeface="Verdana"/>
              <a:cs typeface="Verdana"/>
            </a:endParaRPr>
          </a:p>
        </p:txBody>
      </p:sp>
      <p:sp>
        <p:nvSpPr>
          <p:cNvPr id="4" name="object 4"/>
          <p:cNvSpPr txBox="1"/>
          <p:nvPr/>
        </p:nvSpPr>
        <p:spPr>
          <a:xfrm>
            <a:off x="4212657" y="1175551"/>
            <a:ext cx="1809750" cy="1200785"/>
          </a:xfrm>
          <a:prstGeom prst="rect">
            <a:avLst/>
          </a:prstGeom>
          <a:solidFill>
            <a:srgbClr val="675BA7"/>
          </a:solidFill>
        </p:spPr>
        <p:txBody>
          <a:bodyPr vert="horz" wrap="square" lIns="0" tIns="3175" rIns="0" bIns="0" rtlCol="0">
            <a:spAutoFit/>
          </a:bodyPr>
          <a:lstStyle/>
          <a:p>
            <a:pPr>
              <a:lnSpc>
                <a:spcPct val="100000"/>
              </a:lnSpc>
              <a:spcBef>
                <a:spcPts val="25"/>
              </a:spcBef>
            </a:pPr>
            <a:endParaRPr sz="2250">
              <a:latin typeface="Times New Roman"/>
              <a:cs typeface="Times New Roman"/>
            </a:endParaRPr>
          </a:p>
          <a:p>
            <a:pPr marL="492759" marR="483870" indent="81280">
              <a:lnSpc>
                <a:spcPts val="2110"/>
              </a:lnSpc>
            </a:pPr>
            <a:r>
              <a:rPr sz="1800" spc="5" dirty="0">
                <a:solidFill>
                  <a:srgbClr val="FFFFFF"/>
                </a:solidFill>
                <a:latin typeface="Verdana"/>
                <a:cs typeface="Verdana"/>
              </a:rPr>
              <a:t>Static  </a:t>
            </a:r>
            <a:r>
              <a:rPr sz="1800" spc="-175" dirty="0">
                <a:solidFill>
                  <a:srgbClr val="FFFFFF"/>
                </a:solidFill>
                <a:latin typeface="Verdana"/>
                <a:cs typeface="Verdana"/>
              </a:rPr>
              <a:t>T</a:t>
            </a:r>
            <a:r>
              <a:rPr sz="1800" spc="30" dirty="0">
                <a:solidFill>
                  <a:srgbClr val="FFFFFF"/>
                </a:solidFill>
                <a:latin typeface="Verdana"/>
                <a:cs typeface="Verdana"/>
              </a:rPr>
              <a:t>e</a:t>
            </a:r>
            <a:r>
              <a:rPr sz="1800" spc="-60" dirty="0">
                <a:solidFill>
                  <a:srgbClr val="FFFFFF"/>
                </a:solidFill>
                <a:latin typeface="Verdana"/>
                <a:cs typeface="Verdana"/>
              </a:rPr>
              <a:t>s</a:t>
            </a:r>
            <a:r>
              <a:rPr sz="1800" spc="20" dirty="0">
                <a:solidFill>
                  <a:srgbClr val="FFFFFF"/>
                </a:solidFill>
                <a:latin typeface="Verdana"/>
                <a:cs typeface="Verdana"/>
              </a:rPr>
              <a:t>t</a:t>
            </a:r>
            <a:r>
              <a:rPr sz="1800" spc="15" dirty="0">
                <a:solidFill>
                  <a:srgbClr val="FFFFFF"/>
                </a:solidFill>
                <a:latin typeface="Verdana"/>
                <a:cs typeface="Verdana"/>
              </a:rPr>
              <a:t>i</a:t>
            </a:r>
            <a:r>
              <a:rPr sz="1800" spc="-30" dirty="0">
                <a:solidFill>
                  <a:srgbClr val="FFFFFF"/>
                </a:solidFill>
                <a:latin typeface="Verdana"/>
                <a:cs typeface="Verdana"/>
              </a:rPr>
              <a:t>n</a:t>
            </a:r>
            <a:r>
              <a:rPr sz="1800" spc="80" dirty="0">
                <a:solidFill>
                  <a:srgbClr val="FFFFFF"/>
                </a:solidFill>
                <a:latin typeface="Verdana"/>
                <a:cs typeface="Verdana"/>
              </a:rPr>
              <a:t>g</a:t>
            </a:r>
            <a:endParaRPr sz="1800">
              <a:latin typeface="Verdana"/>
              <a:cs typeface="Verdana"/>
            </a:endParaRPr>
          </a:p>
        </p:txBody>
      </p:sp>
      <p:sp>
        <p:nvSpPr>
          <p:cNvPr id="5" name="object 5"/>
          <p:cNvSpPr txBox="1"/>
          <p:nvPr/>
        </p:nvSpPr>
        <p:spPr>
          <a:xfrm>
            <a:off x="6169795" y="1175550"/>
            <a:ext cx="1809750" cy="1200785"/>
          </a:xfrm>
          <a:prstGeom prst="rect">
            <a:avLst/>
          </a:prstGeom>
          <a:solidFill>
            <a:srgbClr val="675BA7"/>
          </a:solidFill>
        </p:spPr>
        <p:txBody>
          <a:bodyPr vert="horz" wrap="square" lIns="0" tIns="3175" rIns="0" bIns="0" rtlCol="0">
            <a:spAutoFit/>
          </a:bodyPr>
          <a:lstStyle/>
          <a:p>
            <a:pPr>
              <a:lnSpc>
                <a:spcPct val="100000"/>
              </a:lnSpc>
              <a:spcBef>
                <a:spcPts val="25"/>
              </a:spcBef>
            </a:pPr>
            <a:endParaRPr sz="2250">
              <a:latin typeface="Times New Roman"/>
              <a:cs typeface="Times New Roman"/>
            </a:endParaRPr>
          </a:p>
          <a:p>
            <a:pPr marL="262890" marR="255270" indent="229235">
              <a:lnSpc>
                <a:spcPts val="2110"/>
              </a:lnSpc>
            </a:pPr>
            <a:r>
              <a:rPr sz="1800" spc="-15" dirty="0">
                <a:solidFill>
                  <a:srgbClr val="FFFFFF"/>
                </a:solidFill>
                <a:latin typeface="Verdana"/>
                <a:cs typeface="Verdana"/>
              </a:rPr>
              <a:t>Testing  </a:t>
            </a:r>
            <a:r>
              <a:rPr sz="1800" spc="-175" dirty="0">
                <a:solidFill>
                  <a:srgbClr val="FFFFFF"/>
                </a:solidFill>
                <a:latin typeface="Verdana"/>
                <a:cs typeface="Verdana"/>
              </a:rPr>
              <a:t>T</a:t>
            </a:r>
            <a:r>
              <a:rPr sz="1800" spc="30" dirty="0">
                <a:solidFill>
                  <a:srgbClr val="FFFFFF"/>
                </a:solidFill>
                <a:latin typeface="Verdana"/>
                <a:cs typeface="Verdana"/>
              </a:rPr>
              <a:t>e</a:t>
            </a:r>
            <a:r>
              <a:rPr sz="1800" spc="85" dirty="0">
                <a:solidFill>
                  <a:srgbClr val="FFFFFF"/>
                </a:solidFill>
                <a:latin typeface="Verdana"/>
                <a:cs typeface="Verdana"/>
              </a:rPr>
              <a:t>c</a:t>
            </a:r>
            <a:r>
              <a:rPr sz="1800" spc="-30" dirty="0">
                <a:solidFill>
                  <a:srgbClr val="FFFFFF"/>
                </a:solidFill>
                <a:latin typeface="Verdana"/>
                <a:cs typeface="Verdana"/>
              </a:rPr>
              <a:t>hn</a:t>
            </a:r>
            <a:r>
              <a:rPr sz="1800" spc="15" dirty="0">
                <a:solidFill>
                  <a:srgbClr val="FFFFFF"/>
                </a:solidFill>
                <a:latin typeface="Verdana"/>
                <a:cs typeface="Verdana"/>
              </a:rPr>
              <a:t>i</a:t>
            </a:r>
            <a:r>
              <a:rPr sz="1800" spc="70" dirty="0">
                <a:solidFill>
                  <a:srgbClr val="FFFFFF"/>
                </a:solidFill>
                <a:latin typeface="Verdana"/>
                <a:cs typeface="Verdana"/>
              </a:rPr>
              <a:t>q</a:t>
            </a:r>
            <a:r>
              <a:rPr sz="1800" spc="-30" dirty="0">
                <a:solidFill>
                  <a:srgbClr val="FFFFFF"/>
                </a:solidFill>
                <a:latin typeface="Verdana"/>
                <a:cs typeface="Verdana"/>
              </a:rPr>
              <a:t>u</a:t>
            </a:r>
            <a:r>
              <a:rPr sz="1800" spc="5" dirty="0">
                <a:solidFill>
                  <a:srgbClr val="FFFFFF"/>
                </a:solidFill>
                <a:latin typeface="Verdana"/>
                <a:cs typeface="Verdana"/>
              </a:rPr>
              <a:t>e</a:t>
            </a:r>
            <a:r>
              <a:rPr sz="1800" spc="-40" dirty="0">
                <a:solidFill>
                  <a:srgbClr val="FFFFFF"/>
                </a:solidFill>
                <a:latin typeface="Verdana"/>
                <a:cs typeface="Verdana"/>
              </a:rPr>
              <a:t>s</a:t>
            </a:r>
            <a:endParaRPr sz="1800">
              <a:latin typeface="Verdana"/>
              <a:cs typeface="Verdana"/>
            </a:endParaRPr>
          </a:p>
        </p:txBody>
      </p:sp>
      <p:sp>
        <p:nvSpPr>
          <p:cNvPr id="6" name="object 6"/>
          <p:cNvSpPr txBox="1"/>
          <p:nvPr/>
        </p:nvSpPr>
        <p:spPr>
          <a:xfrm>
            <a:off x="8126934" y="1175550"/>
            <a:ext cx="1809750" cy="1200785"/>
          </a:xfrm>
          <a:prstGeom prst="rect">
            <a:avLst/>
          </a:prstGeom>
          <a:solidFill>
            <a:srgbClr val="675BA7"/>
          </a:solidFill>
        </p:spPr>
        <p:txBody>
          <a:bodyPr vert="horz" wrap="square" lIns="0" tIns="3175" rIns="0" bIns="0" rtlCol="0">
            <a:spAutoFit/>
          </a:bodyPr>
          <a:lstStyle/>
          <a:p>
            <a:pPr>
              <a:lnSpc>
                <a:spcPct val="100000"/>
              </a:lnSpc>
              <a:spcBef>
                <a:spcPts val="25"/>
              </a:spcBef>
            </a:pPr>
            <a:endParaRPr sz="2250">
              <a:latin typeface="Times New Roman"/>
              <a:cs typeface="Times New Roman"/>
            </a:endParaRPr>
          </a:p>
          <a:p>
            <a:pPr marL="158750" marR="151765" indent="512445">
              <a:lnSpc>
                <a:spcPts val="2110"/>
              </a:lnSpc>
            </a:pPr>
            <a:r>
              <a:rPr sz="1800" spc="-45" dirty="0">
                <a:solidFill>
                  <a:srgbClr val="FFFFFF"/>
                </a:solidFill>
                <a:latin typeface="Verdana"/>
                <a:cs typeface="Verdana"/>
              </a:rPr>
              <a:t>Test  </a:t>
            </a:r>
            <a:r>
              <a:rPr sz="1800" spc="10" dirty="0">
                <a:solidFill>
                  <a:srgbClr val="FFFFFF"/>
                </a:solidFill>
                <a:latin typeface="Verdana"/>
                <a:cs typeface="Verdana"/>
              </a:rPr>
              <a:t>Ma</a:t>
            </a:r>
            <a:r>
              <a:rPr sz="1800" spc="-30" dirty="0">
                <a:solidFill>
                  <a:srgbClr val="FFFFFF"/>
                </a:solidFill>
                <a:latin typeface="Verdana"/>
                <a:cs typeface="Verdana"/>
              </a:rPr>
              <a:t>n</a:t>
            </a:r>
            <a:r>
              <a:rPr sz="1800" spc="-20" dirty="0">
                <a:solidFill>
                  <a:srgbClr val="FFFFFF"/>
                </a:solidFill>
                <a:latin typeface="Verdana"/>
                <a:cs typeface="Verdana"/>
              </a:rPr>
              <a:t>a</a:t>
            </a:r>
            <a:r>
              <a:rPr sz="1800" spc="70" dirty="0">
                <a:solidFill>
                  <a:srgbClr val="FFFFFF"/>
                </a:solidFill>
                <a:latin typeface="Verdana"/>
                <a:cs typeface="Verdana"/>
              </a:rPr>
              <a:t>g</a:t>
            </a:r>
            <a:r>
              <a:rPr sz="1800" spc="-15" dirty="0">
                <a:solidFill>
                  <a:srgbClr val="FFFFFF"/>
                </a:solidFill>
                <a:latin typeface="Verdana"/>
                <a:cs typeface="Verdana"/>
              </a:rPr>
              <a:t>em</a:t>
            </a:r>
            <a:r>
              <a:rPr sz="1800" spc="-5" dirty="0">
                <a:solidFill>
                  <a:srgbClr val="FFFFFF"/>
                </a:solidFill>
                <a:latin typeface="Verdana"/>
                <a:cs typeface="Verdana"/>
              </a:rPr>
              <a:t>e</a:t>
            </a:r>
            <a:r>
              <a:rPr sz="1800" spc="-10" dirty="0">
                <a:solidFill>
                  <a:srgbClr val="FFFFFF"/>
                </a:solidFill>
                <a:latin typeface="Verdana"/>
                <a:cs typeface="Verdana"/>
              </a:rPr>
              <a:t>n</a:t>
            </a:r>
            <a:r>
              <a:rPr sz="1800" spc="25" dirty="0">
                <a:solidFill>
                  <a:srgbClr val="FFFFFF"/>
                </a:solidFill>
                <a:latin typeface="Verdana"/>
                <a:cs typeface="Verdana"/>
              </a:rPr>
              <a:t>t</a:t>
            </a:r>
            <a:endParaRPr sz="1800">
              <a:latin typeface="Verdana"/>
              <a:cs typeface="Verdana"/>
            </a:endParaRPr>
          </a:p>
        </p:txBody>
      </p:sp>
      <p:sp>
        <p:nvSpPr>
          <p:cNvPr id="7" name="object 7"/>
          <p:cNvSpPr txBox="1"/>
          <p:nvPr/>
        </p:nvSpPr>
        <p:spPr>
          <a:xfrm>
            <a:off x="10084074" y="1175550"/>
            <a:ext cx="1809750" cy="1200785"/>
          </a:xfrm>
          <a:prstGeom prst="rect">
            <a:avLst/>
          </a:prstGeom>
          <a:solidFill>
            <a:srgbClr val="675BA7"/>
          </a:solidFill>
        </p:spPr>
        <p:txBody>
          <a:bodyPr vert="horz" wrap="square" lIns="0" tIns="3175" rIns="0" bIns="0" rtlCol="0">
            <a:spAutoFit/>
          </a:bodyPr>
          <a:lstStyle/>
          <a:p>
            <a:pPr>
              <a:lnSpc>
                <a:spcPct val="100000"/>
              </a:lnSpc>
              <a:spcBef>
                <a:spcPts val="25"/>
              </a:spcBef>
            </a:pPr>
            <a:endParaRPr sz="2250">
              <a:latin typeface="Times New Roman"/>
              <a:cs typeface="Times New Roman"/>
            </a:endParaRPr>
          </a:p>
          <a:p>
            <a:pPr marL="294005" marR="153035" indent="-133350">
              <a:lnSpc>
                <a:spcPts val="2110"/>
              </a:lnSpc>
            </a:pPr>
            <a:r>
              <a:rPr sz="1800" spc="10" dirty="0">
                <a:solidFill>
                  <a:srgbClr val="FFFFFF"/>
                </a:solidFill>
                <a:latin typeface="Verdana"/>
                <a:cs typeface="Verdana"/>
              </a:rPr>
              <a:t>Tool</a:t>
            </a:r>
            <a:r>
              <a:rPr sz="1800" spc="-160" dirty="0">
                <a:solidFill>
                  <a:srgbClr val="FFFFFF"/>
                </a:solidFill>
                <a:latin typeface="Verdana"/>
                <a:cs typeface="Verdana"/>
              </a:rPr>
              <a:t> </a:t>
            </a:r>
            <a:r>
              <a:rPr sz="1800" spc="15" dirty="0">
                <a:solidFill>
                  <a:srgbClr val="FFFFFF"/>
                </a:solidFill>
                <a:latin typeface="Verdana"/>
                <a:cs typeface="Verdana"/>
              </a:rPr>
              <a:t>Support  </a:t>
            </a:r>
            <a:r>
              <a:rPr sz="1800" spc="30" dirty="0">
                <a:solidFill>
                  <a:srgbClr val="FFFFFF"/>
                </a:solidFill>
                <a:latin typeface="Verdana"/>
                <a:cs typeface="Verdana"/>
              </a:rPr>
              <a:t>for</a:t>
            </a:r>
            <a:r>
              <a:rPr sz="1800" spc="-130" dirty="0">
                <a:solidFill>
                  <a:srgbClr val="FFFFFF"/>
                </a:solidFill>
                <a:latin typeface="Verdana"/>
                <a:cs typeface="Verdana"/>
              </a:rPr>
              <a:t> </a:t>
            </a:r>
            <a:r>
              <a:rPr sz="1800" spc="-15" dirty="0">
                <a:solidFill>
                  <a:srgbClr val="FFFFFF"/>
                </a:solidFill>
                <a:latin typeface="Verdana"/>
                <a:cs typeface="Verdana"/>
              </a:rPr>
              <a:t>Testing</a:t>
            </a:r>
            <a:endParaRPr sz="1800">
              <a:latin typeface="Verdana"/>
              <a:cs typeface="Verdana"/>
            </a:endParaRPr>
          </a:p>
        </p:txBody>
      </p:sp>
      <p:sp>
        <p:nvSpPr>
          <p:cNvPr id="8" name="object 8"/>
          <p:cNvSpPr txBox="1"/>
          <p:nvPr/>
        </p:nvSpPr>
        <p:spPr>
          <a:xfrm>
            <a:off x="2267873" y="1175550"/>
            <a:ext cx="1809750" cy="1200785"/>
          </a:xfrm>
          <a:prstGeom prst="rect">
            <a:avLst/>
          </a:prstGeom>
          <a:solidFill>
            <a:srgbClr val="675BA7"/>
          </a:solidFill>
        </p:spPr>
        <p:txBody>
          <a:bodyPr vert="horz" wrap="square" lIns="0" tIns="130810" rIns="0" bIns="0" rtlCol="0">
            <a:spAutoFit/>
          </a:bodyPr>
          <a:lstStyle/>
          <a:p>
            <a:pPr marL="183515" marR="176530" indent="1270" algn="ctr">
              <a:lnSpc>
                <a:spcPct val="100000"/>
              </a:lnSpc>
              <a:spcBef>
                <a:spcPts val="1030"/>
              </a:spcBef>
            </a:pPr>
            <a:r>
              <a:rPr sz="2000" spc="190" dirty="0">
                <a:solidFill>
                  <a:srgbClr val="FFFFFF"/>
                </a:solidFill>
                <a:latin typeface="Calibri"/>
                <a:cs typeface="Calibri"/>
              </a:rPr>
              <a:t>Testing  </a:t>
            </a:r>
            <a:r>
              <a:rPr sz="2000" spc="135" dirty="0">
                <a:solidFill>
                  <a:srgbClr val="FFFFFF"/>
                </a:solidFill>
                <a:latin typeface="Calibri"/>
                <a:cs typeface="Calibri"/>
              </a:rPr>
              <a:t>t</a:t>
            </a:r>
            <a:r>
              <a:rPr sz="2000" spc="200" dirty="0">
                <a:solidFill>
                  <a:srgbClr val="FFFFFF"/>
                </a:solidFill>
                <a:latin typeface="Calibri"/>
                <a:cs typeface="Calibri"/>
              </a:rPr>
              <a:t>h</a:t>
            </a:r>
            <a:r>
              <a:rPr sz="2000" spc="85" dirty="0">
                <a:solidFill>
                  <a:srgbClr val="FFFFFF"/>
                </a:solidFill>
                <a:latin typeface="Calibri"/>
                <a:cs typeface="Calibri"/>
              </a:rPr>
              <a:t>r</a:t>
            </a:r>
            <a:r>
              <a:rPr sz="2000" spc="250" dirty="0">
                <a:solidFill>
                  <a:srgbClr val="FFFFFF"/>
                </a:solidFill>
                <a:latin typeface="Calibri"/>
                <a:cs typeface="Calibri"/>
              </a:rPr>
              <a:t>o</a:t>
            </a:r>
            <a:r>
              <a:rPr sz="2000" spc="180" dirty="0">
                <a:solidFill>
                  <a:srgbClr val="FFFFFF"/>
                </a:solidFill>
                <a:latin typeface="Calibri"/>
                <a:cs typeface="Calibri"/>
              </a:rPr>
              <a:t>u</a:t>
            </a:r>
            <a:r>
              <a:rPr sz="2000" spc="390" dirty="0">
                <a:solidFill>
                  <a:srgbClr val="FFFFFF"/>
                </a:solidFill>
                <a:latin typeface="Calibri"/>
                <a:cs typeface="Calibri"/>
              </a:rPr>
              <a:t>g</a:t>
            </a:r>
            <a:r>
              <a:rPr sz="2000" spc="180" dirty="0">
                <a:solidFill>
                  <a:srgbClr val="FFFFFF"/>
                </a:solidFill>
                <a:latin typeface="Calibri"/>
                <a:cs typeface="Calibri"/>
              </a:rPr>
              <a:t>h</a:t>
            </a:r>
            <a:r>
              <a:rPr sz="2000" spc="250" dirty="0">
                <a:solidFill>
                  <a:srgbClr val="FFFFFF"/>
                </a:solidFill>
                <a:latin typeface="Calibri"/>
                <a:cs typeface="Calibri"/>
              </a:rPr>
              <a:t>o</a:t>
            </a:r>
            <a:r>
              <a:rPr sz="2000" spc="180" dirty="0">
                <a:solidFill>
                  <a:srgbClr val="FFFFFF"/>
                </a:solidFill>
                <a:latin typeface="Calibri"/>
                <a:cs typeface="Calibri"/>
              </a:rPr>
              <a:t>u</a:t>
            </a:r>
            <a:r>
              <a:rPr sz="2000" spc="114" dirty="0">
                <a:solidFill>
                  <a:srgbClr val="FFFFFF"/>
                </a:solidFill>
                <a:latin typeface="Calibri"/>
                <a:cs typeface="Calibri"/>
              </a:rPr>
              <a:t>t  </a:t>
            </a:r>
            <a:r>
              <a:rPr sz="2000" spc="180" dirty="0">
                <a:solidFill>
                  <a:srgbClr val="FFFFFF"/>
                </a:solidFill>
                <a:latin typeface="Calibri"/>
                <a:cs typeface="Calibri"/>
              </a:rPr>
              <a:t>the</a:t>
            </a:r>
            <a:r>
              <a:rPr sz="2000" spc="114" dirty="0">
                <a:solidFill>
                  <a:srgbClr val="FFFFFF"/>
                </a:solidFill>
                <a:latin typeface="Calibri"/>
                <a:cs typeface="Calibri"/>
              </a:rPr>
              <a:t> </a:t>
            </a:r>
            <a:r>
              <a:rPr sz="2000" spc="350" dirty="0">
                <a:solidFill>
                  <a:srgbClr val="FFFFFF"/>
                </a:solidFill>
                <a:latin typeface="Calibri"/>
                <a:cs typeface="Calibri"/>
              </a:rPr>
              <a:t>SDLC</a:t>
            </a:r>
            <a:endParaRPr sz="2000">
              <a:latin typeface="Calibri"/>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94007" y="6184391"/>
            <a:ext cx="454151" cy="451104"/>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043743" y="2981451"/>
            <a:ext cx="8815070" cy="869950"/>
          </a:xfrm>
          <a:prstGeom prst="rect">
            <a:avLst/>
          </a:prstGeom>
        </p:spPr>
        <p:txBody>
          <a:bodyPr vert="horz" wrap="square" lIns="0" tIns="33655" rIns="0" bIns="0" rtlCol="0">
            <a:spAutoFit/>
          </a:bodyPr>
          <a:lstStyle/>
          <a:p>
            <a:pPr marL="12700" marR="5080">
              <a:lnSpc>
                <a:spcPts val="3290"/>
              </a:lnSpc>
              <a:spcBef>
                <a:spcPts val="265"/>
              </a:spcBef>
            </a:pPr>
            <a:r>
              <a:rPr sz="2800" spc="150" dirty="0">
                <a:solidFill>
                  <a:srgbClr val="404040"/>
                </a:solidFill>
                <a:latin typeface="Tahoma"/>
                <a:cs typeface="Tahoma"/>
              </a:rPr>
              <a:t>Material</a:t>
            </a:r>
            <a:r>
              <a:rPr sz="2800" spc="-40" dirty="0">
                <a:solidFill>
                  <a:srgbClr val="404040"/>
                </a:solidFill>
                <a:latin typeface="Tahoma"/>
                <a:cs typeface="Tahoma"/>
              </a:rPr>
              <a:t> </a:t>
            </a:r>
            <a:r>
              <a:rPr sz="2800" spc="165" dirty="0">
                <a:solidFill>
                  <a:srgbClr val="404040"/>
                </a:solidFill>
                <a:latin typeface="Tahoma"/>
                <a:cs typeface="Tahoma"/>
              </a:rPr>
              <a:t>that</a:t>
            </a:r>
            <a:r>
              <a:rPr sz="2800" spc="-45" dirty="0">
                <a:solidFill>
                  <a:srgbClr val="404040"/>
                </a:solidFill>
                <a:latin typeface="Tahoma"/>
                <a:cs typeface="Tahoma"/>
              </a:rPr>
              <a:t> </a:t>
            </a:r>
            <a:r>
              <a:rPr sz="2800" spc="204" dirty="0">
                <a:solidFill>
                  <a:srgbClr val="404040"/>
                </a:solidFill>
                <a:latin typeface="Tahoma"/>
                <a:cs typeface="Tahoma"/>
              </a:rPr>
              <a:t>you</a:t>
            </a:r>
            <a:r>
              <a:rPr sz="2800" spc="-40" dirty="0">
                <a:solidFill>
                  <a:srgbClr val="404040"/>
                </a:solidFill>
                <a:latin typeface="Tahoma"/>
                <a:cs typeface="Tahoma"/>
              </a:rPr>
              <a:t> </a:t>
            </a:r>
            <a:r>
              <a:rPr sz="2800" spc="165" dirty="0">
                <a:solidFill>
                  <a:srgbClr val="404040"/>
                </a:solidFill>
                <a:latin typeface="Tahoma"/>
                <a:cs typeface="Tahoma"/>
              </a:rPr>
              <a:t>use</a:t>
            </a:r>
            <a:r>
              <a:rPr sz="2800" spc="-35" dirty="0">
                <a:solidFill>
                  <a:srgbClr val="404040"/>
                </a:solidFill>
                <a:latin typeface="Tahoma"/>
                <a:cs typeface="Tahoma"/>
              </a:rPr>
              <a:t> </a:t>
            </a:r>
            <a:r>
              <a:rPr sz="2800" spc="215" dirty="0">
                <a:solidFill>
                  <a:srgbClr val="404040"/>
                </a:solidFill>
                <a:latin typeface="Tahoma"/>
                <a:cs typeface="Tahoma"/>
              </a:rPr>
              <a:t>to</a:t>
            </a:r>
            <a:r>
              <a:rPr sz="2800" spc="-35" dirty="0">
                <a:solidFill>
                  <a:srgbClr val="404040"/>
                </a:solidFill>
                <a:latin typeface="Tahoma"/>
                <a:cs typeface="Tahoma"/>
              </a:rPr>
              <a:t> </a:t>
            </a:r>
            <a:r>
              <a:rPr sz="2800" spc="175" dirty="0">
                <a:solidFill>
                  <a:srgbClr val="404040"/>
                </a:solidFill>
                <a:latin typeface="Tahoma"/>
                <a:cs typeface="Tahoma"/>
              </a:rPr>
              <a:t>derive</a:t>
            </a:r>
            <a:r>
              <a:rPr sz="2800" spc="-35" dirty="0">
                <a:solidFill>
                  <a:srgbClr val="404040"/>
                </a:solidFill>
                <a:latin typeface="Tahoma"/>
                <a:cs typeface="Tahoma"/>
              </a:rPr>
              <a:t> </a:t>
            </a:r>
            <a:r>
              <a:rPr sz="2800" spc="155" dirty="0">
                <a:solidFill>
                  <a:srgbClr val="404040"/>
                </a:solidFill>
                <a:latin typeface="Tahoma"/>
                <a:cs typeface="Tahoma"/>
              </a:rPr>
              <a:t>tests</a:t>
            </a:r>
            <a:r>
              <a:rPr sz="2800" spc="-35" dirty="0">
                <a:solidFill>
                  <a:srgbClr val="404040"/>
                </a:solidFill>
                <a:latin typeface="Tahoma"/>
                <a:cs typeface="Tahoma"/>
              </a:rPr>
              <a:t> </a:t>
            </a:r>
            <a:r>
              <a:rPr sz="2800" spc="195" dirty="0">
                <a:solidFill>
                  <a:srgbClr val="404040"/>
                </a:solidFill>
                <a:latin typeface="Tahoma"/>
                <a:cs typeface="Tahoma"/>
              </a:rPr>
              <a:t>from</a:t>
            </a:r>
            <a:r>
              <a:rPr sz="2800" spc="-45" dirty="0">
                <a:solidFill>
                  <a:srgbClr val="404040"/>
                </a:solidFill>
                <a:latin typeface="Tahoma"/>
                <a:cs typeface="Tahoma"/>
              </a:rPr>
              <a:t> </a:t>
            </a:r>
            <a:r>
              <a:rPr sz="2800" spc="-55" dirty="0">
                <a:solidFill>
                  <a:srgbClr val="404040"/>
                </a:solidFill>
                <a:latin typeface="Tahoma"/>
                <a:cs typeface="Tahoma"/>
              </a:rPr>
              <a:t>–</a:t>
            </a:r>
            <a:r>
              <a:rPr sz="2800" spc="-45" dirty="0">
                <a:solidFill>
                  <a:srgbClr val="404040"/>
                </a:solidFill>
                <a:latin typeface="Tahoma"/>
                <a:cs typeface="Tahoma"/>
              </a:rPr>
              <a:t> </a:t>
            </a:r>
            <a:r>
              <a:rPr sz="2800" spc="175" dirty="0">
                <a:solidFill>
                  <a:srgbClr val="404040"/>
                </a:solidFill>
                <a:latin typeface="Tahoma"/>
                <a:cs typeface="Tahoma"/>
              </a:rPr>
              <a:t>formal  </a:t>
            </a:r>
            <a:r>
              <a:rPr sz="2800" spc="145" dirty="0">
                <a:solidFill>
                  <a:srgbClr val="404040"/>
                </a:solidFill>
                <a:latin typeface="Tahoma"/>
                <a:cs typeface="Tahoma"/>
              </a:rPr>
              <a:t>requirements, </a:t>
            </a:r>
            <a:r>
              <a:rPr sz="2800" spc="175" dirty="0">
                <a:solidFill>
                  <a:srgbClr val="404040"/>
                </a:solidFill>
                <a:latin typeface="Tahoma"/>
                <a:cs typeface="Tahoma"/>
              </a:rPr>
              <a:t>technical </a:t>
            </a:r>
            <a:r>
              <a:rPr sz="2800" spc="160" dirty="0">
                <a:solidFill>
                  <a:srgbClr val="404040"/>
                </a:solidFill>
                <a:latin typeface="Tahoma"/>
                <a:cs typeface="Tahoma"/>
              </a:rPr>
              <a:t>specifications, </a:t>
            </a:r>
            <a:r>
              <a:rPr sz="2800" spc="170" dirty="0">
                <a:solidFill>
                  <a:srgbClr val="404040"/>
                </a:solidFill>
                <a:latin typeface="Tahoma"/>
                <a:cs typeface="Tahoma"/>
              </a:rPr>
              <a:t>code,</a:t>
            </a:r>
            <a:r>
              <a:rPr sz="2800" spc="-625" dirty="0">
                <a:solidFill>
                  <a:srgbClr val="404040"/>
                </a:solidFill>
                <a:latin typeface="Tahoma"/>
                <a:cs typeface="Tahoma"/>
              </a:rPr>
              <a:t> </a:t>
            </a:r>
            <a:r>
              <a:rPr sz="2800" spc="114" dirty="0">
                <a:solidFill>
                  <a:srgbClr val="404040"/>
                </a:solidFill>
                <a:latin typeface="Tahoma"/>
                <a:cs typeface="Tahoma"/>
              </a:rPr>
              <a:t>etc.</a:t>
            </a:r>
            <a:endParaRPr sz="2800">
              <a:latin typeface="Tahoma"/>
              <a:cs typeface="Tahoma"/>
            </a:endParaRPr>
          </a:p>
        </p:txBody>
      </p:sp>
      <p:sp>
        <p:nvSpPr>
          <p:cNvPr id="4" name="object 4"/>
          <p:cNvSpPr txBox="1"/>
          <p:nvPr/>
        </p:nvSpPr>
        <p:spPr>
          <a:xfrm>
            <a:off x="1043743" y="2087371"/>
            <a:ext cx="2839085" cy="756920"/>
          </a:xfrm>
          <a:prstGeom prst="rect">
            <a:avLst/>
          </a:prstGeom>
        </p:spPr>
        <p:txBody>
          <a:bodyPr vert="horz" wrap="square" lIns="0" tIns="12700" rIns="0" bIns="0" rtlCol="0">
            <a:spAutoFit/>
          </a:bodyPr>
          <a:lstStyle/>
          <a:p>
            <a:pPr marL="12700">
              <a:lnSpc>
                <a:spcPct val="100000"/>
              </a:lnSpc>
              <a:spcBef>
                <a:spcPts val="100"/>
              </a:spcBef>
            </a:pPr>
            <a:r>
              <a:rPr sz="4800" spc="-40" dirty="0">
                <a:solidFill>
                  <a:srgbClr val="9BC850"/>
                </a:solidFill>
                <a:latin typeface="Arial"/>
                <a:cs typeface="Arial"/>
              </a:rPr>
              <a:t>Test</a:t>
            </a:r>
            <a:r>
              <a:rPr sz="4800" spc="-180" dirty="0">
                <a:solidFill>
                  <a:srgbClr val="9BC850"/>
                </a:solidFill>
                <a:latin typeface="Arial"/>
                <a:cs typeface="Arial"/>
              </a:rPr>
              <a:t> </a:t>
            </a:r>
            <a:r>
              <a:rPr sz="4800" spc="-5" dirty="0">
                <a:solidFill>
                  <a:srgbClr val="9BC850"/>
                </a:solidFill>
                <a:latin typeface="Arial"/>
                <a:cs typeface="Arial"/>
              </a:rPr>
              <a:t>Basis</a:t>
            </a:r>
            <a:endParaRPr sz="480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94007" y="6184391"/>
            <a:ext cx="454151" cy="451104"/>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231519" y="307318"/>
            <a:ext cx="2835275" cy="826135"/>
            <a:chOff x="231519" y="307318"/>
            <a:chExt cx="2835275" cy="826135"/>
          </a:xfrm>
        </p:grpSpPr>
        <p:sp>
          <p:nvSpPr>
            <p:cNvPr id="4" name="object 4"/>
            <p:cNvSpPr/>
            <p:nvPr/>
          </p:nvSpPr>
          <p:spPr>
            <a:xfrm>
              <a:off x="244219" y="320018"/>
              <a:ext cx="2809875" cy="800735"/>
            </a:xfrm>
            <a:custGeom>
              <a:avLst/>
              <a:gdLst/>
              <a:ahLst/>
              <a:cxnLst/>
              <a:rect l="l" t="t" r="r" b="b"/>
              <a:pathLst>
                <a:path w="2809875" h="800735">
                  <a:moveTo>
                    <a:pt x="2247513" y="0"/>
                  </a:moveTo>
                  <a:lnTo>
                    <a:pt x="0" y="0"/>
                  </a:lnTo>
                  <a:lnTo>
                    <a:pt x="561878" y="400265"/>
                  </a:lnTo>
                  <a:lnTo>
                    <a:pt x="0" y="800531"/>
                  </a:lnTo>
                  <a:lnTo>
                    <a:pt x="2247513" y="800531"/>
                  </a:lnTo>
                  <a:lnTo>
                    <a:pt x="2809392" y="400265"/>
                  </a:lnTo>
                  <a:lnTo>
                    <a:pt x="2247513" y="0"/>
                  </a:lnTo>
                  <a:close/>
                </a:path>
              </a:pathLst>
            </a:custGeom>
            <a:solidFill>
              <a:srgbClr val="F05A28"/>
            </a:solidFill>
          </p:spPr>
          <p:txBody>
            <a:bodyPr wrap="square" lIns="0" tIns="0" rIns="0" bIns="0" rtlCol="0"/>
            <a:lstStyle/>
            <a:p>
              <a:endParaRPr/>
            </a:p>
          </p:txBody>
        </p:sp>
        <p:sp>
          <p:nvSpPr>
            <p:cNvPr id="5" name="object 5"/>
            <p:cNvSpPr/>
            <p:nvPr/>
          </p:nvSpPr>
          <p:spPr>
            <a:xfrm>
              <a:off x="244219" y="320018"/>
              <a:ext cx="2809875" cy="800735"/>
            </a:xfrm>
            <a:custGeom>
              <a:avLst/>
              <a:gdLst/>
              <a:ahLst/>
              <a:cxnLst/>
              <a:rect l="l" t="t" r="r" b="b"/>
              <a:pathLst>
                <a:path w="2809875" h="800735">
                  <a:moveTo>
                    <a:pt x="0" y="0"/>
                  </a:moveTo>
                  <a:lnTo>
                    <a:pt x="2247514" y="0"/>
                  </a:lnTo>
                  <a:lnTo>
                    <a:pt x="2809392" y="400266"/>
                  </a:lnTo>
                  <a:lnTo>
                    <a:pt x="2247514" y="800532"/>
                  </a:lnTo>
                  <a:lnTo>
                    <a:pt x="0" y="800532"/>
                  </a:lnTo>
                  <a:lnTo>
                    <a:pt x="561878" y="400266"/>
                  </a:lnTo>
                  <a:lnTo>
                    <a:pt x="0" y="0"/>
                  </a:lnTo>
                  <a:close/>
                </a:path>
              </a:pathLst>
            </a:custGeom>
            <a:ln w="25400">
              <a:solidFill>
                <a:srgbClr val="FFFFFF"/>
              </a:solidFill>
            </a:ln>
          </p:spPr>
          <p:txBody>
            <a:bodyPr wrap="square" lIns="0" tIns="0" rIns="0" bIns="0" rtlCol="0"/>
            <a:lstStyle/>
            <a:p>
              <a:endParaRPr/>
            </a:p>
          </p:txBody>
        </p:sp>
      </p:grpSp>
      <p:sp>
        <p:nvSpPr>
          <p:cNvPr id="6" name="object 6"/>
          <p:cNvSpPr txBox="1"/>
          <p:nvPr/>
        </p:nvSpPr>
        <p:spPr>
          <a:xfrm>
            <a:off x="1186254" y="545083"/>
            <a:ext cx="97345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Verdana"/>
                <a:cs typeface="Verdana"/>
              </a:rPr>
              <a:t>Analysis</a:t>
            </a:r>
            <a:endParaRPr sz="1800">
              <a:latin typeface="Verdana"/>
              <a:cs typeface="Verdana"/>
            </a:endParaRPr>
          </a:p>
        </p:txBody>
      </p:sp>
      <p:grpSp>
        <p:nvGrpSpPr>
          <p:cNvPr id="7" name="object 7"/>
          <p:cNvGrpSpPr/>
          <p:nvPr/>
        </p:nvGrpSpPr>
        <p:grpSpPr>
          <a:xfrm>
            <a:off x="1841698" y="1399776"/>
            <a:ext cx="2835275" cy="826135"/>
            <a:chOff x="1841698" y="1399776"/>
            <a:chExt cx="2835275" cy="826135"/>
          </a:xfrm>
        </p:grpSpPr>
        <p:sp>
          <p:nvSpPr>
            <p:cNvPr id="8" name="object 8"/>
            <p:cNvSpPr/>
            <p:nvPr/>
          </p:nvSpPr>
          <p:spPr>
            <a:xfrm>
              <a:off x="1854398" y="1412476"/>
              <a:ext cx="2809875" cy="800735"/>
            </a:xfrm>
            <a:custGeom>
              <a:avLst/>
              <a:gdLst/>
              <a:ahLst/>
              <a:cxnLst/>
              <a:rect l="l" t="t" r="r" b="b"/>
              <a:pathLst>
                <a:path w="2809875" h="800735">
                  <a:moveTo>
                    <a:pt x="2247513" y="0"/>
                  </a:moveTo>
                  <a:lnTo>
                    <a:pt x="0" y="0"/>
                  </a:lnTo>
                  <a:lnTo>
                    <a:pt x="561878" y="400265"/>
                  </a:lnTo>
                  <a:lnTo>
                    <a:pt x="0" y="800531"/>
                  </a:lnTo>
                  <a:lnTo>
                    <a:pt x="2247513" y="800531"/>
                  </a:lnTo>
                  <a:lnTo>
                    <a:pt x="2809392" y="400265"/>
                  </a:lnTo>
                  <a:lnTo>
                    <a:pt x="2247513" y="0"/>
                  </a:lnTo>
                  <a:close/>
                </a:path>
              </a:pathLst>
            </a:custGeom>
            <a:solidFill>
              <a:srgbClr val="2A9FBC"/>
            </a:solidFill>
          </p:spPr>
          <p:txBody>
            <a:bodyPr wrap="square" lIns="0" tIns="0" rIns="0" bIns="0" rtlCol="0"/>
            <a:lstStyle/>
            <a:p>
              <a:endParaRPr/>
            </a:p>
          </p:txBody>
        </p:sp>
        <p:sp>
          <p:nvSpPr>
            <p:cNvPr id="9" name="object 9"/>
            <p:cNvSpPr/>
            <p:nvPr/>
          </p:nvSpPr>
          <p:spPr>
            <a:xfrm>
              <a:off x="1854398" y="1412476"/>
              <a:ext cx="2809875" cy="800735"/>
            </a:xfrm>
            <a:custGeom>
              <a:avLst/>
              <a:gdLst/>
              <a:ahLst/>
              <a:cxnLst/>
              <a:rect l="l" t="t" r="r" b="b"/>
              <a:pathLst>
                <a:path w="2809875" h="800735">
                  <a:moveTo>
                    <a:pt x="0" y="0"/>
                  </a:moveTo>
                  <a:lnTo>
                    <a:pt x="2247514" y="0"/>
                  </a:lnTo>
                  <a:lnTo>
                    <a:pt x="2809392" y="400266"/>
                  </a:lnTo>
                  <a:lnTo>
                    <a:pt x="2247514" y="800532"/>
                  </a:lnTo>
                  <a:lnTo>
                    <a:pt x="0" y="800532"/>
                  </a:lnTo>
                  <a:lnTo>
                    <a:pt x="561878" y="400266"/>
                  </a:lnTo>
                  <a:lnTo>
                    <a:pt x="0" y="0"/>
                  </a:lnTo>
                  <a:close/>
                </a:path>
              </a:pathLst>
            </a:custGeom>
            <a:ln w="25400">
              <a:solidFill>
                <a:srgbClr val="FFFFFF"/>
              </a:solidFill>
            </a:ln>
          </p:spPr>
          <p:txBody>
            <a:bodyPr wrap="square" lIns="0" tIns="0" rIns="0" bIns="0" rtlCol="0"/>
            <a:lstStyle/>
            <a:p>
              <a:endParaRPr/>
            </a:p>
          </p:txBody>
        </p:sp>
      </p:grpSp>
      <p:sp>
        <p:nvSpPr>
          <p:cNvPr id="10" name="object 10"/>
          <p:cNvSpPr txBox="1"/>
          <p:nvPr/>
        </p:nvSpPr>
        <p:spPr>
          <a:xfrm>
            <a:off x="2875108" y="1639315"/>
            <a:ext cx="816610" cy="299720"/>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FFFFFF"/>
                </a:solidFill>
                <a:latin typeface="Verdana"/>
                <a:cs typeface="Verdana"/>
              </a:rPr>
              <a:t>D</a:t>
            </a:r>
            <a:r>
              <a:rPr sz="1800" spc="10" dirty="0">
                <a:solidFill>
                  <a:srgbClr val="FFFFFF"/>
                </a:solidFill>
                <a:latin typeface="Verdana"/>
                <a:cs typeface="Verdana"/>
              </a:rPr>
              <a:t>e</a:t>
            </a:r>
            <a:r>
              <a:rPr sz="1800" spc="-15" dirty="0">
                <a:solidFill>
                  <a:srgbClr val="FFFFFF"/>
                </a:solidFill>
                <a:latin typeface="Verdana"/>
                <a:cs typeface="Verdana"/>
              </a:rPr>
              <a:t>si</a:t>
            </a:r>
            <a:r>
              <a:rPr sz="1800" spc="70" dirty="0">
                <a:solidFill>
                  <a:srgbClr val="FFFFFF"/>
                </a:solidFill>
                <a:latin typeface="Verdana"/>
                <a:cs typeface="Verdana"/>
              </a:rPr>
              <a:t>g</a:t>
            </a:r>
            <a:r>
              <a:rPr sz="1800" spc="-25" dirty="0">
                <a:solidFill>
                  <a:srgbClr val="FFFFFF"/>
                </a:solidFill>
                <a:latin typeface="Verdana"/>
                <a:cs typeface="Verdana"/>
              </a:rPr>
              <a:t>n</a:t>
            </a:r>
            <a:endParaRPr sz="1800">
              <a:latin typeface="Verdana"/>
              <a:cs typeface="Verdana"/>
            </a:endParaRPr>
          </a:p>
        </p:txBody>
      </p:sp>
      <p:grpSp>
        <p:nvGrpSpPr>
          <p:cNvPr id="11" name="object 11"/>
          <p:cNvGrpSpPr/>
          <p:nvPr/>
        </p:nvGrpSpPr>
        <p:grpSpPr>
          <a:xfrm>
            <a:off x="4858751" y="3602407"/>
            <a:ext cx="2835275" cy="826135"/>
            <a:chOff x="4858751" y="3602407"/>
            <a:chExt cx="2835275" cy="826135"/>
          </a:xfrm>
        </p:grpSpPr>
        <p:sp>
          <p:nvSpPr>
            <p:cNvPr id="12" name="object 12"/>
            <p:cNvSpPr/>
            <p:nvPr/>
          </p:nvSpPr>
          <p:spPr>
            <a:xfrm>
              <a:off x="4871451" y="3615107"/>
              <a:ext cx="2809875" cy="800735"/>
            </a:xfrm>
            <a:custGeom>
              <a:avLst/>
              <a:gdLst/>
              <a:ahLst/>
              <a:cxnLst/>
              <a:rect l="l" t="t" r="r" b="b"/>
              <a:pathLst>
                <a:path w="2809875" h="800735">
                  <a:moveTo>
                    <a:pt x="2247513" y="0"/>
                  </a:moveTo>
                  <a:lnTo>
                    <a:pt x="0" y="0"/>
                  </a:lnTo>
                  <a:lnTo>
                    <a:pt x="561877" y="400265"/>
                  </a:lnTo>
                  <a:lnTo>
                    <a:pt x="0" y="800531"/>
                  </a:lnTo>
                  <a:lnTo>
                    <a:pt x="2247513" y="800531"/>
                  </a:lnTo>
                  <a:lnTo>
                    <a:pt x="2809391" y="400265"/>
                  </a:lnTo>
                  <a:lnTo>
                    <a:pt x="2247513" y="0"/>
                  </a:lnTo>
                  <a:close/>
                </a:path>
              </a:pathLst>
            </a:custGeom>
            <a:solidFill>
              <a:srgbClr val="A62E5C"/>
            </a:solidFill>
          </p:spPr>
          <p:txBody>
            <a:bodyPr wrap="square" lIns="0" tIns="0" rIns="0" bIns="0" rtlCol="0"/>
            <a:lstStyle/>
            <a:p>
              <a:endParaRPr/>
            </a:p>
          </p:txBody>
        </p:sp>
        <p:sp>
          <p:nvSpPr>
            <p:cNvPr id="13" name="object 13"/>
            <p:cNvSpPr/>
            <p:nvPr/>
          </p:nvSpPr>
          <p:spPr>
            <a:xfrm>
              <a:off x="4871451" y="3615107"/>
              <a:ext cx="2809875" cy="800735"/>
            </a:xfrm>
            <a:custGeom>
              <a:avLst/>
              <a:gdLst/>
              <a:ahLst/>
              <a:cxnLst/>
              <a:rect l="l" t="t" r="r" b="b"/>
              <a:pathLst>
                <a:path w="2809875" h="800735">
                  <a:moveTo>
                    <a:pt x="0" y="0"/>
                  </a:moveTo>
                  <a:lnTo>
                    <a:pt x="2247514" y="0"/>
                  </a:lnTo>
                  <a:lnTo>
                    <a:pt x="2809392" y="400266"/>
                  </a:lnTo>
                  <a:lnTo>
                    <a:pt x="2247514" y="800532"/>
                  </a:lnTo>
                  <a:lnTo>
                    <a:pt x="0" y="800532"/>
                  </a:lnTo>
                  <a:lnTo>
                    <a:pt x="561878" y="400266"/>
                  </a:lnTo>
                  <a:lnTo>
                    <a:pt x="0" y="0"/>
                  </a:lnTo>
                  <a:close/>
                </a:path>
              </a:pathLst>
            </a:custGeom>
            <a:ln w="25400">
              <a:solidFill>
                <a:srgbClr val="FFFFFF"/>
              </a:solidFill>
            </a:ln>
          </p:spPr>
          <p:txBody>
            <a:bodyPr wrap="square" lIns="0" tIns="0" rIns="0" bIns="0" rtlCol="0"/>
            <a:lstStyle/>
            <a:p>
              <a:endParaRPr/>
            </a:p>
          </p:txBody>
        </p:sp>
      </p:grpSp>
      <p:grpSp>
        <p:nvGrpSpPr>
          <p:cNvPr id="14" name="object 14"/>
          <p:cNvGrpSpPr/>
          <p:nvPr/>
        </p:nvGrpSpPr>
        <p:grpSpPr>
          <a:xfrm>
            <a:off x="3454055" y="1842359"/>
            <a:ext cx="2835275" cy="1494790"/>
            <a:chOff x="3454055" y="1842359"/>
            <a:chExt cx="2835275" cy="1494790"/>
          </a:xfrm>
        </p:grpSpPr>
        <p:sp>
          <p:nvSpPr>
            <p:cNvPr id="15" name="object 15"/>
            <p:cNvSpPr/>
            <p:nvPr/>
          </p:nvSpPr>
          <p:spPr>
            <a:xfrm>
              <a:off x="3466755" y="2523788"/>
              <a:ext cx="2809875" cy="800735"/>
            </a:xfrm>
            <a:custGeom>
              <a:avLst/>
              <a:gdLst/>
              <a:ahLst/>
              <a:cxnLst/>
              <a:rect l="l" t="t" r="r" b="b"/>
              <a:pathLst>
                <a:path w="2809875" h="800735">
                  <a:moveTo>
                    <a:pt x="2247513" y="0"/>
                  </a:moveTo>
                  <a:lnTo>
                    <a:pt x="0" y="0"/>
                  </a:lnTo>
                  <a:lnTo>
                    <a:pt x="561878" y="400265"/>
                  </a:lnTo>
                  <a:lnTo>
                    <a:pt x="0" y="800531"/>
                  </a:lnTo>
                  <a:lnTo>
                    <a:pt x="2247513" y="800531"/>
                  </a:lnTo>
                  <a:lnTo>
                    <a:pt x="2809392" y="400265"/>
                  </a:lnTo>
                  <a:lnTo>
                    <a:pt x="2247513" y="0"/>
                  </a:lnTo>
                  <a:close/>
                </a:path>
              </a:pathLst>
            </a:custGeom>
            <a:solidFill>
              <a:srgbClr val="404040"/>
            </a:solidFill>
          </p:spPr>
          <p:txBody>
            <a:bodyPr wrap="square" lIns="0" tIns="0" rIns="0" bIns="0" rtlCol="0"/>
            <a:lstStyle/>
            <a:p>
              <a:endParaRPr/>
            </a:p>
          </p:txBody>
        </p:sp>
        <p:sp>
          <p:nvSpPr>
            <p:cNvPr id="16" name="object 16"/>
            <p:cNvSpPr/>
            <p:nvPr/>
          </p:nvSpPr>
          <p:spPr>
            <a:xfrm>
              <a:off x="3466755" y="2523788"/>
              <a:ext cx="2809875" cy="800735"/>
            </a:xfrm>
            <a:custGeom>
              <a:avLst/>
              <a:gdLst/>
              <a:ahLst/>
              <a:cxnLst/>
              <a:rect l="l" t="t" r="r" b="b"/>
              <a:pathLst>
                <a:path w="2809875" h="800735">
                  <a:moveTo>
                    <a:pt x="0" y="0"/>
                  </a:moveTo>
                  <a:lnTo>
                    <a:pt x="2247514" y="0"/>
                  </a:lnTo>
                  <a:lnTo>
                    <a:pt x="2809392" y="400266"/>
                  </a:lnTo>
                  <a:lnTo>
                    <a:pt x="2247514" y="800532"/>
                  </a:lnTo>
                  <a:lnTo>
                    <a:pt x="0" y="800532"/>
                  </a:lnTo>
                  <a:lnTo>
                    <a:pt x="561878" y="400266"/>
                  </a:lnTo>
                  <a:lnTo>
                    <a:pt x="0" y="0"/>
                  </a:lnTo>
                  <a:close/>
                </a:path>
              </a:pathLst>
            </a:custGeom>
            <a:ln w="25400">
              <a:solidFill>
                <a:srgbClr val="FFFFFF"/>
              </a:solidFill>
            </a:ln>
          </p:spPr>
          <p:txBody>
            <a:bodyPr wrap="square" lIns="0" tIns="0" rIns="0" bIns="0" rtlCol="0"/>
            <a:lstStyle/>
            <a:p>
              <a:endParaRPr/>
            </a:p>
          </p:txBody>
        </p:sp>
        <p:sp>
          <p:nvSpPr>
            <p:cNvPr id="17" name="object 17"/>
            <p:cNvSpPr/>
            <p:nvPr/>
          </p:nvSpPr>
          <p:spPr>
            <a:xfrm>
              <a:off x="4728912" y="1842359"/>
              <a:ext cx="721995" cy="661670"/>
            </a:xfrm>
            <a:custGeom>
              <a:avLst/>
              <a:gdLst/>
              <a:ahLst/>
              <a:cxnLst/>
              <a:rect l="l" t="t" r="r" b="b"/>
              <a:pathLst>
                <a:path w="721995" h="661669">
                  <a:moveTo>
                    <a:pt x="569802" y="483687"/>
                  </a:moveTo>
                  <a:lnTo>
                    <a:pt x="562410" y="485293"/>
                  </a:lnTo>
                  <a:lnTo>
                    <a:pt x="556219" y="489641"/>
                  </a:lnTo>
                  <a:lnTo>
                    <a:pt x="552313" y="495811"/>
                  </a:lnTo>
                  <a:lnTo>
                    <a:pt x="551005" y="502996"/>
                  </a:lnTo>
                  <a:lnTo>
                    <a:pt x="552611" y="510388"/>
                  </a:lnTo>
                  <a:lnTo>
                    <a:pt x="618846" y="661490"/>
                  </a:lnTo>
                  <a:lnTo>
                    <a:pt x="645349" y="626118"/>
                  </a:lnTo>
                  <a:lnTo>
                    <a:pt x="642108" y="626118"/>
                  </a:lnTo>
                  <a:lnTo>
                    <a:pt x="604258" y="621748"/>
                  </a:lnTo>
                  <a:lnTo>
                    <a:pt x="604467" y="620297"/>
                  </a:lnTo>
                  <a:lnTo>
                    <a:pt x="606430" y="581334"/>
                  </a:lnTo>
                  <a:lnTo>
                    <a:pt x="605820" y="542474"/>
                  </a:lnTo>
                  <a:lnTo>
                    <a:pt x="605248" y="535568"/>
                  </a:lnTo>
                  <a:lnTo>
                    <a:pt x="587505" y="495091"/>
                  </a:lnTo>
                  <a:lnTo>
                    <a:pt x="583157" y="488901"/>
                  </a:lnTo>
                  <a:lnTo>
                    <a:pt x="576987" y="484995"/>
                  </a:lnTo>
                  <a:lnTo>
                    <a:pt x="569802" y="483687"/>
                  </a:lnTo>
                  <a:close/>
                </a:path>
                <a:path w="721995" h="661669">
                  <a:moveTo>
                    <a:pt x="605248" y="535568"/>
                  </a:moveTo>
                  <a:lnTo>
                    <a:pt x="605820" y="542474"/>
                  </a:lnTo>
                  <a:lnTo>
                    <a:pt x="606430" y="581334"/>
                  </a:lnTo>
                  <a:lnTo>
                    <a:pt x="604467" y="620297"/>
                  </a:lnTo>
                  <a:lnTo>
                    <a:pt x="604258" y="621748"/>
                  </a:lnTo>
                  <a:lnTo>
                    <a:pt x="642108" y="626118"/>
                  </a:lnTo>
                  <a:lnTo>
                    <a:pt x="642522" y="622173"/>
                  </a:lnTo>
                  <a:lnTo>
                    <a:pt x="642806" y="616285"/>
                  </a:lnTo>
                  <a:lnTo>
                    <a:pt x="640631" y="616285"/>
                  </a:lnTo>
                  <a:lnTo>
                    <a:pt x="607937" y="612510"/>
                  </a:lnTo>
                  <a:lnTo>
                    <a:pt x="627520" y="586375"/>
                  </a:lnTo>
                  <a:lnTo>
                    <a:pt x="605248" y="535568"/>
                  </a:lnTo>
                  <a:close/>
                </a:path>
                <a:path w="721995" h="661669">
                  <a:moveTo>
                    <a:pt x="699825" y="499178"/>
                  </a:moveTo>
                  <a:lnTo>
                    <a:pt x="692927" y="501576"/>
                  </a:lnTo>
                  <a:lnTo>
                    <a:pt x="687283" y="506613"/>
                  </a:lnTo>
                  <a:lnTo>
                    <a:pt x="644228" y="564075"/>
                  </a:lnTo>
                  <a:lnTo>
                    <a:pt x="644525" y="580694"/>
                  </a:lnTo>
                  <a:lnTo>
                    <a:pt x="642522" y="622173"/>
                  </a:lnTo>
                  <a:lnTo>
                    <a:pt x="642108" y="626118"/>
                  </a:lnTo>
                  <a:lnTo>
                    <a:pt x="645349" y="626118"/>
                  </a:lnTo>
                  <a:lnTo>
                    <a:pt x="717773" y="529457"/>
                  </a:lnTo>
                  <a:lnTo>
                    <a:pt x="721022" y="522625"/>
                  </a:lnTo>
                  <a:lnTo>
                    <a:pt x="721385" y="515332"/>
                  </a:lnTo>
                  <a:lnTo>
                    <a:pt x="718987" y="508434"/>
                  </a:lnTo>
                  <a:lnTo>
                    <a:pt x="713950" y="502790"/>
                  </a:lnTo>
                  <a:lnTo>
                    <a:pt x="707118" y="499541"/>
                  </a:lnTo>
                  <a:lnTo>
                    <a:pt x="699825" y="499178"/>
                  </a:lnTo>
                  <a:close/>
                </a:path>
                <a:path w="721995" h="661669">
                  <a:moveTo>
                    <a:pt x="627520" y="586375"/>
                  </a:moveTo>
                  <a:lnTo>
                    <a:pt x="607937" y="612510"/>
                  </a:lnTo>
                  <a:lnTo>
                    <a:pt x="640631" y="616285"/>
                  </a:lnTo>
                  <a:lnTo>
                    <a:pt x="627520" y="586375"/>
                  </a:lnTo>
                  <a:close/>
                </a:path>
                <a:path w="721995" h="661669">
                  <a:moveTo>
                    <a:pt x="644228" y="564075"/>
                  </a:moveTo>
                  <a:lnTo>
                    <a:pt x="627520" y="586375"/>
                  </a:lnTo>
                  <a:lnTo>
                    <a:pt x="640631" y="616285"/>
                  </a:lnTo>
                  <a:lnTo>
                    <a:pt x="642806" y="616285"/>
                  </a:lnTo>
                  <a:lnTo>
                    <a:pt x="644525" y="580694"/>
                  </a:lnTo>
                  <a:lnTo>
                    <a:pt x="644228" y="564075"/>
                  </a:lnTo>
                  <a:close/>
                </a:path>
                <a:path w="721995" h="661669">
                  <a:moveTo>
                    <a:pt x="297356" y="38056"/>
                  </a:moveTo>
                  <a:lnTo>
                    <a:pt x="88532" y="38056"/>
                  </a:lnTo>
                  <a:lnTo>
                    <a:pt x="115271" y="38218"/>
                  </a:lnTo>
                  <a:lnTo>
                    <a:pt x="141692" y="39772"/>
                  </a:lnTo>
                  <a:lnTo>
                    <a:pt x="193442" y="46937"/>
                  </a:lnTo>
                  <a:lnTo>
                    <a:pt x="243503" y="59320"/>
                  </a:lnTo>
                  <a:lnTo>
                    <a:pt x="291588" y="76691"/>
                  </a:lnTo>
                  <a:lnTo>
                    <a:pt x="337405" y="98823"/>
                  </a:lnTo>
                  <a:lnTo>
                    <a:pt x="380663" y="125493"/>
                  </a:lnTo>
                  <a:lnTo>
                    <a:pt x="421063" y="156475"/>
                  </a:lnTo>
                  <a:lnTo>
                    <a:pt x="458306" y="191543"/>
                  </a:lnTo>
                  <a:lnTo>
                    <a:pt x="492089" y="230474"/>
                  </a:lnTo>
                  <a:lnTo>
                    <a:pt x="522114" y="273042"/>
                  </a:lnTo>
                  <a:lnTo>
                    <a:pt x="548079" y="319024"/>
                  </a:lnTo>
                  <a:lnTo>
                    <a:pt x="569682" y="368199"/>
                  </a:lnTo>
                  <a:lnTo>
                    <a:pt x="586619" y="420349"/>
                  </a:lnTo>
                  <a:lnTo>
                    <a:pt x="598586" y="475259"/>
                  </a:lnTo>
                  <a:lnTo>
                    <a:pt x="605248" y="535568"/>
                  </a:lnTo>
                  <a:lnTo>
                    <a:pt x="627520" y="586375"/>
                  </a:lnTo>
                  <a:lnTo>
                    <a:pt x="644228" y="564075"/>
                  </a:lnTo>
                  <a:lnTo>
                    <a:pt x="643787" y="539300"/>
                  </a:lnTo>
                  <a:lnTo>
                    <a:pt x="640330" y="498312"/>
                  </a:lnTo>
                  <a:lnTo>
                    <a:pt x="630248" y="438402"/>
                  </a:lnTo>
                  <a:lnTo>
                    <a:pt x="614672" y="381212"/>
                  </a:lnTo>
                  <a:lnTo>
                    <a:pt x="593916" y="327000"/>
                  </a:lnTo>
                  <a:lnTo>
                    <a:pt x="568300" y="276029"/>
                  </a:lnTo>
                  <a:lnTo>
                    <a:pt x="538142" y="228553"/>
                  </a:lnTo>
                  <a:lnTo>
                    <a:pt x="503762" y="184825"/>
                  </a:lnTo>
                  <a:lnTo>
                    <a:pt x="465481" y="145100"/>
                  </a:lnTo>
                  <a:lnTo>
                    <a:pt x="423621" y="109626"/>
                  </a:lnTo>
                  <a:lnTo>
                    <a:pt x="378501" y="78656"/>
                  </a:lnTo>
                  <a:lnTo>
                    <a:pt x="330448" y="52439"/>
                  </a:lnTo>
                  <a:lnTo>
                    <a:pt x="305423" y="41192"/>
                  </a:lnTo>
                  <a:lnTo>
                    <a:pt x="297356" y="38056"/>
                  </a:lnTo>
                  <a:close/>
                </a:path>
                <a:path w="721995" h="661669">
                  <a:moveTo>
                    <a:pt x="86720" y="0"/>
                  </a:moveTo>
                  <a:lnTo>
                    <a:pt x="57704" y="1407"/>
                  </a:lnTo>
                  <a:lnTo>
                    <a:pt x="28458" y="4371"/>
                  </a:lnTo>
                  <a:lnTo>
                    <a:pt x="0" y="8742"/>
                  </a:lnTo>
                  <a:lnTo>
                    <a:pt x="5786" y="46400"/>
                  </a:lnTo>
                  <a:lnTo>
                    <a:pt x="34243" y="42029"/>
                  </a:lnTo>
                  <a:lnTo>
                    <a:pt x="61512" y="39316"/>
                  </a:lnTo>
                  <a:lnTo>
                    <a:pt x="88532" y="38056"/>
                  </a:lnTo>
                  <a:lnTo>
                    <a:pt x="297356" y="38056"/>
                  </a:lnTo>
                  <a:lnTo>
                    <a:pt x="279787" y="31228"/>
                  </a:lnTo>
                  <a:lnTo>
                    <a:pt x="226846" y="15271"/>
                  </a:lnTo>
                  <a:lnTo>
                    <a:pt x="171959" y="4820"/>
                  </a:lnTo>
                  <a:lnTo>
                    <a:pt x="115464" y="119"/>
                  </a:lnTo>
                  <a:lnTo>
                    <a:pt x="86720" y="0"/>
                  </a:lnTo>
                  <a:close/>
                </a:path>
              </a:pathLst>
            </a:custGeom>
            <a:solidFill>
              <a:srgbClr val="404040"/>
            </a:solidFill>
          </p:spPr>
          <p:txBody>
            <a:bodyPr wrap="square" lIns="0" tIns="0" rIns="0" bIns="0" rtlCol="0"/>
            <a:lstStyle/>
            <a:p>
              <a:endParaRPr/>
            </a:p>
          </p:txBody>
        </p:sp>
      </p:grpSp>
      <p:sp>
        <p:nvSpPr>
          <p:cNvPr id="18" name="object 18"/>
          <p:cNvSpPr txBox="1"/>
          <p:nvPr/>
        </p:nvSpPr>
        <p:spPr>
          <a:xfrm>
            <a:off x="5875366" y="3839971"/>
            <a:ext cx="850900" cy="299720"/>
          </a:xfrm>
          <a:prstGeom prst="rect">
            <a:avLst/>
          </a:prstGeom>
        </p:spPr>
        <p:txBody>
          <a:bodyPr vert="horz" wrap="square" lIns="0" tIns="12700" rIns="0" bIns="0" rtlCol="0">
            <a:spAutoFit/>
          </a:bodyPr>
          <a:lstStyle/>
          <a:p>
            <a:pPr marL="12700">
              <a:lnSpc>
                <a:spcPct val="100000"/>
              </a:lnSpc>
              <a:spcBef>
                <a:spcPts val="100"/>
              </a:spcBef>
            </a:pPr>
            <a:r>
              <a:rPr sz="1800" spc="-175" dirty="0">
                <a:solidFill>
                  <a:srgbClr val="FFFFFF"/>
                </a:solidFill>
                <a:latin typeface="Verdana"/>
                <a:cs typeface="Verdana"/>
              </a:rPr>
              <a:t>T</a:t>
            </a:r>
            <a:r>
              <a:rPr sz="1800" spc="30" dirty="0">
                <a:solidFill>
                  <a:srgbClr val="FFFFFF"/>
                </a:solidFill>
                <a:latin typeface="Verdana"/>
                <a:cs typeface="Verdana"/>
              </a:rPr>
              <a:t>e</a:t>
            </a:r>
            <a:r>
              <a:rPr sz="1800" spc="-60" dirty="0">
                <a:solidFill>
                  <a:srgbClr val="FFFFFF"/>
                </a:solidFill>
                <a:latin typeface="Verdana"/>
                <a:cs typeface="Verdana"/>
              </a:rPr>
              <a:t>s</a:t>
            </a:r>
            <a:r>
              <a:rPr sz="1800" spc="20" dirty="0">
                <a:solidFill>
                  <a:srgbClr val="FFFFFF"/>
                </a:solidFill>
                <a:latin typeface="Verdana"/>
                <a:cs typeface="Verdana"/>
              </a:rPr>
              <a:t>t</a:t>
            </a:r>
            <a:r>
              <a:rPr sz="1800" spc="15" dirty="0">
                <a:solidFill>
                  <a:srgbClr val="FFFFFF"/>
                </a:solidFill>
                <a:latin typeface="Verdana"/>
                <a:cs typeface="Verdana"/>
              </a:rPr>
              <a:t>i</a:t>
            </a:r>
            <a:r>
              <a:rPr sz="1800" spc="-30" dirty="0">
                <a:solidFill>
                  <a:srgbClr val="FFFFFF"/>
                </a:solidFill>
                <a:latin typeface="Verdana"/>
                <a:cs typeface="Verdana"/>
              </a:rPr>
              <a:t>n</a:t>
            </a:r>
            <a:r>
              <a:rPr sz="1800" spc="80" dirty="0">
                <a:solidFill>
                  <a:srgbClr val="FFFFFF"/>
                </a:solidFill>
                <a:latin typeface="Verdana"/>
                <a:cs typeface="Verdana"/>
              </a:rPr>
              <a:t>g</a:t>
            </a:r>
            <a:endParaRPr sz="1800">
              <a:latin typeface="Verdana"/>
              <a:cs typeface="Verdana"/>
            </a:endParaRPr>
          </a:p>
        </p:txBody>
      </p:sp>
      <p:grpSp>
        <p:nvGrpSpPr>
          <p:cNvPr id="19" name="object 19"/>
          <p:cNvGrpSpPr/>
          <p:nvPr/>
        </p:nvGrpSpPr>
        <p:grpSpPr>
          <a:xfrm>
            <a:off x="6360981" y="4650008"/>
            <a:ext cx="2835275" cy="826135"/>
            <a:chOff x="6360981" y="4650008"/>
            <a:chExt cx="2835275" cy="826135"/>
          </a:xfrm>
        </p:grpSpPr>
        <p:sp>
          <p:nvSpPr>
            <p:cNvPr id="20" name="object 20"/>
            <p:cNvSpPr/>
            <p:nvPr/>
          </p:nvSpPr>
          <p:spPr>
            <a:xfrm>
              <a:off x="6373681" y="4662708"/>
              <a:ext cx="2809875" cy="800735"/>
            </a:xfrm>
            <a:custGeom>
              <a:avLst/>
              <a:gdLst/>
              <a:ahLst/>
              <a:cxnLst/>
              <a:rect l="l" t="t" r="r" b="b"/>
              <a:pathLst>
                <a:path w="2809875" h="800735">
                  <a:moveTo>
                    <a:pt x="2247513" y="0"/>
                  </a:moveTo>
                  <a:lnTo>
                    <a:pt x="0" y="0"/>
                  </a:lnTo>
                  <a:lnTo>
                    <a:pt x="561877" y="400265"/>
                  </a:lnTo>
                  <a:lnTo>
                    <a:pt x="0" y="800531"/>
                  </a:lnTo>
                  <a:lnTo>
                    <a:pt x="2247513" y="800531"/>
                  </a:lnTo>
                  <a:lnTo>
                    <a:pt x="2809391" y="400265"/>
                  </a:lnTo>
                  <a:lnTo>
                    <a:pt x="2247513" y="0"/>
                  </a:lnTo>
                  <a:close/>
                </a:path>
              </a:pathLst>
            </a:custGeom>
            <a:solidFill>
              <a:srgbClr val="9BC850"/>
            </a:solidFill>
          </p:spPr>
          <p:txBody>
            <a:bodyPr wrap="square" lIns="0" tIns="0" rIns="0" bIns="0" rtlCol="0"/>
            <a:lstStyle/>
            <a:p>
              <a:endParaRPr/>
            </a:p>
          </p:txBody>
        </p:sp>
        <p:sp>
          <p:nvSpPr>
            <p:cNvPr id="21" name="object 21"/>
            <p:cNvSpPr/>
            <p:nvPr/>
          </p:nvSpPr>
          <p:spPr>
            <a:xfrm>
              <a:off x="6373681" y="4662708"/>
              <a:ext cx="2809875" cy="800735"/>
            </a:xfrm>
            <a:custGeom>
              <a:avLst/>
              <a:gdLst/>
              <a:ahLst/>
              <a:cxnLst/>
              <a:rect l="l" t="t" r="r" b="b"/>
              <a:pathLst>
                <a:path w="2809875" h="800735">
                  <a:moveTo>
                    <a:pt x="0" y="0"/>
                  </a:moveTo>
                  <a:lnTo>
                    <a:pt x="2247514" y="0"/>
                  </a:lnTo>
                  <a:lnTo>
                    <a:pt x="2809392" y="400266"/>
                  </a:lnTo>
                  <a:lnTo>
                    <a:pt x="2247514" y="800532"/>
                  </a:lnTo>
                  <a:lnTo>
                    <a:pt x="0" y="800532"/>
                  </a:lnTo>
                  <a:lnTo>
                    <a:pt x="561878" y="400266"/>
                  </a:lnTo>
                  <a:lnTo>
                    <a:pt x="0" y="0"/>
                  </a:lnTo>
                  <a:close/>
                </a:path>
              </a:pathLst>
            </a:custGeom>
            <a:ln w="25400">
              <a:solidFill>
                <a:srgbClr val="FFFFFF"/>
              </a:solidFill>
            </a:ln>
          </p:spPr>
          <p:txBody>
            <a:bodyPr wrap="square" lIns="0" tIns="0" rIns="0" bIns="0" rtlCol="0"/>
            <a:lstStyle/>
            <a:p>
              <a:endParaRPr/>
            </a:p>
          </p:txBody>
        </p:sp>
      </p:grpSp>
      <p:sp>
        <p:nvSpPr>
          <p:cNvPr id="22" name="object 22"/>
          <p:cNvSpPr txBox="1"/>
          <p:nvPr/>
        </p:nvSpPr>
        <p:spPr>
          <a:xfrm>
            <a:off x="7080003" y="4888483"/>
            <a:ext cx="143129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Verdana"/>
                <a:cs typeface="Verdana"/>
              </a:rPr>
              <a:t>Deployment</a:t>
            </a:r>
            <a:endParaRPr sz="1800">
              <a:latin typeface="Verdana"/>
              <a:cs typeface="Verdana"/>
            </a:endParaRPr>
          </a:p>
        </p:txBody>
      </p:sp>
      <p:grpSp>
        <p:nvGrpSpPr>
          <p:cNvPr id="23" name="object 23"/>
          <p:cNvGrpSpPr/>
          <p:nvPr/>
        </p:nvGrpSpPr>
        <p:grpSpPr>
          <a:xfrm>
            <a:off x="8057908" y="5724749"/>
            <a:ext cx="2835275" cy="826135"/>
            <a:chOff x="8057908" y="5724749"/>
            <a:chExt cx="2835275" cy="826135"/>
          </a:xfrm>
        </p:grpSpPr>
        <p:sp>
          <p:nvSpPr>
            <p:cNvPr id="24" name="object 24"/>
            <p:cNvSpPr/>
            <p:nvPr/>
          </p:nvSpPr>
          <p:spPr>
            <a:xfrm>
              <a:off x="8070608" y="5737449"/>
              <a:ext cx="2809875" cy="800735"/>
            </a:xfrm>
            <a:custGeom>
              <a:avLst/>
              <a:gdLst/>
              <a:ahLst/>
              <a:cxnLst/>
              <a:rect l="l" t="t" r="r" b="b"/>
              <a:pathLst>
                <a:path w="2809875" h="800734">
                  <a:moveTo>
                    <a:pt x="2247513" y="0"/>
                  </a:moveTo>
                  <a:lnTo>
                    <a:pt x="0" y="0"/>
                  </a:lnTo>
                  <a:lnTo>
                    <a:pt x="561878" y="400266"/>
                  </a:lnTo>
                  <a:lnTo>
                    <a:pt x="0" y="800532"/>
                  </a:lnTo>
                  <a:lnTo>
                    <a:pt x="2247513" y="800532"/>
                  </a:lnTo>
                  <a:lnTo>
                    <a:pt x="2809392" y="400266"/>
                  </a:lnTo>
                  <a:lnTo>
                    <a:pt x="2247513" y="0"/>
                  </a:lnTo>
                  <a:close/>
                </a:path>
              </a:pathLst>
            </a:custGeom>
            <a:solidFill>
              <a:srgbClr val="675BA7"/>
            </a:solidFill>
          </p:spPr>
          <p:txBody>
            <a:bodyPr wrap="square" lIns="0" tIns="0" rIns="0" bIns="0" rtlCol="0"/>
            <a:lstStyle/>
            <a:p>
              <a:endParaRPr/>
            </a:p>
          </p:txBody>
        </p:sp>
        <p:sp>
          <p:nvSpPr>
            <p:cNvPr id="25" name="object 25"/>
            <p:cNvSpPr/>
            <p:nvPr/>
          </p:nvSpPr>
          <p:spPr>
            <a:xfrm>
              <a:off x="8070608" y="5737449"/>
              <a:ext cx="2809875" cy="800735"/>
            </a:xfrm>
            <a:custGeom>
              <a:avLst/>
              <a:gdLst/>
              <a:ahLst/>
              <a:cxnLst/>
              <a:rect l="l" t="t" r="r" b="b"/>
              <a:pathLst>
                <a:path w="2809875" h="800734">
                  <a:moveTo>
                    <a:pt x="0" y="0"/>
                  </a:moveTo>
                  <a:lnTo>
                    <a:pt x="2247514" y="0"/>
                  </a:lnTo>
                  <a:lnTo>
                    <a:pt x="2809392" y="400266"/>
                  </a:lnTo>
                  <a:lnTo>
                    <a:pt x="2247514" y="800532"/>
                  </a:lnTo>
                  <a:lnTo>
                    <a:pt x="0" y="800532"/>
                  </a:lnTo>
                  <a:lnTo>
                    <a:pt x="561878" y="400266"/>
                  </a:lnTo>
                  <a:lnTo>
                    <a:pt x="0" y="0"/>
                  </a:lnTo>
                  <a:close/>
                </a:path>
              </a:pathLst>
            </a:custGeom>
            <a:ln w="25400">
              <a:solidFill>
                <a:srgbClr val="FFFFFF"/>
              </a:solidFill>
            </a:ln>
          </p:spPr>
          <p:txBody>
            <a:bodyPr wrap="square" lIns="0" tIns="0" rIns="0" bIns="0" rtlCol="0"/>
            <a:lstStyle/>
            <a:p>
              <a:endParaRPr/>
            </a:p>
          </p:txBody>
        </p:sp>
      </p:grpSp>
      <p:sp>
        <p:nvSpPr>
          <p:cNvPr id="26" name="object 26"/>
          <p:cNvSpPr txBox="1"/>
          <p:nvPr/>
        </p:nvSpPr>
        <p:spPr>
          <a:xfrm>
            <a:off x="8754706" y="5964428"/>
            <a:ext cx="147637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Verdana"/>
                <a:cs typeface="Verdana"/>
              </a:rPr>
              <a:t>Maintenance</a:t>
            </a:r>
            <a:endParaRPr sz="1800">
              <a:latin typeface="Verdana"/>
              <a:cs typeface="Verdana"/>
            </a:endParaRPr>
          </a:p>
        </p:txBody>
      </p:sp>
      <p:sp>
        <p:nvSpPr>
          <p:cNvPr id="27" name="object 27"/>
          <p:cNvSpPr/>
          <p:nvPr/>
        </p:nvSpPr>
        <p:spPr>
          <a:xfrm>
            <a:off x="3115356" y="714212"/>
            <a:ext cx="721995" cy="661670"/>
          </a:xfrm>
          <a:custGeom>
            <a:avLst/>
            <a:gdLst/>
            <a:ahLst/>
            <a:cxnLst/>
            <a:rect l="l" t="t" r="r" b="b"/>
            <a:pathLst>
              <a:path w="721995" h="661669">
                <a:moveTo>
                  <a:pt x="569801" y="483687"/>
                </a:moveTo>
                <a:lnTo>
                  <a:pt x="562409" y="485293"/>
                </a:lnTo>
                <a:lnTo>
                  <a:pt x="556219" y="489641"/>
                </a:lnTo>
                <a:lnTo>
                  <a:pt x="552312" y="495811"/>
                </a:lnTo>
                <a:lnTo>
                  <a:pt x="551004" y="502996"/>
                </a:lnTo>
                <a:lnTo>
                  <a:pt x="552610" y="510388"/>
                </a:lnTo>
                <a:lnTo>
                  <a:pt x="618845" y="661492"/>
                </a:lnTo>
                <a:lnTo>
                  <a:pt x="645349" y="626118"/>
                </a:lnTo>
                <a:lnTo>
                  <a:pt x="642106" y="626118"/>
                </a:lnTo>
                <a:lnTo>
                  <a:pt x="604258" y="621748"/>
                </a:lnTo>
                <a:lnTo>
                  <a:pt x="604467" y="620297"/>
                </a:lnTo>
                <a:lnTo>
                  <a:pt x="606430" y="581334"/>
                </a:lnTo>
                <a:lnTo>
                  <a:pt x="605819" y="542474"/>
                </a:lnTo>
                <a:lnTo>
                  <a:pt x="605248" y="535570"/>
                </a:lnTo>
                <a:lnTo>
                  <a:pt x="587504" y="495092"/>
                </a:lnTo>
                <a:lnTo>
                  <a:pt x="583156" y="488902"/>
                </a:lnTo>
                <a:lnTo>
                  <a:pt x="576986" y="484995"/>
                </a:lnTo>
                <a:lnTo>
                  <a:pt x="569801" y="483687"/>
                </a:lnTo>
                <a:close/>
              </a:path>
              <a:path w="721995" h="661669">
                <a:moveTo>
                  <a:pt x="605248" y="535570"/>
                </a:moveTo>
                <a:lnTo>
                  <a:pt x="605819" y="542474"/>
                </a:lnTo>
                <a:lnTo>
                  <a:pt x="606430" y="581334"/>
                </a:lnTo>
                <a:lnTo>
                  <a:pt x="604467" y="620297"/>
                </a:lnTo>
                <a:lnTo>
                  <a:pt x="604258" y="621748"/>
                </a:lnTo>
                <a:lnTo>
                  <a:pt x="642106" y="626118"/>
                </a:lnTo>
                <a:lnTo>
                  <a:pt x="642520" y="622173"/>
                </a:lnTo>
                <a:lnTo>
                  <a:pt x="642805" y="616285"/>
                </a:lnTo>
                <a:lnTo>
                  <a:pt x="640629" y="616285"/>
                </a:lnTo>
                <a:lnTo>
                  <a:pt x="607937" y="612510"/>
                </a:lnTo>
                <a:lnTo>
                  <a:pt x="627519" y="586376"/>
                </a:lnTo>
                <a:lnTo>
                  <a:pt x="605248" y="535570"/>
                </a:lnTo>
                <a:close/>
              </a:path>
              <a:path w="721995" h="661669">
                <a:moveTo>
                  <a:pt x="699824" y="499178"/>
                </a:moveTo>
                <a:lnTo>
                  <a:pt x="692926" y="501576"/>
                </a:lnTo>
                <a:lnTo>
                  <a:pt x="687282" y="506613"/>
                </a:lnTo>
                <a:lnTo>
                  <a:pt x="644228" y="564074"/>
                </a:lnTo>
                <a:lnTo>
                  <a:pt x="644525" y="580694"/>
                </a:lnTo>
                <a:lnTo>
                  <a:pt x="642520" y="622173"/>
                </a:lnTo>
                <a:lnTo>
                  <a:pt x="642106" y="626118"/>
                </a:lnTo>
                <a:lnTo>
                  <a:pt x="645349" y="626118"/>
                </a:lnTo>
                <a:lnTo>
                  <a:pt x="717773" y="529457"/>
                </a:lnTo>
                <a:lnTo>
                  <a:pt x="721021" y="522626"/>
                </a:lnTo>
                <a:lnTo>
                  <a:pt x="721384" y="515332"/>
                </a:lnTo>
                <a:lnTo>
                  <a:pt x="718986" y="508434"/>
                </a:lnTo>
                <a:lnTo>
                  <a:pt x="713950" y="502790"/>
                </a:lnTo>
                <a:lnTo>
                  <a:pt x="707118" y="499541"/>
                </a:lnTo>
                <a:lnTo>
                  <a:pt x="699824" y="499178"/>
                </a:lnTo>
                <a:close/>
              </a:path>
              <a:path w="721995" h="661669">
                <a:moveTo>
                  <a:pt x="627519" y="586376"/>
                </a:moveTo>
                <a:lnTo>
                  <a:pt x="607937" y="612510"/>
                </a:lnTo>
                <a:lnTo>
                  <a:pt x="640629" y="616285"/>
                </a:lnTo>
                <a:lnTo>
                  <a:pt x="627519" y="586376"/>
                </a:lnTo>
                <a:close/>
              </a:path>
              <a:path w="721995" h="661669">
                <a:moveTo>
                  <a:pt x="644228" y="564074"/>
                </a:moveTo>
                <a:lnTo>
                  <a:pt x="627519" y="586376"/>
                </a:lnTo>
                <a:lnTo>
                  <a:pt x="640629" y="616285"/>
                </a:lnTo>
                <a:lnTo>
                  <a:pt x="642805" y="616285"/>
                </a:lnTo>
                <a:lnTo>
                  <a:pt x="644525" y="580694"/>
                </a:lnTo>
                <a:lnTo>
                  <a:pt x="644228" y="564074"/>
                </a:lnTo>
                <a:close/>
              </a:path>
              <a:path w="721995" h="661669">
                <a:moveTo>
                  <a:pt x="297355" y="38056"/>
                </a:moveTo>
                <a:lnTo>
                  <a:pt x="88531" y="38056"/>
                </a:lnTo>
                <a:lnTo>
                  <a:pt x="115270" y="38219"/>
                </a:lnTo>
                <a:lnTo>
                  <a:pt x="141691" y="39772"/>
                </a:lnTo>
                <a:lnTo>
                  <a:pt x="193442" y="46939"/>
                </a:lnTo>
                <a:lnTo>
                  <a:pt x="243502" y="59321"/>
                </a:lnTo>
                <a:lnTo>
                  <a:pt x="291586" y="76691"/>
                </a:lnTo>
                <a:lnTo>
                  <a:pt x="337405" y="98823"/>
                </a:lnTo>
                <a:lnTo>
                  <a:pt x="380663" y="125493"/>
                </a:lnTo>
                <a:lnTo>
                  <a:pt x="421063" y="156475"/>
                </a:lnTo>
                <a:lnTo>
                  <a:pt x="458304" y="191543"/>
                </a:lnTo>
                <a:lnTo>
                  <a:pt x="492089" y="230474"/>
                </a:lnTo>
                <a:lnTo>
                  <a:pt x="522114" y="273042"/>
                </a:lnTo>
                <a:lnTo>
                  <a:pt x="548078" y="319025"/>
                </a:lnTo>
                <a:lnTo>
                  <a:pt x="569681" y="368199"/>
                </a:lnTo>
                <a:lnTo>
                  <a:pt x="586619" y="420350"/>
                </a:lnTo>
                <a:lnTo>
                  <a:pt x="598586" y="475260"/>
                </a:lnTo>
                <a:lnTo>
                  <a:pt x="605248" y="535570"/>
                </a:lnTo>
                <a:lnTo>
                  <a:pt x="627519" y="586376"/>
                </a:lnTo>
                <a:lnTo>
                  <a:pt x="644228" y="564074"/>
                </a:lnTo>
                <a:lnTo>
                  <a:pt x="643787" y="539301"/>
                </a:lnTo>
                <a:lnTo>
                  <a:pt x="640328" y="498312"/>
                </a:lnTo>
                <a:lnTo>
                  <a:pt x="630247" y="438404"/>
                </a:lnTo>
                <a:lnTo>
                  <a:pt x="614672" y="381212"/>
                </a:lnTo>
                <a:lnTo>
                  <a:pt x="593916" y="327000"/>
                </a:lnTo>
                <a:lnTo>
                  <a:pt x="568299" y="276029"/>
                </a:lnTo>
                <a:lnTo>
                  <a:pt x="538140" y="228553"/>
                </a:lnTo>
                <a:lnTo>
                  <a:pt x="503762" y="184825"/>
                </a:lnTo>
                <a:lnTo>
                  <a:pt x="465480" y="145100"/>
                </a:lnTo>
                <a:lnTo>
                  <a:pt x="423619" y="109626"/>
                </a:lnTo>
                <a:lnTo>
                  <a:pt x="378501" y="78656"/>
                </a:lnTo>
                <a:lnTo>
                  <a:pt x="330448" y="52439"/>
                </a:lnTo>
                <a:lnTo>
                  <a:pt x="305423" y="41192"/>
                </a:lnTo>
                <a:lnTo>
                  <a:pt x="297355" y="38056"/>
                </a:lnTo>
                <a:close/>
              </a:path>
              <a:path w="721995" h="661669">
                <a:moveTo>
                  <a:pt x="86720" y="0"/>
                </a:moveTo>
                <a:lnTo>
                  <a:pt x="57703" y="1407"/>
                </a:lnTo>
                <a:lnTo>
                  <a:pt x="28456" y="4371"/>
                </a:lnTo>
                <a:lnTo>
                  <a:pt x="0" y="8743"/>
                </a:lnTo>
                <a:lnTo>
                  <a:pt x="5784" y="46401"/>
                </a:lnTo>
                <a:lnTo>
                  <a:pt x="34243" y="42029"/>
                </a:lnTo>
                <a:lnTo>
                  <a:pt x="61511" y="39316"/>
                </a:lnTo>
                <a:lnTo>
                  <a:pt x="88531" y="38056"/>
                </a:lnTo>
                <a:lnTo>
                  <a:pt x="297355" y="38056"/>
                </a:lnTo>
                <a:lnTo>
                  <a:pt x="279786" y="31228"/>
                </a:lnTo>
                <a:lnTo>
                  <a:pt x="226844" y="15273"/>
                </a:lnTo>
                <a:lnTo>
                  <a:pt x="171958" y="4820"/>
                </a:lnTo>
                <a:lnTo>
                  <a:pt x="115463" y="119"/>
                </a:lnTo>
                <a:lnTo>
                  <a:pt x="86720" y="0"/>
                </a:lnTo>
                <a:close/>
              </a:path>
            </a:pathLst>
          </a:custGeom>
          <a:solidFill>
            <a:srgbClr val="404040"/>
          </a:solidFill>
        </p:spPr>
        <p:txBody>
          <a:bodyPr wrap="square" lIns="0" tIns="0" rIns="0" bIns="0" rtlCol="0"/>
          <a:lstStyle/>
          <a:p>
            <a:endParaRPr/>
          </a:p>
        </p:txBody>
      </p:sp>
      <p:sp>
        <p:nvSpPr>
          <p:cNvPr id="28" name="object 28"/>
          <p:cNvSpPr/>
          <p:nvPr/>
        </p:nvSpPr>
        <p:spPr>
          <a:xfrm>
            <a:off x="6342456" y="2930550"/>
            <a:ext cx="3591560" cy="2811780"/>
          </a:xfrm>
          <a:custGeom>
            <a:avLst/>
            <a:gdLst/>
            <a:ahLst/>
            <a:cxnLst/>
            <a:rect l="l" t="t" r="r" b="b"/>
            <a:pathLst>
              <a:path w="3591559" h="2811779">
                <a:moveTo>
                  <a:pt x="721385" y="515327"/>
                </a:moveTo>
                <a:lnTo>
                  <a:pt x="718997" y="508431"/>
                </a:lnTo>
                <a:lnTo>
                  <a:pt x="713955" y="502793"/>
                </a:lnTo>
                <a:lnTo>
                  <a:pt x="707123" y="499541"/>
                </a:lnTo>
                <a:lnTo>
                  <a:pt x="699833" y="499173"/>
                </a:lnTo>
                <a:lnTo>
                  <a:pt x="692937" y="501573"/>
                </a:lnTo>
                <a:lnTo>
                  <a:pt x="687285" y="506615"/>
                </a:lnTo>
                <a:lnTo>
                  <a:pt x="644232" y="564070"/>
                </a:lnTo>
                <a:lnTo>
                  <a:pt x="643788" y="539305"/>
                </a:lnTo>
                <a:lnTo>
                  <a:pt x="640334" y="498309"/>
                </a:lnTo>
                <a:lnTo>
                  <a:pt x="630250" y="438404"/>
                </a:lnTo>
                <a:lnTo>
                  <a:pt x="614680" y="381215"/>
                </a:lnTo>
                <a:lnTo>
                  <a:pt x="593928" y="326999"/>
                </a:lnTo>
                <a:lnTo>
                  <a:pt x="568312" y="276034"/>
                </a:lnTo>
                <a:lnTo>
                  <a:pt x="538149" y="228549"/>
                </a:lnTo>
                <a:lnTo>
                  <a:pt x="503770" y="184823"/>
                </a:lnTo>
                <a:lnTo>
                  <a:pt x="465480" y="145097"/>
                </a:lnTo>
                <a:lnTo>
                  <a:pt x="423621" y="109626"/>
                </a:lnTo>
                <a:lnTo>
                  <a:pt x="378510" y="78651"/>
                </a:lnTo>
                <a:lnTo>
                  <a:pt x="330454" y="52438"/>
                </a:lnTo>
                <a:lnTo>
                  <a:pt x="297357" y="38061"/>
                </a:lnTo>
                <a:lnTo>
                  <a:pt x="279793" y="31229"/>
                </a:lnTo>
                <a:lnTo>
                  <a:pt x="226847" y="15265"/>
                </a:lnTo>
                <a:lnTo>
                  <a:pt x="171958" y="4826"/>
                </a:lnTo>
                <a:lnTo>
                  <a:pt x="115468" y="114"/>
                </a:lnTo>
                <a:lnTo>
                  <a:pt x="86728" y="0"/>
                </a:lnTo>
                <a:lnTo>
                  <a:pt x="57708" y="1409"/>
                </a:lnTo>
                <a:lnTo>
                  <a:pt x="28460" y="4368"/>
                </a:lnTo>
                <a:lnTo>
                  <a:pt x="0" y="8737"/>
                </a:lnTo>
                <a:lnTo>
                  <a:pt x="5791" y="46405"/>
                </a:lnTo>
                <a:lnTo>
                  <a:pt x="34251" y="42024"/>
                </a:lnTo>
                <a:lnTo>
                  <a:pt x="61518" y="39319"/>
                </a:lnTo>
                <a:lnTo>
                  <a:pt x="88544" y="38061"/>
                </a:lnTo>
                <a:lnTo>
                  <a:pt x="115277" y="38214"/>
                </a:lnTo>
                <a:lnTo>
                  <a:pt x="141693" y="39776"/>
                </a:lnTo>
                <a:lnTo>
                  <a:pt x="193446" y="46939"/>
                </a:lnTo>
                <a:lnTo>
                  <a:pt x="243509" y="59321"/>
                </a:lnTo>
                <a:lnTo>
                  <a:pt x="291592" y="76695"/>
                </a:lnTo>
                <a:lnTo>
                  <a:pt x="337413" y="98818"/>
                </a:lnTo>
                <a:lnTo>
                  <a:pt x="380669" y="125488"/>
                </a:lnTo>
                <a:lnTo>
                  <a:pt x="421068" y="156476"/>
                </a:lnTo>
                <a:lnTo>
                  <a:pt x="458304" y="191541"/>
                </a:lnTo>
                <a:lnTo>
                  <a:pt x="492099" y="230479"/>
                </a:lnTo>
                <a:lnTo>
                  <a:pt x="522122" y="273037"/>
                </a:lnTo>
                <a:lnTo>
                  <a:pt x="548081" y="319024"/>
                </a:lnTo>
                <a:lnTo>
                  <a:pt x="569683" y="368198"/>
                </a:lnTo>
                <a:lnTo>
                  <a:pt x="586625" y="420344"/>
                </a:lnTo>
                <a:lnTo>
                  <a:pt x="598589" y="475259"/>
                </a:lnTo>
                <a:lnTo>
                  <a:pt x="605256" y="535571"/>
                </a:lnTo>
                <a:lnTo>
                  <a:pt x="587514" y="495096"/>
                </a:lnTo>
                <a:lnTo>
                  <a:pt x="583158" y="488899"/>
                </a:lnTo>
                <a:lnTo>
                  <a:pt x="576986" y="485000"/>
                </a:lnTo>
                <a:lnTo>
                  <a:pt x="569810" y="483692"/>
                </a:lnTo>
                <a:lnTo>
                  <a:pt x="562419" y="485292"/>
                </a:lnTo>
                <a:lnTo>
                  <a:pt x="556221" y="489635"/>
                </a:lnTo>
                <a:lnTo>
                  <a:pt x="552323" y="495808"/>
                </a:lnTo>
                <a:lnTo>
                  <a:pt x="551014" y="502996"/>
                </a:lnTo>
                <a:lnTo>
                  <a:pt x="552615" y="510387"/>
                </a:lnTo>
                <a:lnTo>
                  <a:pt x="618858" y="661492"/>
                </a:lnTo>
                <a:lnTo>
                  <a:pt x="645350" y="626122"/>
                </a:lnTo>
                <a:lnTo>
                  <a:pt x="717778" y="529463"/>
                </a:lnTo>
                <a:lnTo>
                  <a:pt x="721029" y="522630"/>
                </a:lnTo>
                <a:lnTo>
                  <a:pt x="721385" y="515327"/>
                </a:lnTo>
                <a:close/>
              </a:path>
              <a:path w="3591559" h="2811779">
                <a:moveTo>
                  <a:pt x="2106015" y="1577721"/>
                </a:moveTo>
                <a:lnTo>
                  <a:pt x="2103615" y="1570824"/>
                </a:lnTo>
                <a:lnTo>
                  <a:pt x="2098586" y="1565173"/>
                </a:lnTo>
                <a:lnTo>
                  <a:pt x="2091753" y="1561922"/>
                </a:lnTo>
                <a:lnTo>
                  <a:pt x="2084451" y="1561566"/>
                </a:lnTo>
                <a:lnTo>
                  <a:pt x="2077554" y="1563966"/>
                </a:lnTo>
                <a:lnTo>
                  <a:pt x="2071916" y="1568996"/>
                </a:lnTo>
                <a:lnTo>
                  <a:pt x="2028863" y="1626463"/>
                </a:lnTo>
                <a:lnTo>
                  <a:pt x="2028418" y="1601685"/>
                </a:lnTo>
                <a:lnTo>
                  <a:pt x="2024964" y="1560703"/>
                </a:lnTo>
                <a:lnTo>
                  <a:pt x="2014880" y="1500784"/>
                </a:lnTo>
                <a:lnTo>
                  <a:pt x="1999297" y="1443596"/>
                </a:lnTo>
                <a:lnTo>
                  <a:pt x="1978545" y="1389392"/>
                </a:lnTo>
                <a:lnTo>
                  <a:pt x="1952929" y="1338414"/>
                </a:lnTo>
                <a:lnTo>
                  <a:pt x="1922767" y="1290942"/>
                </a:lnTo>
                <a:lnTo>
                  <a:pt x="1888388" y="1247216"/>
                </a:lnTo>
                <a:lnTo>
                  <a:pt x="1850110" y="1207490"/>
                </a:lnTo>
                <a:lnTo>
                  <a:pt x="1808251" y="1172006"/>
                </a:lnTo>
                <a:lnTo>
                  <a:pt x="1763128" y="1141044"/>
                </a:lnTo>
                <a:lnTo>
                  <a:pt x="1715084" y="1114831"/>
                </a:lnTo>
                <a:lnTo>
                  <a:pt x="1664411" y="1093609"/>
                </a:lnTo>
                <a:lnTo>
                  <a:pt x="1611477" y="1077658"/>
                </a:lnTo>
                <a:lnTo>
                  <a:pt x="1556588" y="1067206"/>
                </a:lnTo>
                <a:lnTo>
                  <a:pt x="1500098" y="1062507"/>
                </a:lnTo>
                <a:lnTo>
                  <a:pt x="1471345" y="1062380"/>
                </a:lnTo>
                <a:lnTo>
                  <a:pt x="1442339" y="1063790"/>
                </a:lnTo>
                <a:lnTo>
                  <a:pt x="1413090" y="1066761"/>
                </a:lnTo>
                <a:lnTo>
                  <a:pt x="1384630" y="1071130"/>
                </a:lnTo>
                <a:lnTo>
                  <a:pt x="1390408" y="1108786"/>
                </a:lnTo>
                <a:lnTo>
                  <a:pt x="1418869" y="1104417"/>
                </a:lnTo>
                <a:lnTo>
                  <a:pt x="1446136" y="1101699"/>
                </a:lnTo>
                <a:lnTo>
                  <a:pt x="1473161" y="1100442"/>
                </a:lnTo>
                <a:lnTo>
                  <a:pt x="1499895" y="1100607"/>
                </a:lnTo>
                <a:lnTo>
                  <a:pt x="1526324" y="1102156"/>
                </a:lnTo>
                <a:lnTo>
                  <a:pt x="1578076" y="1109319"/>
                </a:lnTo>
                <a:lnTo>
                  <a:pt x="1628127" y="1121702"/>
                </a:lnTo>
                <a:lnTo>
                  <a:pt x="1676222" y="1139075"/>
                </a:lnTo>
                <a:lnTo>
                  <a:pt x="1722031" y="1161211"/>
                </a:lnTo>
                <a:lnTo>
                  <a:pt x="1765287" y="1187881"/>
                </a:lnTo>
                <a:lnTo>
                  <a:pt x="1805698" y="1218857"/>
                </a:lnTo>
                <a:lnTo>
                  <a:pt x="1842935" y="1253934"/>
                </a:lnTo>
                <a:lnTo>
                  <a:pt x="1876717" y="1292860"/>
                </a:lnTo>
                <a:lnTo>
                  <a:pt x="1906739" y="1335430"/>
                </a:lnTo>
                <a:lnTo>
                  <a:pt x="1932711" y="1381404"/>
                </a:lnTo>
                <a:lnTo>
                  <a:pt x="1954314" y="1430591"/>
                </a:lnTo>
                <a:lnTo>
                  <a:pt x="1971243" y="1482737"/>
                </a:lnTo>
                <a:lnTo>
                  <a:pt x="1983219" y="1537639"/>
                </a:lnTo>
                <a:lnTo>
                  <a:pt x="1989874" y="1597952"/>
                </a:lnTo>
                <a:lnTo>
                  <a:pt x="1972132" y="1557477"/>
                </a:lnTo>
                <a:lnTo>
                  <a:pt x="1967788" y="1551292"/>
                </a:lnTo>
                <a:lnTo>
                  <a:pt x="1961616" y="1547380"/>
                </a:lnTo>
                <a:lnTo>
                  <a:pt x="1954428" y="1546072"/>
                </a:lnTo>
                <a:lnTo>
                  <a:pt x="1947037" y="1547672"/>
                </a:lnTo>
                <a:lnTo>
                  <a:pt x="1940852" y="1552028"/>
                </a:lnTo>
                <a:lnTo>
                  <a:pt x="1936940" y="1558201"/>
                </a:lnTo>
                <a:lnTo>
                  <a:pt x="1935632" y="1565376"/>
                </a:lnTo>
                <a:lnTo>
                  <a:pt x="1937245" y="1572780"/>
                </a:lnTo>
                <a:lnTo>
                  <a:pt x="2003475" y="1723872"/>
                </a:lnTo>
                <a:lnTo>
                  <a:pt x="2029980" y="1688503"/>
                </a:lnTo>
                <a:lnTo>
                  <a:pt x="2102408" y="1591843"/>
                </a:lnTo>
                <a:lnTo>
                  <a:pt x="2105647" y="1585010"/>
                </a:lnTo>
                <a:lnTo>
                  <a:pt x="2106015" y="1577721"/>
                </a:lnTo>
                <a:close/>
              </a:path>
              <a:path w="3591559" h="2811779">
                <a:moveTo>
                  <a:pt x="3591128" y="2665234"/>
                </a:moveTo>
                <a:lnTo>
                  <a:pt x="3588728" y="2658338"/>
                </a:lnTo>
                <a:lnTo>
                  <a:pt x="3583698" y="2652687"/>
                </a:lnTo>
                <a:lnTo>
                  <a:pt x="3576866" y="2649436"/>
                </a:lnTo>
                <a:lnTo>
                  <a:pt x="3569576" y="2649080"/>
                </a:lnTo>
                <a:lnTo>
                  <a:pt x="3562667" y="2651480"/>
                </a:lnTo>
                <a:lnTo>
                  <a:pt x="3557028" y="2656509"/>
                </a:lnTo>
                <a:lnTo>
                  <a:pt x="3513975" y="2713977"/>
                </a:lnTo>
                <a:lnTo>
                  <a:pt x="3513531" y="2689199"/>
                </a:lnTo>
                <a:lnTo>
                  <a:pt x="3510076" y="2648216"/>
                </a:lnTo>
                <a:lnTo>
                  <a:pt x="3499993" y="2588298"/>
                </a:lnTo>
                <a:lnTo>
                  <a:pt x="3484422" y="2531110"/>
                </a:lnTo>
                <a:lnTo>
                  <a:pt x="3463658" y="2476893"/>
                </a:lnTo>
                <a:lnTo>
                  <a:pt x="3438042" y="2425928"/>
                </a:lnTo>
                <a:lnTo>
                  <a:pt x="3407892" y="2378456"/>
                </a:lnTo>
                <a:lnTo>
                  <a:pt x="3373513" y="2334730"/>
                </a:lnTo>
                <a:lnTo>
                  <a:pt x="3335223" y="2295004"/>
                </a:lnTo>
                <a:lnTo>
                  <a:pt x="3293364" y="2259520"/>
                </a:lnTo>
                <a:lnTo>
                  <a:pt x="3248253" y="2228558"/>
                </a:lnTo>
                <a:lnTo>
                  <a:pt x="3200196" y="2202332"/>
                </a:lnTo>
                <a:lnTo>
                  <a:pt x="3167100" y="2187956"/>
                </a:lnTo>
                <a:lnTo>
                  <a:pt x="3149536" y="2181123"/>
                </a:lnTo>
                <a:lnTo>
                  <a:pt x="3096590" y="2165172"/>
                </a:lnTo>
                <a:lnTo>
                  <a:pt x="3041700" y="2154720"/>
                </a:lnTo>
                <a:lnTo>
                  <a:pt x="2985211" y="2150021"/>
                </a:lnTo>
                <a:lnTo>
                  <a:pt x="2956471" y="2149894"/>
                </a:lnTo>
                <a:lnTo>
                  <a:pt x="2927451" y="2151303"/>
                </a:lnTo>
                <a:lnTo>
                  <a:pt x="2898203" y="2154263"/>
                </a:lnTo>
                <a:lnTo>
                  <a:pt x="2869742" y="2158644"/>
                </a:lnTo>
                <a:lnTo>
                  <a:pt x="2875534" y="2196300"/>
                </a:lnTo>
                <a:lnTo>
                  <a:pt x="2903994" y="2191931"/>
                </a:lnTo>
                <a:lnTo>
                  <a:pt x="2931261" y="2189213"/>
                </a:lnTo>
                <a:lnTo>
                  <a:pt x="2958274" y="2187956"/>
                </a:lnTo>
                <a:lnTo>
                  <a:pt x="2985020" y="2188121"/>
                </a:lnTo>
                <a:lnTo>
                  <a:pt x="3011436" y="2189670"/>
                </a:lnTo>
                <a:lnTo>
                  <a:pt x="3063189" y="2196833"/>
                </a:lnTo>
                <a:lnTo>
                  <a:pt x="3113252" y="2209215"/>
                </a:lnTo>
                <a:lnTo>
                  <a:pt x="3161334" y="2226589"/>
                </a:lnTo>
                <a:lnTo>
                  <a:pt x="3207156" y="2248725"/>
                </a:lnTo>
                <a:lnTo>
                  <a:pt x="3250412" y="2275395"/>
                </a:lnTo>
                <a:lnTo>
                  <a:pt x="3290811" y="2306370"/>
                </a:lnTo>
                <a:lnTo>
                  <a:pt x="3328047" y="2341448"/>
                </a:lnTo>
                <a:lnTo>
                  <a:pt x="3361829" y="2380373"/>
                </a:lnTo>
                <a:lnTo>
                  <a:pt x="3391865" y="2422944"/>
                </a:lnTo>
                <a:lnTo>
                  <a:pt x="3417824" y="2468918"/>
                </a:lnTo>
                <a:lnTo>
                  <a:pt x="3439426" y="2518092"/>
                </a:lnTo>
                <a:lnTo>
                  <a:pt x="3456368" y="2570251"/>
                </a:lnTo>
                <a:lnTo>
                  <a:pt x="3468332" y="2625153"/>
                </a:lnTo>
                <a:lnTo>
                  <a:pt x="3474999" y="2685465"/>
                </a:lnTo>
                <a:lnTo>
                  <a:pt x="3457244" y="2644991"/>
                </a:lnTo>
                <a:lnTo>
                  <a:pt x="3452901" y="2638806"/>
                </a:lnTo>
                <a:lnTo>
                  <a:pt x="3446729" y="2634894"/>
                </a:lnTo>
                <a:lnTo>
                  <a:pt x="3439553" y="2633586"/>
                </a:lnTo>
                <a:lnTo>
                  <a:pt x="3432149" y="2635186"/>
                </a:lnTo>
                <a:lnTo>
                  <a:pt x="3425964" y="2639542"/>
                </a:lnTo>
                <a:lnTo>
                  <a:pt x="3422053" y="2645714"/>
                </a:lnTo>
                <a:lnTo>
                  <a:pt x="3420745" y="2652890"/>
                </a:lnTo>
                <a:lnTo>
                  <a:pt x="3422358" y="2660281"/>
                </a:lnTo>
                <a:lnTo>
                  <a:pt x="3488588" y="2811386"/>
                </a:lnTo>
                <a:lnTo>
                  <a:pt x="3515093" y="2776016"/>
                </a:lnTo>
                <a:lnTo>
                  <a:pt x="3587521" y="2679357"/>
                </a:lnTo>
                <a:lnTo>
                  <a:pt x="3590772" y="2672524"/>
                </a:lnTo>
                <a:lnTo>
                  <a:pt x="3591128" y="2665234"/>
                </a:lnTo>
                <a:close/>
              </a:path>
            </a:pathLst>
          </a:custGeom>
          <a:solidFill>
            <a:srgbClr val="404040"/>
          </a:solidFill>
        </p:spPr>
        <p:txBody>
          <a:bodyPr wrap="square" lIns="0" tIns="0" rIns="0" bIns="0" rtlCol="0"/>
          <a:lstStyle/>
          <a:p>
            <a:endParaRPr/>
          </a:p>
        </p:txBody>
      </p:sp>
      <p:sp>
        <p:nvSpPr>
          <p:cNvPr id="29" name="object 29"/>
          <p:cNvSpPr txBox="1"/>
          <p:nvPr/>
        </p:nvSpPr>
        <p:spPr>
          <a:xfrm>
            <a:off x="4113547" y="2510028"/>
            <a:ext cx="6170930" cy="1440180"/>
          </a:xfrm>
          <a:prstGeom prst="rect">
            <a:avLst/>
          </a:prstGeom>
        </p:spPr>
        <p:txBody>
          <a:bodyPr vert="horz" wrap="square" lIns="0" tIns="12700" rIns="0" bIns="0" rtlCol="0">
            <a:spAutoFit/>
          </a:bodyPr>
          <a:lstStyle/>
          <a:p>
            <a:pPr marL="2317750">
              <a:lnSpc>
                <a:spcPts val="2140"/>
              </a:lnSpc>
              <a:spcBef>
                <a:spcPts val="100"/>
              </a:spcBef>
            </a:pPr>
            <a:r>
              <a:rPr sz="2000" spc="280" dirty="0">
                <a:solidFill>
                  <a:srgbClr val="404040"/>
                </a:solidFill>
                <a:latin typeface="Calibri"/>
                <a:cs typeface="Calibri"/>
              </a:rPr>
              <a:t>Code </a:t>
            </a:r>
            <a:r>
              <a:rPr sz="2000" spc="145" dirty="0">
                <a:solidFill>
                  <a:srgbClr val="404040"/>
                </a:solidFill>
                <a:latin typeface="Calibri"/>
                <a:cs typeface="Calibri"/>
              </a:rPr>
              <a:t>all </a:t>
            </a:r>
            <a:r>
              <a:rPr sz="2000" spc="100" dirty="0">
                <a:solidFill>
                  <a:srgbClr val="404040"/>
                </a:solidFill>
                <a:latin typeface="Calibri"/>
                <a:cs typeface="Calibri"/>
              </a:rPr>
              <a:t>10</a:t>
            </a:r>
            <a:r>
              <a:rPr sz="2000" spc="10" dirty="0">
                <a:solidFill>
                  <a:srgbClr val="404040"/>
                </a:solidFill>
                <a:latin typeface="Calibri"/>
                <a:cs typeface="Calibri"/>
              </a:rPr>
              <a:t> </a:t>
            </a:r>
            <a:r>
              <a:rPr sz="2000" spc="170" dirty="0">
                <a:solidFill>
                  <a:srgbClr val="404040"/>
                </a:solidFill>
                <a:latin typeface="Calibri"/>
                <a:cs typeface="Calibri"/>
              </a:rPr>
              <a:t>features</a:t>
            </a:r>
            <a:endParaRPr sz="2000">
              <a:latin typeface="Calibri"/>
              <a:cs typeface="Calibri"/>
            </a:endParaRPr>
          </a:p>
          <a:p>
            <a:pPr marL="12700">
              <a:lnSpc>
                <a:spcPts val="1900"/>
              </a:lnSpc>
            </a:pPr>
            <a:r>
              <a:rPr sz="1800" spc="5" dirty="0">
                <a:solidFill>
                  <a:srgbClr val="FFFFFF"/>
                </a:solidFill>
                <a:latin typeface="Verdana"/>
                <a:cs typeface="Verdana"/>
              </a:rPr>
              <a:t>Development</a:t>
            </a:r>
            <a:endParaRPr sz="1800">
              <a:latin typeface="Verdana"/>
              <a:cs typeface="Verdana"/>
            </a:endParaRPr>
          </a:p>
          <a:p>
            <a:pPr>
              <a:lnSpc>
                <a:spcPct val="100000"/>
              </a:lnSpc>
            </a:pPr>
            <a:endParaRPr sz="2300">
              <a:latin typeface="Verdana"/>
              <a:cs typeface="Verdana"/>
            </a:endParaRPr>
          </a:p>
          <a:p>
            <a:pPr marL="3792854">
              <a:lnSpc>
                <a:spcPct val="100000"/>
              </a:lnSpc>
              <a:spcBef>
                <a:spcPts val="1900"/>
              </a:spcBef>
            </a:pPr>
            <a:r>
              <a:rPr sz="2000" spc="160" dirty="0">
                <a:solidFill>
                  <a:srgbClr val="404040"/>
                </a:solidFill>
                <a:latin typeface="Calibri"/>
                <a:cs typeface="Calibri"/>
              </a:rPr>
              <a:t>Test </a:t>
            </a:r>
            <a:r>
              <a:rPr sz="2000" spc="145" dirty="0">
                <a:solidFill>
                  <a:srgbClr val="404040"/>
                </a:solidFill>
                <a:latin typeface="Calibri"/>
                <a:cs typeface="Calibri"/>
              </a:rPr>
              <a:t>all </a:t>
            </a:r>
            <a:r>
              <a:rPr sz="2000" spc="100" dirty="0">
                <a:solidFill>
                  <a:srgbClr val="404040"/>
                </a:solidFill>
                <a:latin typeface="Calibri"/>
                <a:cs typeface="Calibri"/>
              </a:rPr>
              <a:t>10</a:t>
            </a:r>
            <a:r>
              <a:rPr sz="2000" spc="105" dirty="0">
                <a:solidFill>
                  <a:srgbClr val="404040"/>
                </a:solidFill>
                <a:latin typeface="Calibri"/>
                <a:cs typeface="Calibri"/>
              </a:rPr>
              <a:t> </a:t>
            </a:r>
            <a:r>
              <a:rPr sz="2000" spc="170" dirty="0">
                <a:solidFill>
                  <a:srgbClr val="404040"/>
                </a:solidFill>
                <a:latin typeface="Calibri"/>
                <a:cs typeface="Calibri"/>
              </a:rPr>
              <a:t>features</a:t>
            </a:r>
            <a:endParaRPr sz="2000">
              <a:latin typeface="Calibri"/>
              <a:cs typeface="Calibri"/>
            </a:endParaRPr>
          </a:p>
        </p:txBody>
      </p:sp>
      <p:sp>
        <p:nvSpPr>
          <p:cNvPr id="30" name="object 30"/>
          <p:cNvSpPr txBox="1">
            <a:spLocks noGrp="1"/>
          </p:cNvSpPr>
          <p:nvPr>
            <p:ph type="title"/>
          </p:nvPr>
        </p:nvSpPr>
        <p:spPr>
          <a:xfrm>
            <a:off x="3132352" y="312419"/>
            <a:ext cx="2893695" cy="330200"/>
          </a:xfrm>
          <a:prstGeom prst="rect">
            <a:avLst/>
          </a:prstGeom>
        </p:spPr>
        <p:txBody>
          <a:bodyPr vert="horz" wrap="square" lIns="0" tIns="12700" rIns="0" bIns="0" rtlCol="0">
            <a:spAutoFit/>
          </a:bodyPr>
          <a:lstStyle/>
          <a:p>
            <a:pPr marL="12700">
              <a:lnSpc>
                <a:spcPct val="100000"/>
              </a:lnSpc>
              <a:spcBef>
                <a:spcPts val="100"/>
              </a:spcBef>
            </a:pPr>
            <a:r>
              <a:rPr sz="2000" spc="245" dirty="0">
                <a:solidFill>
                  <a:srgbClr val="404040"/>
                </a:solidFill>
                <a:latin typeface="Calibri"/>
                <a:cs typeface="Calibri"/>
              </a:rPr>
              <a:t>Analyze </a:t>
            </a:r>
            <a:r>
              <a:rPr sz="2000" spc="145" dirty="0">
                <a:solidFill>
                  <a:srgbClr val="404040"/>
                </a:solidFill>
                <a:latin typeface="Calibri"/>
                <a:cs typeface="Calibri"/>
              </a:rPr>
              <a:t>all </a:t>
            </a:r>
            <a:r>
              <a:rPr sz="2000" spc="100" dirty="0">
                <a:solidFill>
                  <a:srgbClr val="404040"/>
                </a:solidFill>
                <a:latin typeface="Calibri"/>
                <a:cs typeface="Calibri"/>
              </a:rPr>
              <a:t>10</a:t>
            </a:r>
            <a:r>
              <a:rPr sz="2000" spc="10" dirty="0">
                <a:solidFill>
                  <a:srgbClr val="404040"/>
                </a:solidFill>
                <a:latin typeface="Calibri"/>
                <a:cs typeface="Calibri"/>
              </a:rPr>
              <a:t> </a:t>
            </a:r>
            <a:r>
              <a:rPr sz="2000" spc="170" dirty="0">
                <a:solidFill>
                  <a:srgbClr val="404040"/>
                </a:solidFill>
                <a:latin typeface="Calibri"/>
                <a:cs typeface="Calibri"/>
              </a:rPr>
              <a:t>features</a:t>
            </a:r>
            <a:endParaRPr sz="2000">
              <a:latin typeface="Calibri"/>
              <a:cs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4219" y="320018"/>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F05A28"/>
          </a:solidFill>
        </p:spPr>
        <p:txBody>
          <a:bodyPr wrap="square" lIns="0" tIns="0" rIns="0" bIns="0" rtlCol="0"/>
          <a:lstStyle/>
          <a:p>
            <a:endParaRPr/>
          </a:p>
        </p:txBody>
      </p:sp>
      <p:sp>
        <p:nvSpPr>
          <p:cNvPr id="3" name="object 3"/>
          <p:cNvSpPr txBox="1"/>
          <p:nvPr/>
        </p:nvSpPr>
        <p:spPr>
          <a:xfrm>
            <a:off x="1186254" y="545084"/>
            <a:ext cx="97345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Verdana"/>
                <a:cs typeface="Verdana"/>
              </a:rPr>
              <a:t>Analysis</a:t>
            </a:r>
            <a:endParaRPr sz="1800">
              <a:latin typeface="Verdana"/>
              <a:cs typeface="Verdana"/>
            </a:endParaRPr>
          </a:p>
        </p:txBody>
      </p:sp>
      <p:sp>
        <p:nvSpPr>
          <p:cNvPr id="4" name="object 4"/>
          <p:cNvSpPr/>
          <p:nvPr/>
        </p:nvSpPr>
        <p:spPr>
          <a:xfrm>
            <a:off x="1854398" y="1412476"/>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2A9FBC"/>
          </a:solidFill>
        </p:spPr>
        <p:txBody>
          <a:bodyPr wrap="square" lIns="0" tIns="0" rIns="0" bIns="0" rtlCol="0"/>
          <a:lstStyle/>
          <a:p>
            <a:endParaRPr/>
          </a:p>
        </p:txBody>
      </p:sp>
      <p:sp>
        <p:nvSpPr>
          <p:cNvPr id="5" name="object 5"/>
          <p:cNvSpPr txBox="1"/>
          <p:nvPr/>
        </p:nvSpPr>
        <p:spPr>
          <a:xfrm>
            <a:off x="2875108" y="1639315"/>
            <a:ext cx="816610" cy="299720"/>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FFFFFF"/>
                </a:solidFill>
                <a:latin typeface="Verdana"/>
                <a:cs typeface="Verdana"/>
              </a:rPr>
              <a:t>D</a:t>
            </a:r>
            <a:r>
              <a:rPr sz="1800" spc="-5" dirty="0">
                <a:solidFill>
                  <a:srgbClr val="FFFFFF"/>
                </a:solidFill>
                <a:latin typeface="Verdana"/>
                <a:cs typeface="Verdana"/>
              </a:rPr>
              <a:t>es</a:t>
            </a:r>
            <a:r>
              <a:rPr sz="1800" spc="-10" dirty="0">
                <a:solidFill>
                  <a:srgbClr val="FFFFFF"/>
                </a:solidFill>
                <a:latin typeface="Verdana"/>
                <a:cs typeface="Verdana"/>
              </a:rPr>
              <a:t>i</a:t>
            </a:r>
            <a:r>
              <a:rPr sz="1800" spc="70" dirty="0">
                <a:solidFill>
                  <a:srgbClr val="FFFFFF"/>
                </a:solidFill>
                <a:latin typeface="Verdana"/>
                <a:cs typeface="Verdana"/>
              </a:rPr>
              <a:t>g</a:t>
            </a:r>
            <a:r>
              <a:rPr sz="1800" spc="-25" dirty="0">
                <a:solidFill>
                  <a:srgbClr val="FFFFFF"/>
                </a:solidFill>
                <a:latin typeface="Verdana"/>
                <a:cs typeface="Verdana"/>
              </a:rPr>
              <a:t>n</a:t>
            </a:r>
            <a:endParaRPr sz="1800">
              <a:latin typeface="Verdana"/>
              <a:cs typeface="Verdana"/>
            </a:endParaRPr>
          </a:p>
        </p:txBody>
      </p:sp>
      <p:sp>
        <p:nvSpPr>
          <p:cNvPr id="6" name="object 6"/>
          <p:cNvSpPr/>
          <p:nvPr/>
        </p:nvSpPr>
        <p:spPr>
          <a:xfrm>
            <a:off x="3466755" y="2523788"/>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404040"/>
          </a:solidFill>
        </p:spPr>
        <p:txBody>
          <a:bodyPr wrap="square" lIns="0" tIns="0" rIns="0" bIns="0" rtlCol="0"/>
          <a:lstStyle/>
          <a:p>
            <a:endParaRPr/>
          </a:p>
        </p:txBody>
      </p:sp>
      <p:sp>
        <p:nvSpPr>
          <p:cNvPr id="7" name="object 7"/>
          <p:cNvSpPr txBox="1"/>
          <p:nvPr/>
        </p:nvSpPr>
        <p:spPr>
          <a:xfrm>
            <a:off x="4113547" y="2748788"/>
            <a:ext cx="156400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Verdana"/>
                <a:cs typeface="Verdana"/>
              </a:rPr>
              <a:t>Development</a:t>
            </a:r>
            <a:endParaRPr sz="1800">
              <a:latin typeface="Verdana"/>
              <a:cs typeface="Verdana"/>
            </a:endParaRPr>
          </a:p>
        </p:txBody>
      </p:sp>
      <p:sp>
        <p:nvSpPr>
          <p:cNvPr id="8" name="object 8"/>
          <p:cNvSpPr/>
          <p:nvPr/>
        </p:nvSpPr>
        <p:spPr>
          <a:xfrm>
            <a:off x="4871451" y="3615107"/>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A62E5C"/>
          </a:solidFill>
        </p:spPr>
        <p:txBody>
          <a:bodyPr wrap="square" lIns="0" tIns="0" rIns="0" bIns="0" rtlCol="0"/>
          <a:lstStyle/>
          <a:p>
            <a:endParaRPr/>
          </a:p>
        </p:txBody>
      </p:sp>
      <p:sp>
        <p:nvSpPr>
          <p:cNvPr id="9" name="object 9"/>
          <p:cNvSpPr txBox="1"/>
          <p:nvPr/>
        </p:nvSpPr>
        <p:spPr>
          <a:xfrm>
            <a:off x="5875366" y="3839971"/>
            <a:ext cx="850900" cy="299720"/>
          </a:xfrm>
          <a:prstGeom prst="rect">
            <a:avLst/>
          </a:prstGeom>
        </p:spPr>
        <p:txBody>
          <a:bodyPr vert="horz" wrap="square" lIns="0" tIns="12700" rIns="0" bIns="0" rtlCol="0">
            <a:spAutoFit/>
          </a:bodyPr>
          <a:lstStyle/>
          <a:p>
            <a:pPr marL="12700">
              <a:lnSpc>
                <a:spcPct val="100000"/>
              </a:lnSpc>
              <a:spcBef>
                <a:spcPts val="100"/>
              </a:spcBef>
            </a:pPr>
            <a:r>
              <a:rPr sz="1800" spc="-175" dirty="0">
                <a:solidFill>
                  <a:srgbClr val="FFFFFF"/>
                </a:solidFill>
                <a:latin typeface="Verdana"/>
                <a:cs typeface="Verdana"/>
              </a:rPr>
              <a:t>T</a:t>
            </a:r>
            <a:r>
              <a:rPr sz="1800" spc="30" dirty="0">
                <a:solidFill>
                  <a:srgbClr val="FFFFFF"/>
                </a:solidFill>
                <a:latin typeface="Verdana"/>
                <a:cs typeface="Verdana"/>
              </a:rPr>
              <a:t>e</a:t>
            </a:r>
            <a:r>
              <a:rPr sz="1800" spc="-60" dirty="0">
                <a:solidFill>
                  <a:srgbClr val="FFFFFF"/>
                </a:solidFill>
                <a:latin typeface="Verdana"/>
                <a:cs typeface="Verdana"/>
              </a:rPr>
              <a:t>s</a:t>
            </a:r>
            <a:r>
              <a:rPr sz="1800" spc="20" dirty="0">
                <a:solidFill>
                  <a:srgbClr val="FFFFFF"/>
                </a:solidFill>
                <a:latin typeface="Verdana"/>
                <a:cs typeface="Verdana"/>
              </a:rPr>
              <a:t>t</a:t>
            </a:r>
            <a:r>
              <a:rPr sz="1800" spc="15" dirty="0">
                <a:solidFill>
                  <a:srgbClr val="FFFFFF"/>
                </a:solidFill>
                <a:latin typeface="Verdana"/>
                <a:cs typeface="Verdana"/>
              </a:rPr>
              <a:t>i</a:t>
            </a:r>
            <a:r>
              <a:rPr sz="1800" spc="-30" dirty="0">
                <a:solidFill>
                  <a:srgbClr val="FFFFFF"/>
                </a:solidFill>
                <a:latin typeface="Verdana"/>
                <a:cs typeface="Verdana"/>
              </a:rPr>
              <a:t>n</a:t>
            </a:r>
            <a:r>
              <a:rPr sz="1800" spc="80" dirty="0">
                <a:solidFill>
                  <a:srgbClr val="FFFFFF"/>
                </a:solidFill>
                <a:latin typeface="Verdana"/>
                <a:cs typeface="Verdana"/>
              </a:rPr>
              <a:t>g</a:t>
            </a:r>
            <a:endParaRPr sz="1800">
              <a:latin typeface="Verdana"/>
              <a:cs typeface="Verdana"/>
            </a:endParaRPr>
          </a:p>
        </p:txBody>
      </p:sp>
      <p:sp>
        <p:nvSpPr>
          <p:cNvPr id="10" name="object 10"/>
          <p:cNvSpPr/>
          <p:nvPr/>
        </p:nvSpPr>
        <p:spPr>
          <a:xfrm>
            <a:off x="6373681" y="4662708"/>
            <a:ext cx="2809875" cy="800735"/>
          </a:xfrm>
          <a:custGeom>
            <a:avLst/>
            <a:gdLst/>
            <a:ahLst/>
            <a:cxnLst/>
            <a:rect l="l" t="t" r="r" b="b"/>
            <a:pathLst>
              <a:path w="2809875" h="800735">
                <a:moveTo>
                  <a:pt x="2247519" y="0"/>
                </a:moveTo>
                <a:lnTo>
                  <a:pt x="0" y="0"/>
                </a:lnTo>
                <a:lnTo>
                  <a:pt x="561873" y="400265"/>
                </a:lnTo>
                <a:lnTo>
                  <a:pt x="0" y="800531"/>
                </a:lnTo>
                <a:lnTo>
                  <a:pt x="2247519" y="800531"/>
                </a:lnTo>
                <a:lnTo>
                  <a:pt x="2809392" y="400265"/>
                </a:lnTo>
                <a:lnTo>
                  <a:pt x="2247519" y="0"/>
                </a:lnTo>
                <a:close/>
              </a:path>
            </a:pathLst>
          </a:custGeom>
          <a:solidFill>
            <a:srgbClr val="9BC850"/>
          </a:solidFill>
        </p:spPr>
        <p:txBody>
          <a:bodyPr wrap="square" lIns="0" tIns="0" rIns="0" bIns="0" rtlCol="0"/>
          <a:lstStyle/>
          <a:p>
            <a:endParaRPr/>
          </a:p>
        </p:txBody>
      </p:sp>
      <p:sp>
        <p:nvSpPr>
          <p:cNvPr id="11" name="object 11"/>
          <p:cNvSpPr txBox="1"/>
          <p:nvPr/>
        </p:nvSpPr>
        <p:spPr>
          <a:xfrm>
            <a:off x="7080003" y="4888483"/>
            <a:ext cx="143129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Verdana"/>
                <a:cs typeface="Verdana"/>
              </a:rPr>
              <a:t>Deployment</a:t>
            </a:r>
            <a:endParaRPr sz="1800">
              <a:latin typeface="Verdana"/>
              <a:cs typeface="Verdana"/>
            </a:endParaRPr>
          </a:p>
        </p:txBody>
      </p:sp>
      <p:sp>
        <p:nvSpPr>
          <p:cNvPr id="12" name="object 12"/>
          <p:cNvSpPr/>
          <p:nvPr/>
        </p:nvSpPr>
        <p:spPr>
          <a:xfrm>
            <a:off x="8070608" y="5737449"/>
            <a:ext cx="2809875" cy="800735"/>
          </a:xfrm>
          <a:custGeom>
            <a:avLst/>
            <a:gdLst/>
            <a:ahLst/>
            <a:cxnLst/>
            <a:rect l="l" t="t" r="r" b="b"/>
            <a:pathLst>
              <a:path w="2809875" h="800734">
                <a:moveTo>
                  <a:pt x="2247519" y="0"/>
                </a:moveTo>
                <a:lnTo>
                  <a:pt x="0" y="0"/>
                </a:lnTo>
                <a:lnTo>
                  <a:pt x="561873" y="400265"/>
                </a:lnTo>
                <a:lnTo>
                  <a:pt x="0" y="800531"/>
                </a:lnTo>
                <a:lnTo>
                  <a:pt x="2247519" y="800531"/>
                </a:lnTo>
                <a:lnTo>
                  <a:pt x="2809392" y="400265"/>
                </a:lnTo>
                <a:lnTo>
                  <a:pt x="2247519" y="0"/>
                </a:lnTo>
                <a:close/>
              </a:path>
            </a:pathLst>
          </a:custGeom>
          <a:solidFill>
            <a:srgbClr val="675BA7"/>
          </a:solidFill>
        </p:spPr>
        <p:txBody>
          <a:bodyPr wrap="square" lIns="0" tIns="0" rIns="0" bIns="0" rtlCol="0"/>
          <a:lstStyle/>
          <a:p>
            <a:endParaRPr/>
          </a:p>
        </p:txBody>
      </p:sp>
      <p:sp>
        <p:nvSpPr>
          <p:cNvPr id="13" name="object 13"/>
          <p:cNvSpPr txBox="1"/>
          <p:nvPr/>
        </p:nvSpPr>
        <p:spPr>
          <a:xfrm>
            <a:off x="8754706" y="5964428"/>
            <a:ext cx="147637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Verdana"/>
                <a:cs typeface="Verdana"/>
              </a:rPr>
              <a:t>Maintenance</a:t>
            </a:r>
            <a:endParaRPr sz="1800">
              <a:latin typeface="Verdana"/>
              <a:cs typeface="Verdana"/>
            </a:endParaRPr>
          </a:p>
        </p:txBody>
      </p:sp>
      <p:sp>
        <p:nvSpPr>
          <p:cNvPr id="14" name="object 14"/>
          <p:cNvSpPr txBox="1"/>
          <p:nvPr/>
        </p:nvSpPr>
        <p:spPr>
          <a:xfrm>
            <a:off x="3132352" y="312420"/>
            <a:ext cx="2596515" cy="330200"/>
          </a:xfrm>
          <a:prstGeom prst="rect">
            <a:avLst/>
          </a:prstGeom>
        </p:spPr>
        <p:txBody>
          <a:bodyPr vert="horz" wrap="square" lIns="0" tIns="12700" rIns="0" bIns="0" rtlCol="0">
            <a:spAutoFit/>
          </a:bodyPr>
          <a:lstStyle/>
          <a:p>
            <a:pPr marL="12700">
              <a:lnSpc>
                <a:spcPct val="100000"/>
              </a:lnSpc>
              <a:spcBef>
                <a:spcPts val="100"/>
              </a:spcBef>
            </a:pPr>
            <a:r>
              <a:rPr sz="2000" spc="245" dirty="0">
                <a:solidFill>
                  <a:srgbClr val="404040"/>
                </a:solidFill>
                <a:latin typeface="Calibri"/>
                <a:cs typeface="Calibri"/>
              </a:rPr>
              <a:t>Analyze </a:t>
            </a:r>
            <a:r>
              <a:rPr sz="2000" spc="60" dirty="0">
                <a:solidFill>
                  <a:srgbClr val="404040"/>
                </a:solidFill>
                <a:latin typeface="Calibri"/>
                <a:cs typeface="Calibri"/>
              </a:rPr>
              <a:t>1-2</a:t>
            </a:r>
            <a:r>
              <a:rPr sz="2000" spc="-5" dirty="0">
                <a:solidFill>
                  <a:srgbClr val="404040"/>
                </a:solidFill>
                <a:latin typeface="Calibri"/>
                <a:cs typeface="Calibri"/>
              </a:rPr>
              <a:t> </a:t>
            </a:r>
            <a:r>
              <a:rPr sz="2000" spc="170" dirty="0">
                <a:solidFill>
                  <a:srgbClr val="404040"/>
                </a:solidFill>
                <a:latin typeface="Calibri"/>
                <a:cs typeface="Calibri"/>
              </a:rPr>
              <a:t>features</a:t>
            </a:r>
            <a:endParaRPr sz="2000">
              <a:latin typeface="Calibri"/>
              <a:cs typeface="Calibri"/>
            </a:endParaRPr>
          </a:p>
        </p:txBody>
      </p:sp>
      <p:sp>
        <p:nvSpPr>
          <p:cNvPr id="15" name="object 15"/>
          <p:cNvSpPr txBox="1"/>
          <p:nvPr/>
        </p:nvSpPr>
        <p:spPr>
          <a:xfrm>
            <a:off x="6418858" y="2510028"/>
            <a:ext cx="2249805" cy="330200"/>
          </a:xfrm>
          <a:prstGeom prst="rect">
            <a:avLst/>
          </a:prstGeom>
        </p:spPr>
        <p:txBody>
          <a:bodyPr vert="horz" wrap="square" lIns="0" tIns="12700" rIns="0" bIns="0" rtlCol="0">
            <a:spAutoFit/>
          </a:bodyPr>
          <a:lstStyle/>
          <a:p>
            <a:pPr marL="12700">
              <a:lnSpc>
                <a:spcPct val="100000"/>
              </a:lnSpc>
              <a:spcBef>
                <a:spcPts val="100"/>
              </a:spcBef>
            </a:pPr>
            <a:r>
              <a:rPr sz="2000" spc="280" dirty="0">
                <a:solidFill>
                  <a:srgbClr val="404040"/>
                </a:solidFill>
                <a:latin typeface="Calibri"/>
                <a:cs typeface="Calibri"/>
              </a:rPr>
              <a:t>Code </a:t>
            </a:r>
            <a:r>
              <a:rPr sz="2000" spc="60" dirty="0">
                <a:solidFill>
                  <a:srgbClr val="404040"/>
                </a:solidFill>
                <a:latin typeface="Calibri"/>
                <a:cs typeface="Calibri"/>
              </a:rPr>
              <a:t>1-2</a:t>
            </a:r>
            <a:r>
              <a:rPr sz="2000" spc="-30" dirty="0">
                <a:solidFill>
                  <a:srgbClr val="404040"/>
                </a:solidFill>
                <a:latin typeface="Calibri"/>
                <a:cs typeface="Calibri"/>
              </a:rPr>
              <a:t> </a:t>
            </a:r>
            <a:r>
              <a:rPr sz="2000" spc="170" dirty="0">
                <a:solidFill>
                  <a:srgbClr val="404040"/>
                </a:solidFill>
                <a:latin typeface="Calibri"/>
                <a:cs typeface="Calibri"/>
              </a:rPr>
              <a:t>features</a:t>
            </a:r>
            <a:endParaRPr sz="2000">
              <a:latin typeface="Calibri"/>
              <a:cs typeface="Calibri"/>
            </a:endParaRPr>
          </a:p>
        </p:txBody>
      </p:sp>
      <p:sp>
        <p:nvSpPr>
          <p:cNvPr id="16" name="object 16"/>
          <p:cNvSpPr txBox="1"/>
          <p:nvPr/>
        </p:nvSpPr>
        <p:spPr>
          <a:xfrm>
            <a:off x="7893581" y="3619500"/>
            <a:ext cx="2094230" cy="330200"/>
          </a:xfrm>
          <a:prstGeom prst="rect">
            <a:avLst/>
          </a:prstGeom>
        </p:spPr>
        <p:txBody>
          <a:bodyPr vert="horz" wrap="square" lIns="0" tIns="12700" rIns="0" bIns="0" rtlCol="0">
            <a:spAutoFit/>
          </a:bodyPr>
          <a:lstStyle/>
          <a:p>
            <a:pPr marL="12700">
              <a:lnSpc>
                <a:spcPct val="100000"/>
              </a:lnSpc>
              <a:spcBef>
                <a:spcPts val="100"/>
              </a:spcBef>
            </a:pPr>
            <a:r>
              <a:rPr sz="2000" spc="160" dirty="0">
                <a:solidFill>
                  <a:srgbClr val="404040"/>
                </a:solidFill>
                <a:latin typeface="Calibri"/>
                <a:cs typeface="Calibri"/>
              </a:rPr>
              <a:t>Test </a:t>
            </a:r>
            <a:r>
              <a:rPr sz="2000" spc="60" dirty="0">
                <a:solidFill>
                  <a:srgbClr val="404040"/>
                </a:solidFill>
                <a:latin typeface="Calibri"/>
                <a:cs typeface="Calibri"/>
              </a:rPr>
              <a:t>1-2</a:t>
            </a:r>
            <a:r>
              <a:rPr sz="2000" spc="95" dirty="0">
                <a:solidFill>
                  <a:srgbClr val="404040"/>
                </a:solidFill>
                <a:latin typeface="Calibri"/>
                <a:cs typeface="Calibri"/>
              </a:rPr>
              <a:t> </a:t>
            </a:r>
            <a:r>
              <a:rPr sz="2000" spc="170" dirty="0">
                <a:solidFill>
                  <a:srgbClr val="404040"/>
                </a:solidFill>
                <a:latin typeface="Calibri"/>
                <a:cs typeface="Calibri"/>
              </a:rPr>
              <a:t>features</a:t>
            </a:r>
            <a:endParaRPr sz="2000">
              <a:latin typeface="Calibri"/>
              <a:cs typeface="Calibri"/>
            </a:endParaRPr>
          </a:p>
        </p:txBody>
      </p:sp>
      <p:sp>
        <p:nvSpPr>
          <p:cNvPr id="17" name="object 17"/>
          <p:cNvSpPr/>
          <p:nvPr/>
        </p:nvSpPr>
        <p:spPr>
          <a:xfrm>
            <a:off x="2792056" y="841819"/>
            <a:ext cx="674698" cy="519757"/>
          </a:xfrm>
          <a:prstGeom prst="rect">
            <a:avLst/>
          </a:prstGeom>
          <a:blipFill>
            <a:blip r:embed="rId2" cstate="print"/>
            <a:stretch>
              <a:fillRect/>
            </a:stretch>
          </a:blipFill>
        </p:spPr>
        <p:txBody>
          <a:bodyPr wrap="square" lIns="0" tIns="0" rIns="0" bIns="0" rtlCol="0"/>
          <a:lstStyle/>
          <a:p>
            <a:endParaRPr/>
          </a:p>
        </p:txBody>
      </p:sp>
      <p:grpSp>
        <p:nvGrpSpPr>
          <p:cNvPr id="18" name="object 18"/>
          <p:cNvGrpSpPr/>
          <p:nvPr/>
        </p:nvGrpSpPr>
        <p:grpSpPr>
          <a:xfrm>
            <a:off x="2397456" y="1967855"/>
            <a:ext cx="7125334" cy="3742690"/>
            <a:chOff x="2397456" y="1967855"/>
            <a:chExt cx="7125334" cy="3742690"/>
          </a:xfrm>
        </p:grpSpPr>
        <p:sp>
          <p:nvSpPr>
            <p:cNvPr id="19" name="object 19"/>
            <p:cNvSpPr/>
            <p:nvPr/>
          </p:nvSpPr>
          <p:spPr>
            <a:xfrm>
              <a:off x="4443996" y="1967855"/>
              <a:ext cx="674695" cy="519756"/>
            </a:xfrm>
            <a:prstGeom prst="rect">
              <a:avLst/>
            </a:prstGeom>
            <a:blipFill>
              <a:blip r:embed="rId2" cstate="print"/>
              <a:stretch>
                <a:fillRect/>
              </a:stretch>
            </a:blipFill>
          </p:spPr>
          <p:txBody>
            <a:bodyPr wrap="square" lIns="0" tIns="0" rIns="0" bIns="0" rtlCol="0"/>
            <a:lstStyle/>
            <a:p>
              <a:endParaRPr/>
            </a:p>
          </p:txBody>
        </p:sp>
        <p:sp>
          <p:nvSpPr>
            <p:cNvPr id="20" name="object 20"/>
            <p:cNvSpPr/>
            <p:nvPr/>
          </p:nvSpPr>
          <p:spPr>
            <a:xfrm>
              <a:off x="6036335" y="3051632"/>
              <a:ext cx="674695" cy="519756"/>
            </a:xfrm>
            <a:prstGeom prst="rect">
              <a:avLst/>
            </a:prstGeom>
            <a:blipFill>
              <a:blip r:embed="rId2" cstate="print"/>
              <a:stretch>
                <a:fillRect/>
              </a:stretch>
            </a:blipFill>
          </p:spPr>
          <p:txBody>
            <a:bodyPr wrap="square" lIns="0" tIns="0" rIns="0" bIns="0" rtlCol="0"/>
            <a:lstStyle/>
            <a:p>
              <a:endParaRPr/>
            </a:p>
          </p:txBody>
        </p:sp>
        <p:sp>
          <p:nvSpPr>
            <p:cNvPr id="21" name="object 21"/>
            <p:cNvSpPr/>
            <p:nvPr/>
          </p:nvSpPr>
          <p:spPr>
            <a:xfrm>
              <a:off x="7466271" y="4107573"/>
              <a:ext cx="674694" cy="519755"/>
            </a:xfrm>
            <a:prstGeom prst="rect">
              <a:avLst/>
            </a:prstGeom>
            <a:blipFill>
              <a:blip r:embed="rId2" cstate="print"/>
              <a:stretch>
                <a:fillRect/>
              </a:stretch>
            </a:blipFill>
          </p:spPr>
          <p:txBody>
            <a:bodyPr wrap="square" lIns="0" tIns="0" rIns="0" bIns="0" rtlCol="0"/>
            <a:lstStyle/>
            <a:p>
              <a:endParaRPr/>
            </a:p>
          </p:txBody>
        </p:sp>
        <p:sp>
          <p:nvSpPr>
            <p:cNvPr id="22" name="object 22"/>
            <p:cNvSpPr/>
            <p:nvPr/>
          </p:nvSpPr>
          <p:spPr>
            <a:xfrm>
              <a:off x="8847861" y="5190553"/>
              <a:ext cx="674696" cy="519755"/>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2397455" y="2227744"/>
              <a:ext cx="1446530" cy="760730"/>
            </a:xfrm>
            <a:custGeom>
              <a:avLst/>
              <a:gdLst/>
              <a:ahLst/>
              <a:cxnLst/>
              <a:rect l="l" t="t" r="r" b="b"/>
              <a:pathLst>
                <a:path w="1446529" h="760730">
                  <a:moveTo>
                    <a:pt x="114300" y="114300"/>
                  </a:moveTo>
                  <a:lnTo>
                    <a:pt x="104775" y="95250"/>
                  </a:lnTo>
                  <a:lnTo>
                    <a:pt x="57150" y="0"/>
                  </a:lnTo>
                  <a:lnTo>
                    <a:pt x="0" y="114300"/>
                  </a:lnTo>
                  <a:lnTo>
                    <a:pt x="38100" y="114300"/>
                  </a:lnTo>
                  <a:lnTo>
                    <a:pt x="38100" y="478739"/>
                  </a:lnTo>
                  <a:lnTo>
                    <a:pt x="76200" y="478739"/>
                  </a:lnTo>
                  <a:lnTo>
                    <a:pt x="76200" y="114300"/>
                  </a:lnTo>
                  <a:lnTo>
                    <a:pt x="114300" y="114300"/>
                  </a:lnTo>
                  <a:close/>
                </a:path>
                <a:path w="1446529" h="760730">
                  <a:moveTo>
                    <a:pt x="1446326" y="703516"/>
                  </a:moveTo>
                  <a:lnTo>
                    <a:pt x="1408226" y="684466"/>
                  </a:lnTo>
                  <a:lnTo>
                    <a:pt x="1332026" y="646366"/>
                  </a:lnTo>
                  <a:lnTo>
                    <a:pt x="1332026" y="684466"/>
                  </a:lnTo>
                  <a:lnTo>
                    <a:pt x="799896" y="684466"/>
                  </a:lnTo>
                  <a:lnTo>
                    <a:pt x="799896" y="722566"/>
                  </a:lnTo>
                  <a:lnTo>
                    <a:pt x="1332026" y="722566"/>
                  </a:lnTo>
                  <a:lnTo>
                    <a:pt x="1332026" y="760666"/>
                  </a:lnTo>
                  <a:lnTo>
                    <a:pt x="1408226" y="722566"/>
                  </a:lnTo>
                  <a:lnTo>
                    <a:pt x="1446326" y="703516"/>
                  </a:lnTo>
                  <a:close/>
                </a:path>
              </a:pathLst>
            </a:custGeom>
            <a:solidFill>
              <a:srgbClr val="404040"/>
            </a:solidFill>
          </p:spPr>
          <p:txBody>
            <a:bodyPr wrap="square" lIns="0" tIns="0" rIns="0" bIns="0" rtlCol="0"/>
            <a:lstStyle/>
            <a:p>
              <a:endParaRPr/>
            </a:p>
          </p:txBody>
        </p:sp>
      </p:grpSp>
      <p:sp>
        <p:nvSpPr>
          <p:cNvPr id="24" name="object 24"/>
          <p:cNvSpPr/>
          <p:nvPr/>
        </p:nvSpPr>
        <p:spPr>
          <a:xfrm>
            <a:off x="6244328" y="393560"/>
            <a:ext cx="1405255" cy="114300"/>
          </a:xfrm>
          <a:custGeom>
            <a:avLst/>
            <a:gdLst/>
            <a:ahLst/>
            <a:cxnLst/>
            <a:rect l="l" t="t" r="r" b="b"/>
            <a:pathLst>
              <a:path w="1405254" h="114300">
                <a:moveTo>
                  <a:pt x="114300" y="0"/>
                </a:moveTo>
                <a:lnTo>
                  <a:pt x="0" y="57150"/>
                </a:lnTo>
                <a:lnTo>
                  <a:pt x="114300" y="114300"/>
                </a:lnTo>
                <a:lnTo>
                  <a:pt x="114300" y="76200"/>
                </a:lnTo>
                <a:lnTo>
                  <a:pt x="95250" y="76200"/>
                </a:lnTo>
                <a:lnTo>
                  <a:pt x="95250" y="38100"/>
                </a:lnTo>
                <a:lnTo>
                  <a:pt x="114300" y="38100"/>
                </a:lnTo>
                <a:lnTo>
                  <a:pt x="114300" y="0"/>
                </a:lnTo>
                <a:close/>
              </a:path>
              <a:path w="1405254" h="114300">
                <a:moveTo>
                  <a:pt x="114300" y="38100"/>
                </a:moveTo>
                <a:lnTo>
                  <a:pt x="95250" y="38100"/>
                </a:lnTo>
                <a:lnTo>
                  <a:pt x="95250" y="76200"/>
                </a:lnTo>
                <a:lnTo>
                  <a:pt x="114300" y="76200"/>
                </a:lnTo>
                <a:lnTo>
                  <a:pt x="114300" y="38100"/>
                </a:lnTo>
                <a:close/>
              </a:path>
              <a:path w="1405254" h="114300">
                <a:moveTo>
                  <a:pt x="1404696" y="38100"/>
                </a:moveTo>
                <a:lnTo>
                  <a:pt x="114300" y="38100"/>
                </a:lnTo>
                <a:lnTo>
                  <a:pt x="114300" y="76200"/>
                </a:lnTo>
                <a:lnTo>
                  <a:pt x="1404696" y="76200"/>
                </a:lnTo>
                <a:lnTo>
                  <a:pt x="1404696" y="38100"/>
                </a:lnTo>
                <a:close/>
              </a:path>
            </a:pathLst>
          </a:custGeom>
          <a:solidFill>
            <a:srgbClr val="F05A28"/>
          </a:solidFill>
        </p:spPr>
        <p:txBody>
          <a:bodyPr wrap="square" lIns="0" tIns="0" rIns="0" bIns="0" rtlCol="0"/>
          <a:lstStyle/>
          <a:p>
            <a:endParaRPr/>
          </a:p>
        </p:txBody>
      </p:sp>
      <p:sp>
        <p:nvSpPr>
          <p:cNvPr id="25" name="object 25"/>
          <p:cNvSpPr txBox="1">
            <a:spLocks noGrp="1"/>
          </p:cNvSpPr>
          <p:nvPr>
            <p:ph type="title"/>
          </p:nvPr>
        </p:nvSpPr>
        <p:spPr>
          <a:xfrm>
            <a:off x="7843363" y="240284"/>
            <a:ext cx="1508760" cy="760095"/>
          </a:xfrm>
          <a:prstGeom prst="rect">
            <a:avLst/>
          </a:prstGeom>
        </p:spPr>
        <p:txBody>
          <a:bodyPr vert="horz" wrap="square" lIns="0" tIns="9525" rIns="0" bIns="0" rtlCol="0">
            <a:spAutoFit/>
          </a:bodyPr>
          <a:lstStyle/>
          <a:p>
            <a:pPr marL="12700" marR="5080">
              <a:lnSpc>
                <a:spcPct val="100800"/>
              </a:lnSpc>
              <a:spcBef>
                <a:spcPts val="75"/>
              </a:spcBef>
            </a:pPr>
            <a:r>
              <a:rPr sz="2400" spc="350" dirty="0">
                <a:solidFill>
                  <a:srgbClr val="F05A28"/>
                </a:solidFill>
                <a:latin typeface="Calibri"/>
                <a:cs typeface="Calibri"/>
              </a:rPr>
              <a:t>Do </a:t>
            </a:r>
            <a:r>
              <a:rPr sz="2400" spc="220" dirty="0">
                <a:solidFill>
                  <a:srgbClr val="F05A28"/>
                </a:solidFill>
                <a:latin typeface="Calibri"/>
                <a:cs typeface="Calibri"/>
              </a:rPr>
              <a:t>the  </a:t>
            </a:r>
            <a:r>
              <a:rPr sz="2400" spc="229" dirty="0">
                <a:solidFill>
                  <a:srgbClr val="F05A28"/>
                </a:solidFill>
                <a:latin typeface="Calibri"/>
                <a:cs typeface="Calibri"/>
              </a:rPr>
              <a:t>next</a:t>
            </a:r>
            <a:r>
              <a:rPr sz="2400" spc="105" dirty="0">
                <a:solidFill>
                  <a:srgbClr val="F05A28"/>
                </a:solidFill>
                <a:latin typeface="Calibri"/>
                <a:cs typeface="Calibri"/>
              </a:rPr>
              <a:t> </a:t>
            </a:r>
            <a:r>
              <a:rPr sz="2400" spc="254" dirty="0">
                <a:solidFill>
                  <a:srgbClr val="F05A28"/>
                </a:solidFill>
                <a:latin typeface="Calibri"/>
                <a:cs typeface="Calibri"/>
              </a:rPr>
              <a:t>ones</a:t>
            </a:r>
            <a:endParaRPr sz="2400">
              <a:latin typeface="Calibri"/>
              <a:cs typeface="Calibri"/>
            </a:endParaRPr>
          </a:p>
        </p:txBody>
      </p:sp>
      <p:sp>
        <p:nvSpPr>
          <p:cNvPr id="26" name="object 26"/>
          <p:cNvSpPr/>
          <p:nvPr/>
        </p:nvSpPr>
        <p:spPr>
          <a:xfrm>
            <a:off x="9522561" y="91621"/>
            <a:ext cx="888580" cy="962081"/>
          </a:xfrm>
          <a:prstGeom prst="rect">
            <a:avLst/>
          </a:prstGeom>
          <a:blipFill>
            <a:blip r:embed="rId3" cstate="print"/>
            <a:stretch>
              <a:fillRect/>
            </a:stretch>
          </a:blipFill>
        </p:spPr>
        <p:txBody>
          <a:bodyPr wrap="square" lIns="0" tIns="0" rIns="0" bIns="0" rtlCol="0"/>
          <a:lstStyle/>
          <a:p>
            <a:endParaRPr/>
          </a:p>
        </p:txBody>
      </p:sp>
      <p:sp>
        <p:nvSpPr>
          <p:cNvPr id="27" name="object 27"/>
          <p:cNvSpPr txBox="1"/>
          <p:nvPr/>
        </p:nvSpPr>
        <p:spPr>
          <a:xfrm>
            <a:off x="1797669" y="2700020"/>
            <a:ext cx="1279525" cy="1129030"/>
          </a:xfrm>
          <a:prstGeom prst="rect">
            <a:avLst/>
          </a:prstGeom>
        </p:spPr>
        <p:txBody>
          <a:bodyPr vert="horz" wrap="square" lIns="0" tIns="9525" rIns="0" bIns="0" rtlCol="0">
            <a:spAutoFit/>
          </a:bodyPr>
          <a:lstStyle/>
          <a:p>
            <a:pPr marL="12700" marR="5080">
              <a:lnSpc>
                <a:spcPct val="100800"/>
              </a:lnSpc>
              <a:spcBef>
                <a:spcPts val="75"/>
              </a:spcBef>
            </a:pPr>
            <a:r>
              <a:rPr sz="2400" spc="300" dirty="0">
                <a:solidFill>
                  <a:srgbClr val="404040"/>
                </a:solidFill>
                <a:latin typeface="Calibri"/>
                <a:cs typeface="Calibri"/>
              </a:rPr>
              <a:t>Busy  </a:t>
            </a:r>
            <a:r>
              <a:rPr sz="2400" spc="220" dirty="0">
                <a:solidFill>
                  <a:srgbClr val="404040"/>
                </a:solidFill>
                <a:latin typeface="Calibri"/>
                <a:cs typeface="Calibri"/>
              </a:rPr>
              <a:t>with</a:t>
            </a:r>
            <a:r>
              <a:rPr sz="2400" spc="100" dirty="0">
                <a:solidFill>
                  <a:srgbClr val="404040"/>
                </a:solidFill>
                <a:latin typeface="Calibri"/>
                <a:cs typeface="Calibri"/>
              </a:rPr>
              <a:t> </a:t>
            </a:r>
            <a:r>
              <a:rPr sz="2400" spc="215" dirty="0">
                <a:solidFill>
                  <a:srgbClr val="404040"/>
                </a:solidFill>
                <a:latin typeface="Calibri"/>
                <a:cs typeface="Calibri"/>
              </a:rPr>
              <a:t>the  </a:t>
            </a:r>
            <a:r>
              <a:rPr sz="2400" spc="170" dirty="0">
                <a:solidFill>
                  <a:srgbClr val="404040"/>
                </a:solidFill>
                <a:latin typeface="Calibri"/>
                <a:cs typeface="Calibri"/>
              </a:rPr>
              <a:t>first</a:t>
            </a:r>
            <a:r>
              <a:rPr sz="2400" spc="165" dirty="0">
                <a:solidFill>
                  <a:srgbClr val="404040"/>
                </a:solidFill>
                <a:latin typeface="Calibri"/>
                <a:cs typeface="Calibri"/>
              </a:rPr>
              <a:t> </a:t>
            </a:r>
            <a:r>
              <a:rPr sz="2400" spc="250" dirty="0">
                <a:solidFill>
                  <a:srgbClr val="404040"/>
                </a:solidFill>
                <a:latin typeface="Calibri"/>
                <a:cs typeface="Calibri"/>
              </a:rPr>
              <a:t>2</a:t>
            </a:r>
            <a:endParaRPr sz="2400">
              <a:latin typeface="Calibri"/>
              <a:cs typeface="Calibri"/>
            </a:endParaRPr>
          </a:p>
        </p:txBody>
      </p:sp>
      <p:sp>
        <p:nvSpPr>
          <p:cNvPr id="28" name="object 28"/>
          <p:cNvSpPr/>
          <p:nvPr/>
        </p:nvSpPr>
        <p:spPr>
          <a:xfrm>
            <a:off x="948767" y="3235032"/>
            <a:ext cx="987169" cy="1074737"/>
          </a:xfrm>
          <a:prstGeom prst="rect">
            <a:avLst/>
          </a:prstGeom>
          <a:blipFill>
            <a:blip r:embed="rId4" cstate="print"/>
            <a:stretch>
              <a:fillRect/>
            </a:stretch>
          </a:blipFill>
        </p:spPr>
        <p:txBody>
          <a:bodyPr wrap="square" lIns="0" tIns="0" rIns="0" bIns="0" rtlCol="0"/>
          <a:lstStyle/>
          <a:p>
            <a:endParaRPr/>
          </a:p>
        </p:txBody>
      </p:sp>
      <p:sp>
        <p:nvSpPr>
          <p:cNvPr id="29" name="object 29"/>
          <p:cNvSpPr/>
          <p:nvPr/>
        </p:nvSpPr>
        <p:spPr>
          <a:xfrm>
            <a:off x="2435556" y="3880270"/>
            <a:ext cx="2404110" cy="308610"/>
          </a:xfrm>
          <a:custGeom>
            <a:avLst/>
            <a:gdLst/>
            <a:ahLst/>
            <a:cxnLst/>
            <a:rect l="l" t="t" r="r" b="b"/>
            <a:pathLst>
              <a:path w="2404110" h="308610">
                <a:moveTo>
                  <a:pt x="2289543" y="193763"/>
                </a:moveTo>
                <a:lnTo>
                  <a:pt x="2289543" y="308063"/>
                </a:lnTo>
                <a:lnTo>
                  <a:pt x="2365743" y="269963"/>
                </a:lnTo>
                <a:lnTo>
                  <a:pt x="2308593" y="269963"/>
                </a:lnTo>
                <a:lnTo>
                  <a:pt x="2308593" y="231863"/>
                </a:lnTo>
                <a:lnTo>
                  <a:pt x="2365743" y="231863"/>
                </a:lnTo>
                <a:lnTo>
                  <a:pt x="2289543" y="193763"/>
                </a:lnTo>
                <a:close/>
              </a:path>
              <a:path w="2404110" h="308610">
                <a:moveTo>
                  <a:pt x="38100" y="0"/>
                </a:moveTo>
                <a:lnTo>
                  <a:pt x="0" y="0"/>
                </a:lnTo>
                <a:lnTo>
                  <a:pt x="0" y="250913"/>
                </a:lnTo>
                <a:lnTo>
                  <a:pt x="1497" y="258326"/>
                </a:lnTo>
                <a:lnTo>
                  <a:pt x="5581" y="264382"/>
                </a:lnTo>
                <a:lnTo>
                  <a:pt x="11637" y="268466"/>
                </a:lnTo>
                <a:lnTo>
                  <a:pt x="19050" y="269963"/>
                </a:lnTo>
                <a:lnTo>
                  <a:pt x="2289543" y="269963"/>
                </a:lnTo>
                <a:lnTo>
                  <a:pt x="2289543" y="250913"/>
                </a:lnTo>
                <a:lnTo>
                  <a:pt x="38100" y="250913"/>
                </a:lnTo>
                <a:lnTo>
                  <a:pt x="19050" y="231863"/>
                </a:lnTo>
                <a:lnTo>
                  <a:pt x="38100" y="231863"/>
                </a:lnTo>
                <a:lnTo>
                  <a:pt x="38100" y="0"/>
                </a:lnTo>
                <a:close/>
              </a:path>
              <a:path w="2404110" h="308610">
                <a:moveTo>
                  <a:pt x="2365743" y="231863"/>
                </a:moveTo>
                <a:lnTo>
                  <a:pt x="2308593" y="231863"/>
                </a:lnTo>
                <a:lnTo>
                  <a:pt x="2308593" y="269963"/>
                </a:lnTo>
                <a:lnTo>
                  <a:pt x="2365743" y="269963"/>
                </a:lnTo>
                <a:lnTo>
                  <a:pt x="2403843" y="250913"/>
                </a:lnTo>
                <a:lnTo>
                  <a:pt x="2365743" y="231863"/>
                </a:lnTo>
                <a:close/>
              </a:path>
              <a:path w="2404110" h="308610">
                <a:moveTo>
                  <a:pt x="38100" y="231863"/>
                </a:moveTo>
                <a:lnTo>
                  <a:pt x="19050" y="231863"/>
                </a:lnTo>
                <a:lnTo>
                  <a:pt x="38100" y="250913"/>
                </a:lnTo>
                <a:lnTo>
                  <a:pt x="38100" y="231863"/>
                </a:lnTo>
                <a:close/>
              </a:path>
              <a:path w="2404110" h="308610">
                <a:moveTo>
                  <a:pt x="2289543" y="231863"/>
                </a:moveTo>
                <a:lnTo>
                  <a:pt x="38100" y="231863"/>
                </a:lnTo>
                <a:lnTo>
                  <a:pt x="38100" y="250913"/>
                </a:lnTo>
                <a:lnTo>
                  <a:pt x="2289543" y="250913"/>
                </a:lnTo>
                <a:lnTo>
                  <a:pt x="2289543" y="231863"/>
                </a:lnTo>
                <a:close/>
              </a:path>
            </a:pathLst>
          </a:custGeom>
          <a:solidFill>
            <a:srgbClr val="404040"/>
          </a:solidFill>
        </p:spPr>
        <p:txBody>
          <a:bodyPr wrap="square" lIns="0" tIns="0" rIns="0" bIns="0" rtlCol="0"/>
          <a:lstStyle/>
          <a:p>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84700" y="1570615"/>
            <a:ext cx="0" cy="4129404"/>
          </a:xfrm>
          <a:custGeom>
            <a:avLst/>
            <a:gdLst/>
            <a:ahLst/>
            <a:cxnLst/>
            <a:rect l="l" t="t" r="r" b="b"/>
            <a:pathLst>
              <a:path h="4129404">
                <a:moveTo>
                  <a:pt x="0" y="0"/>
                </a:moveTo>
                <a:lnTo>
                  <a:pt x="0" y="4128831"/>
                </a:lnTo>
              </a:path>
            </a:pathLst>
          </a:custGeom>
          <a:ln w="25387">
            <a:solidFill>
              <a:srgbClr val="F05A28"/>
            </a:solidFill>
          </a:ln>
        </p:spPr>
        <p:txBody>
          <a:bodyPr wrap="square" lIns="0" tIns="0" rIns="0" bIns="0" rtlCol="0"/>
          <a:lstStyle/>
          <a:p>
            <a:endParaRPr/>
          </a:p>
        </p:txBody>
      </p:sp>
      <p:sp>
        <p:nvSpPr>
          <p:cNvPr id="3" name="object 3"/>
          <p:cNvSpPr txBox="1">
            <a:spLocks noGrp="1"/>
          </p:cNvSpPr>
          <p:nvPr>
            <p:ph type="title"/>
          </p:nvPr>
        </p:nvSpPr>
        <p:spPr>
          <a:xfrm>
            <a:off x="3947654" y="511555"/>
            <a:ext cx="4208145" cy="574040"/>
          </a:xfrm>
          <a:prstGeom prst="rect">
            <a:avLst/>
          </a:prstGeom>
        </p:spPr>
        <p:txBody>
          <a:bodyPr vert="horz" wrap="square" lIns="0" tIns="12700" rIns="0" bIns="0" rtlCol="0">
            <a:spAutoFit/>
          </a:bodyPr>
          <a:lstStyle/>
          <a:p>
            <a:pPr marL="12700">
              <a:lnSpc>
                <a:spcPct val="100000"/>
              </a:lnSpc>
              <a:spcBef>
                <a:spcPts val="100"/>
              </a:spcBef>
            </a:pPr>
            <a:r>
              <a:rPr sz="3600" spc="-285" dirty="0">
                <a:solidFill>
                  <a:srgbClr val="404040"/>
                </a:solidFill>
                <a:latin typeface="Arial Black"/>
                <a:cs typeface="Arial Black"/>
              </a:rPr>
              <a:t>Iterative</a:t>
            </a:r>
            <a:r>
              <a:rPr sz="3600" spc="-165" dirty="0">
                <a:solidFill>
                  <a:srgbClr val="404040"/>
                </a:solidFill>
                <a:latin typeface="Arial Black"/>
                <a:cs typeface="Arial Black"/>
              </a:rPr>
              <a:t> </a:t>
            </a:r>
            <a:r>
              <a:rPr sz="3600" spc="-160" dirty="0">
                <a:solidFill>
                  <a:srgbClr val="404040"/>
                </a:solidFill>
                <a:latin typeface="Arial Black"/>
                <a:cs typeface="Arial Black"/>
              </a:rPr>
              <a:t>Approach</a:t>
            </a:r>
            <a:endParaRPr sz="3600">
              <a:latin typeface="Arial Black"/>
              <a:cs typeface="Arial Black"/>
            </a:endParaRPr>
          </a:p>
        </p:txBody>
      </p:sp>
      <p:sp>
        <p:nvSpPr>
          <p:cNvPr id="4" name="object 4"/>
          <p:cNvSpPr txBox="1"/>
          <p:nvPr/>
        </p:nvSpPr>
        <p:spPr>
          <a:xfrm>
            <a:off x="5024663" y="2642107"/>
            <a:ext cx="5986145" cy="1360805"/>
          </a:xfrm>
          <a:prstGeom prst="rect">
            <a:avLst/>
          </a:prstGeom>
        </p:spPr>
        <p:txBody>
          <a:bodyPr vert="horz" wrap="square" lIns="0" tIns="92075" rIns="0" bIns="0" rtlCol="0">
            <a:spAutoFit/>
          </a:bodyPr>
          <a:lstStyle/>
          <a:p>
            <a:pPr marL="12700">
              <a:lnSpc>
                <a:spcPct val="100000"/>
              </a:lnSpc>
              <a:spcBef>
                <a:spcPts val="725"/>
              </a:spcBef>
            </a:pPr>
            <a:r>
              <a:rPr sz="2400" spc="270" dirty="0">
                <a:solidFill>
                  <a:srgbClr val="F05A28"/>
                </a:solidFill>
                <a:latin typeface="Calibri"/>
                <a:cs typeface="Calibri"/>
              </a:rPr>
              <a:t>Break </a:t>
            </a:r>
            <a:r>
              <a:rPr sz="2400" spc="285" dirty="0">
                <a:solidFill>
                  <a:srgbClr val="F05A28"/>
                </a:solidFill>
                <a:latin typeface="Calibri"/>
                <a:cs typeface="Calibri"/>
              </a:rPr>
              <a:t>up </a:t>
            </a:r>
            <a:r>
              <a:rPr sz="2400" spc="220" dirty="0">
                <a:solidFill>
                  <a:srgbClr val="F05A28"/>
                </a:solidFill>
                <a:latin typeface="Calibri"/>
                <a:cs typeface="Calibri"/>
              </a:rPr>
              <a:t>the</a:t>
            </a:r>
            <a:r>
              <a:rPr sz="2400" spc="-20" dirty="0">
                <a:solidFill>
                  <a:srgbClr val="F05A28"/>
                </a:solidFill>
                <a:latin typeface="Calibri"/>
                <a:cs typeface="Calibri"/>
              </a:rPr>
              <a:t> </a:t>
            </a:r>
            <a:r>
              <a:rPr sz="2400" spc="210" dirty="0">
                <a:solidFill>
                  <a:srgbClr val="F05A28"/>
                </a:solidFill>
                <a:latin typeface="Calibri"/>
                <a:cs typeface="Calibri"/>
              </a:rPr>
              <a:t>work:</a:t>
            </a:r>
            <a:endParaRPr sz="2400">
              <a:latin typeface="Calibri"/>
              <a:cs typeface="Calibri"/>
            </a:endParaRPr>
          </a:p>
          <a:p>
            <a:pPr marL="598805" indent="-289560">
              <a:lnSpc>
                <a:spcPct val="100000"/>
              </a:lnSpc>
              <a:spcBef>
                <a:spcPts val="620"/>
              </a:spcBef>
              <a:buSzPct val="75000"/>
              <a:buFont typeface="Lucida Sans Unicode"/>
              <a:buChar char="-"/>
              <a:tabLst>
                <a:tab pos="598170" algn="l"/>
                <a:tab pos="598805" algn="l"/>
              </a:tabLst>
            </a:pPr>
            <a:r>
              <a:rPr sz="2400" spc="260" dirty="0">
                <a:solidFill>
                  <a:srgbClr val="F05A28"/>
                </a:solidFill>
                <a:latin typeface="Tahoma"/>
                <a:cs typeface="Tahoma"/>
              </a:rPr>
              <a:t>By</a:t>
            </a:r>
            <a:r>
              <a:rPr sz="2400" spc="-35" dirty="0">
                <a:solidFill>
                  <a:srgbClr val="F05A28"/>
                </a:solidFill>
                <a:latin typeface="Tahoma"/>
                <a:cs typeface="Tahoma"/>
              </a:rPr>
              <a:t> </a:t>
            </a:r>
            <a:r>
              <a:rPr sz="2400" spc="114" dirty="0">
                <a:solidFill>
                  <a:srgbClr val="F05A28"/>
                </a:solidFill>
                <a:latin typeface="Tahoma"/>
                <a:cs typeface="Tahoma"/>
              </a:rPr>
              <a:t>feature(s)</a:t>
            </a:r>
            <a:endParaRPr sz="2400">
              <a:latin typeface="Tahoma"/>
              <a:cs typeface="Tahoma"/>
            </a:endParaRPr>
          </a:p>
          <a:p>
            <a:pPr marL="598805" indent="-289560">
              <a:lnSpc>
                <a:spcPct val="100000"/>
              </a:lnSpc>
              <a:spcBef>
                <a:spcPts val="625"/>
              </a:spcBef>
              <a:buSzPct val="75000"/>
              <a:buFont typeface="Lucida Sans Unicode"/>
              <a:buChar char="-"/>
              <a:tabLst>
                <a:tab pos="598170" algn="l"/>
                <a:tab pos="598805" algn="l"/>
              </a:tabLst>
            </a:pPr>
            <a:r>
              <a:rPr sz="2400" spc="260" dirty="0">
                <a:solidFill>
                  <a:srgbClr val="F05A28"/>
                </a:solidFill>
                <a:latin typeface="Tahoma"/>
                <a:cs typeface="Tahoma"/>
              </a:rPr>
              <a:t>By</a:t>
            </a:r>
            <a:r>
              <a:rPr sz="2400" spc="-35" dirty="0">
                <a:solidFill>
                  <a:srgbClr val="F05A28"/>
                </a:solidFill>
                <a:latin typeface="Tahoma"/>
                <a:cs typeface="Tahoma"/>
              </a:rPr>
              <a:t> </a:t>
            </a:r>
            <a:r>
              <a:rPr sz="2400" spc="165" dirty="0">
                <a:solidFill>
                  <a:srgbClr val="F05A28"/>
                </a:solidFill>
                <a:latin typeface="Tahoma"/>
                <a:cs typeface="Tahoma"/>
              </a:rPr>
              <a:t>time</a:t>
            </a:r>
            <a:r>
              <a:rPr sz="2400" spc="-30" dirty="0">
                <a:solidFill>
                  <a:srgbClr val="F05A28"/>
                </a:solidFill>
                <a:latin typeface="Tahoma"/>
                <a:cs typeface="Tahoma"/>
              </a:rPr>
              <a:t> </a:t>
            </a:r>
            <a:r>
              <a:rPr sz="2400" spc="175" dirty="0">
                <a:solidFill>
                  <a:srgbClr val="F05A28"/>
                </a:solidFill>
                <a:latin typeface="Tahoma"/>
                <a:cs typeface="Tahoma"/>
              </a:rPr>
              <a:t>cycle</a:t>
            </a:r>
            <a:r>
              <a:rPr sz="2400" spc="-30" dirty="0">
                <a:solidFill>
                  <a:srgbClr val="F05A28"/>
                </a:solidFill>
                <a:latin typeface="Tahoma"/>
                <a:cs typeface="Tahoma"/>
              </a:rPr>
              <a:t> </a:t>
            </a:r>
            <a:r>
              <a:rPr sz="2400" spc="150" dirty="0">
                <a:solidFill>
                  <a:srgbClr val="F05A28"/>
                </a:solidFill>
                <a:latin typeface="Tahoma"/>
                <a:cs typeface="Tahoma"/>
              </a:rPr>
              <a:t>(often</a:t>
            </a:r>
            <a:r>
              <a:rPr sz="2400" spc="-35" dirty="0">
                <a:solidFill>
                  <a:srgbClr val="F05A28"/>
                </a:solidFill>
                <a:latin typeface="Tahoma"/>
                <a:cs typeface="Tahoma"/>
              </a:rPr>
              <a:t> </a:t>
            </a:r>
            <a:r>
              <a:rPr sz="2400" spc="140" dirty="0">
                <a:solidFill>
                  <a:srgbClr val="F05A28"/>
                </a:solidFill>
                <a:latin typeface="Tahoma"/>
                <a:cs typeface="Tahoma"/>
              </a:rPr>
              <a:t>fixed</a:t>
            </a:r>
            <a:r>
              <a:rPr sz="2400" spc="-35" dirty="0">
                <a:solidFill>
                  <a:srgbClr val="F05A28"/>
                </a:solidFill>
                <a:latin typeface="Tahoma"/>
                <a:cs typeface="Tahoma"/>
              </a:rPr>
              <a:t> </a:t>
            </a:r>
            <a:r>
              <a:rPr sz="2400" spc="140" dirty="0">
                <a:solidFill>
                  <a:srgbClr val="F05A28"/>
                </a:solidFill>
                <a:latin typeface="Tahoma"/>
                <a:cs typeface="Tahoma"/>
              </a:rPr>
              <a:t>duration)</a:t>
            </a:r>
            <a:endParaRPr sz="2400">
              <a:latin typeface="Tahoma"/>
              <a:cs typeface="Tahoma"/>
            </a:endParaRPr>
          </a:p>
        </p:txBody>
      </p:sp>
      <p:sp>
        <p:nvSpPr>
          <p:cNvPr id="5" name="object 5"/>
          <p:cNvSpPr/>
          <p:nvPr/>
        </p:nvSpPr>
        <p:spPr>
          <a:xfrm>
            <a:off x="446065" y="1812925"/>
            <a:ext cx="3598905" cy="364648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30089" y="1360417"/>
            <a:ext cx="2433976" cy="2512103"/>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830856" y="4013936"/>
            <a:ext cx="4238625" cy="954405"/>
          </a:xfrm>
          <a:prstGeom prst="rect">
            <a:avLst/>
          </a:prstGeom>
          <a:solidFill>
            <a:srgbClr val="2A9FBC"/>
          </a:solidFill>
        </p:spPr>
        <p:txBody>
          <a:bodyPr vert="horz" wrap="square" lIns="0" tIns="50800" rIns="0" bIns="0" rtlCol="0">
            <a:spAutoFit/>
          </a:bodyPr>
          <a:lstStyle/>
          <a:p>
            <a:pPr marL="1097915" marR="219075" indent="-870585">
              <a:lnSpc>
                <a:spcPts val="3310"/>
              </a:lnSpc>
              <a:spcBef>
                <a:spcPts val="400"/>
              </a:spcBef>
            </a:pPr>
            <a:r>
              <a:rPr sz="2800" spc="340" dirty="0">
                <a:solidFill>
                  <a:srgbClr val="FFFFFF"/>
                </a:solidFill>
                <a:latin typeface="Calibri"/>
                <a:cs typeface="Calibri"/>
              </a:rPr>
              <a:t>What </a:t>
            </a:r>
            <a:r>
              <a:rPr sz="2800" spc="320" dirty="0">
                <a:solidFill>
                  <a:srgbClr val="FFFFFF"/>
                </a:solidFill>
                <a:latin typeface="Calibri"/>
                <a:cs typeface="Calibri"/>
              </a:rPr>
              <a:t>can </a:t>
            </a:r>
            <a:r>
              <a:rPr sz="2800" spc="315" dirty="0">
                <a:solidFill>
                  <a:srgbClr val="FFFFFF"/>
                </a:solidFill>
                <a:latin typeface="Calibri"/>
                <a:cs typeface="Calibri"/>
              </a:rPr>
              <a:t>we</a:t>
            </a:r>
            <a:r>
              <a:rPr sz="2800" spc="-135" dirty="0">
                <a:solidFill>
                  <a:srgbClr val="FFFFFF"/>
                </a:solidFill>
                <a:latin typeface="Calibri"/>
                <a:cs typeface="Calibri"/>
              </a:rPr>
              <a:t> </a:t>
            </a:r>
            <a:r>
              <a:rPr sz="2800" spc="280" dirty="0">
                <a:solidFill>
                  <a:srgbClr val="FFFFFF"/>
                </a:solidFill>
                <a:latin typeface="Calibri"/>
                <a:cs typeface="Calibri"/>
              </a:rPr>
              <a:t>achieve  </a:t>
            </a:r>
            <a:r>
              <a:rPr sz="2800" spc="204" dirty="0">
                <a:solidFill>
                  <a:srgbClr val="FFFFFF"/>
                </a:solidFill>
                <a:latin typeface="Calibri"/>
                <a:cs typeface="Calibri"/>
              </a:rPr>
              <a:t>in </a:t>
            </a:r>
            <a:r>
              <a:rPr sz="2800" spc="295" dirty="0">
                <a:solidFill>
                  <a:srgbClr val="FFFFFF"/>
                </a:solidFill>
                <a:latin typeface="Calibri"/>
                <a:cs typeface="Calibri"/>
              </a:rPr>
              <a:t>2</a:t>
            </a:r>
            <a:r>
              <a:rPr sz="2800" spc="180" dirty="0">
                <a:solidFill>
                  <a:srgbClr val="FFFFFF"/>
                </a:solidFill>
                <a:latin typeface="Calibri"/>
                <a:cs typeface="Calibri"/>
              </a:rPr>
              <a:t> </a:t>
            </a:r>
            <a:r>
              <a:rPr sz="2800" spc="280" dirty="0">
                <a:solidFill>
                  <a:srgbClr val="FFFFFF"/>
                </a:solidFill>
                <a:latin typeface="Calibri"/>
                <a:cs typeface="Calibri"/>
              </a:rPr>
              <a:t>weeks?</a:t>
            </a:r>
            <a:endParaRPr sz="2800">
              <a:latin typeface="Calibri"/>
              <a:cs typeface="Calibri"/>
            </a:endParaRPr>
          </a:p>
        </p:txBody>
      </p:sp>
      <p:sp>
        <p:nvSpPr>
          <p:cNvPr id="4" name="object 4"/>
          <p:cNvSpPr/>
          <p:nvPr/>
        </p:nvSpPr>
        <p:spPr>
          <a:xfrm>
            <a:off x="5436124" y="1765938"/>
            <a:ext cx="1360805" cy="171450"/>
          </a:xfrm>
          <a:custGeom>
            <a:avLst/>
            <a:gdLst/>
            <a:ahLst/>
            <a:cxnLst/>
            <a:rect l="l" t="t" r="r" b="b"/>
            <a:pathLst>
              <a:path w="1360804" h="171450">
                <a:moveTo>
                  <a:pt x="1189151" y="0"/>
                </a:moveTo>
                <a:lnTo>
                  <a:pt x="1189151" y="171450"/>
                </a:lnTo>
                <a:lnTo>
                  <a:pt x="1303451" y="114300"/>
                </a:lnTo>
                <a:lnTo>
                  <a:pt x="1217726" y="114300"/>
                </a:lnTo>
                <a:lnTo>
                  <a:pt x="1217726" y="57150"/>
                </a:lnTo>
                <a:lnTo>
                  <a:pt x="1303451" y="57150"/>
                </a:lnTo>
                <a:lnTo>
                  <a:pt x="1189151" y="0"/>
                </a:lnTo>
                <a:close/>
              </a:path>
              <a:path w="1360804" h="171450">
                <a:moveTo>
                  <a:pt x="1189151" y="57150"/>
                </a:moveTo>
                <a:lnTo>
                  <a:pt x="0" y="57150"/>
                </a:lnTo>
                <a:lnTo>
                  <a:pt x="0" y="114300"/>
                </a:lnTo>
                <a:lnTo>
                  <a:pt x="1189151" y="114300"/>
                </a:lnTo>
                <a:lnTo>
                  <a:pt x="1189151" y="57150"/>
                </a:lnTo>
                <a:close/>
              </a:path>
              <a:path w="1360804" h="171450">
                <a:moveTo>
                  <a:pt x="1303451" y="57150"/>
                </a:moveTo>
                <a:lnTo>
                  <a:pt x="1217726" y="57150"/>
                </a:lnTo>
                <a:lnTo>
                  <a:pt x="1217726" y="114300"/>
                </a:lnTo>
                <a:lnTo>
                  <a:pt x="1303451" y="114300"/>
                </a:lnTo>
                <a:lnTo>
                  <a:pt x="1360601" y="85725"/>
                </a:lnTo>
                <a:lnTo>
                  <a:pt x="1303451" y="57150"/>
                </a:lnTo>
                <a:close/>
              </a:path>
            </a:pathLst>
          </a:custGeom>
          <a:solidFill>
            <a:srgbClr val="675BA7"/>
          </a:solidFill>
        </p:spPr>
        <p:txBody>
          <a:bodyPr wrap="square" lIns="0" tIns="0" rIns="0" bIns="0" rtlCol="0"/>
          <a:lstStyle/>
          <a:p>
            <a:endParaRPr/>
          </a:p>
        </p:txBody>
      </p:sp>
      <p:sp>
        <p:nvSpPr>
          <p:cNvPr id="5" name="object 5"/>
          <p:cNvSpPr txBox="1">
            <a:spLocks noGrp="1"/>
          </p:cNvSpPr>
          <p:nvPr>
            <p:ph type="title"/>
          </p:nvPr>
        </p:nvSpPr>
        <p:spPr>
          <a:xfrm>
            <a:off x="6796724" y="1318346"/>
            <a:ext cx="4565015" cy="1066800"/>
          </a:xfrm>
          <a:prstGeom prst="rect">
            <a:avLst/>
          </a:prstGeom>
          <a:solidFill>
            <a:srgbClr val="675BA7"/>
          </a:solidFill>
        </p:spPr>
        <p:txBody>
          <a:bodyPr vert="horz" wrap="square" lIns="0" tIns="3810" rIns="0" bIns="0" rtlCol="0">
            <a:spAutoFit/>
          </a:bodyPr>
          <a:lstStyle/>
          <a:p>
            <a:pPr>
              <a:lnSpc>
                <a:spcPct val="100000"/>
              </a:lnSpc>
              <a:spcBef>
                <a:spcPts val="30"/>
              </a:spcBef>
            </a:pPr>
            <a:endParaRPr sz="2500">
              <a:latin typeface="Times New Roman"/>
              <a:cs typeface="Times New Roman"/>
            </a:endParaRPr>
          </a:p>
          <a:p>
            <a:pPr marL="307340">
              <a:lnSpc>
                <a:spcPct val="100000"/>
              </a:lnSpc>
            </a:pPr>
            <a:r>
              <a:rPr sz="2000" spc="240" dirty="0">
                <a:latin typeface="Calibri"/>
                <a:cs typeface="Calibri"/>
              </a:rPr>
              <a:t>Weeks </a:t>
            </a:r>
            <a:r>
              <a:rPr sz="2000" spc="120" dirty="0">
                <a:latin typeface="Calibri"/>
                <a:cs typeface="Calibri"/>
              </a:rPr>
              <a:t>#1-2: </a:t>
            </a:r>
            <a:r>
              <a:rPr sz="2000" spc="215" dirty="0">
                <a:latin typeface="Calibri"/>
                <a:cs typeface="Calibri"/>
              </a:rPr>
              <a:t>two </a:t>
            </a:r>
            <a:r>
              <a:rPr sz="2000" spc="190" dirty="0">
                <a:latin typeface="Calibri"/>
                <a:cs typeface="Calibri"/>
              </a:rPr>
              <a:t>small</a:t>
            </a:r>
            <a:r>
              <a:rPr sz="2000" spc="5" dirty="0">
                <a:latin typeface="Calibri"/>
                <a:cs typeface="Calibri"/>
              </a:rPr>
              <a:t> </a:t>
            </a:r>
            <a:r>
              <a:rPr sz="2000" spc="170" dirty="0">
                <a:latin typeface="Calibri"/>
                <a:cs typeface="Calibri"/>
              </a:rPr>
              <a:t>features</a:t>
            </a:r>
            <a:endParaRPr sz="2000">
              <a:latin typeface="Calibri"/>
              <a:cs typeface="Calibri"/>
            </a:endParaRPr>
          </a:p>
        </p:txBody>
      </p:sp>
      <p:sp>
        <p:nvSpPr>
          <p:cNvPr id="6" name="object 6"/>
          <p:cNvSpPr/>
          <p:nvPr/>
        </p:nvSpPr>
        <p:spPr>
          <a:xfrm>
            <a:off x="5436124" y="3394895"/>
            <a:ext cx="1360805" cy="171450"/>
          </a:xfrm>
          <a:custGeom>
            <a:avLst/>
            <a:gdLst/>
            <a:ahLst/>
            <a:cxnLst/>
            <a:rect l="l" t="t" r="r" b="b"/>
            <a:pathLst>
              <a:path w="1360804" h="171450">
                <a:moveTo>
                  <a:pt x="1189151" y="0"/>
                </a:moveTo>
                <a:lnTo>
                  <a:pt x="1189151" y="171450"/>
                </a:lnTo>
                <a:lnTo>
                  <a:pt x="1303451" y="114300"/>
                </a:lnTo>
                <a:lnTo>
                  <a:pt x="1217726" y="114300"/>
                </a:lnTo>
                <a:lnTo>
                  <a:pt x="1217726" y="57150"/>
                </a:lnTo>
                <a:lnTo>
                  <a:pt x="1303451" y="57150"/>
                </a:lnTo>
                <a:lnTo>
                  <a:pt x="1189151" y="0"/>
                </a:lnTo>
                <a:close/>
              </a:path>
              <a:path w="1360804" h="171450">
                <a:moveTo>
                  <a:pt x="1189151" y="57150"/>
                </a:moveTo>
                <a:lnTo>
                  <a:pt x="0" y="57150"/>
                </a:lnTo>
                <a:lnTo>
                  <a:pt x="0" y="114300"/>
                </a:lnTo>
                <a:lnTo>
                  <a:pt x="1189151" y="114300"/>
                </a:lnTo>
                <a:lnTo>
                  <a:pt x="1189151" y="57150"/>
                </a:lnTo>
                <a:close/>
              </a:path>
              <a:path w="1360804" h="171450">
                <a:moveTo>
                  <a:pt x="1303451" y="57150"/>
                </a:moveTo>
                <a:lnTo>
                  <a:pt x="1217726" y="57150"/>
                </a:lnTo>
                <a:lnTo>
                  <a:pt x="1217726" y="114300"/>
                </a:lnTo>
                <a:lnTo>
                  <a:pt x="1303451" y="114300"/>
                </a:lnTo>
                <a:lnTo>
                  <a:pt x="1360601" y="85725"/>
                </a:lnTo>
                <a:lnTo>
                  <a:pt x="1303451" y="57150"/>
                </a:lnTo>
                <a:close/>
              </a:path>
            </a:pathLst>
          </a:custGeom>
          <a:solidFill>
            <a:srgbClr val="A62E5C"/>
          </a:solidFill>
        </p:spPr>
        <p:txBody>
          <a:bodyPr wrap="square" lIns="0" tIns="0" rIns="0" bIns="0" rtlCol="0"/>
          <a:lstStyle/>
          <a:p>
            <a:endParaRPr/>
          </a:p>
        </p:txBody>
      </p:sp>
      <p:sp>
        <p:nvSpPr>
          <p:cNvPr id="7" name="object 7"/>
          <p:cNvSpPr txBox="1"/>
          <p:nvPr/>
        </p:nvSpPr>
        <p:spPr>
          <a:xfrm>
            <a:off x="6796724" y="2947303"/>
            <a:ext cx="4565015" cy="1066800"/>
          </a:xfrm>
          <a:prstGeom prst="rect">
            <a:avLst/>
          </a:prstGeom>
          <a:solidFill>
            <a:srgbClr val="A62E5C"/>
          </a:solidFill>
        </p:spPr>
        <p:txBody>
          <a:bodyPr vert="horz" wrap="square" lIns="0" tIns="2540" rIns="0" bIns="0" rtlCol="0">
            <a:spAutoFit/>
          </a:bodyPr>
          <a:lstStyle/>
          <a:p>
            <a:pPr>
              <a:lnSpc>
                <a:spcPct val="100000"/>
              </a:lnSpc>
              <a:spcBef>
                <a:spcPts val="20"/>
              </a:spcBef>
            </a:pPr>
            <a:endParaRPr sz="2500">
              <a:latin typeface="Times New Roman"/>
              <a:cs typeface="Times New Roman"/>
            </a:endParaRPr>
          </a:p>
          <a:p>
            <a:pPr marL="248285">
              <a:lnSpc>
                <a:spcPct val="100000"/>
              </a:lnSpc>
            </a:pPr>
            <a:r>
              <a:rPr sz="2000" spc="240" dirty="0">
                <a:solidFill>
                  <a:srgbClr val="FFFFFF"/>
                </a:solidFill>
                <a:latin typeface="Calibri"/>
                <a:cs typeface="Calibri"/>
              </a:rPr>
              <a:t>Weeks </a:t>
            </a:r>
            <a:r>
              <a:rPr sz="2000" spc="235" dirty="0">
                <a:solidFill>
                  <a:srgbClr val="FFFFFF"/>
                </a:solidFill>
                <a:latin typeface="Calibri"/>
                <a:cs typeface="Calibri"/>
              </a:rPr>
              <a:t>#3-4: </a:t>
            </a:r>
            <a:r>
              <a:rPr sz="2000" spc="215" dirty="0">
                <a:solidFill>
                  <a:srgbClr val="FFFFFF"/>
                </a:solidFill>
                <a:latin typeface="Calibri"/>
                <a:cs typeface="Calibri"/>
              </a:rPr>
              <a:t>one </a:t>
            </a:r>
            <a:r>
              <a:rPr sz="2000" spc="250" dirty="0">
                <a:solidFill>
                  <a:srgbClr val="FFFFFF"/>
                </a:solidFill>
                <a:latin typeface="Calibri"/>
                <a:cs typeface="Calibri"/>
              </a:rPr>
              <a:t>bigger</a:t>
            </a:r>
            <a:r>
              <a:rPr sz="2000" spc="-105" dirty="0">
                <a:solidFill>
                  <a:srgbClr val="FFFFFF"/>
                </a:solidFill>
                <a:latin typeface="Calibri"/>
                <a:cs typeface="Calibri"/>
              </a:rPr>
              <a:t> </a:t>
            </a:r>
            <a:r>
              <a:rPr sz="2000" spc="165" dirty="0">
                <a:solidFill>
                  <a:srgbClr val="FFFFFF"/>
                </a:solidFill>
                <a:latin typeface="Calibri"/>
                <a:cs typeface="Calibri"/>
              </a:rPr>
              <a:t>feature</a:t>
            </a:r>
            <a:endParaRPr sz="2000">
              <a:latin typeface="Calibri"/>
              <a:cs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096000" y="1762125"/>
            <a:ext cx="0" cy="4643120"/>
          </a:xfrm>
          <a:custGeom>
            <a:avLst/>
            <a:gdLst/>
            <a:ahLst/>
            <a:cxnLst/>
            <a:rect l="l" t="t" r="r" b="b"/>
            <a:pathLst>
              <a:path h="4643120">
                <a:moveTo>
                  <a:pt x="0" y="0"/>
                </a:moveTo>
                <a:lnTo>
                  <a:pt x="0" y="4643109"/>
                </a:lnTo>
              </a:path>
            </a:pathLst>
          </a:custGeom>
          <a:ln w="25387">
            <a:solidFill>
              <a:srgbClr val="F05A28"/>
            </a:solidFill>
          </a:ln>
        </p:spPr>
        <p:txBody>
          <a:bodyPr wrap="square" lIns="0" tIns="0" rIns="0" bIns="0" rtlCol="0"/>
          <a:lstStyle/>
          <a:p>
            <a:endParaRPr/>
          </a:p>
        </p:txBody>
      </p:sp>
      <p:sp>
        <p:nvSpPr>
          <p:cNvPr id="3" name="object 3"/>
          <p:cNvSpPr txBox="1"/>
          <p:nvPr/>
        </p:nvSpPr>
        <p:spPr>
          <a:xfrm>
            <a:off x="2276237" y="1736852"/>
            <a:ext cx="3594735" cy="972819"/>
          </a:xfrm>
          <a:prstGeom prst="rect">
            <a:avLst/>
          </a:prstGeom>
        </p:spPr>
        <p:txBody>
          <a:bodyPr vert="horz" wrap="square" lIns="0" tIns="12700" rIns="0" bIns="0" rtlCol="0">
            <a:spAutoFit/>
          </a:bodyPr>
          <a:lstStyle/>
          <a:p>
            <a:pPr marR="5080" algn="r">
              <a:lnSpc>
                <a:spcPct val="100000"/>
              </a:lnSpc>
              <a:spcBef>
                <a:spcPts val="100"/>
              </a:spcBef>
            </a:pPr>
            <a:r>
              <a:rPr sz="2400" spc="345" dirty="0">
                <a:solidFill>
                  <a:srgbClr val="F05A28"/>
                </a:solidFill>
                <a:latin typeface="Calibri"/>
                <a:cs typeface="Calibri"/>
              </a:rPr>
              <a:t>Seq</a:t>
            </a:r>
            <a:r>
              <a:rPr sz="2400" spc="220" dirty="0">
                <a:solidFill>
                  <a:srgbClr val="F05A28"/>
                </a:solidFill>
                <a:latin typeface="Calibri"/>
                <a:cs typeface="Calibri"/>
              </a:rPr>
              <a:t>u</a:t>
            </a:r>
            <a:r>
              <a:rPr sz="2400" spc="229" dirty="0">
                <a:solidFill>
                  <a:srgbClr val="F05A28"/>
                </a:solidFill>
                <a:latin typeface="Calibri"/>
                <a:cs typeface="Calibri"/>
              </a:rPr>
              <a:t>e</a:t>
            </a:r>
            <a:r>
              <a:rPr sz="2400" spc="240" dirty="0">
                <a:solidFill>
                  <a:srgbClr val="F05A28"/>
                </a:solidFill>
                <a:latin typeface="Calibri"/>
                <a:cs typeface="Calibri"/>
              </a:rPr>
              <a:t>n</a:t>
            </a:r>
            <a:r>
              <a:rPr sz="2400" spc="180" dirty="0">
                <a:solidFill>
                  <a:srgbClr val="F05A28"/>
                </a:solidFill>
                <a:latin typeface="Calibri"/>
                <a:cs typeface="Calibri"/>
              </a:rPr>
              <a:t>t</a:t>
            </a:r>
            <a:r>
              <a:rPr sz="2400" spc="195" dirty="0">
                <a:solidFill>
                  <a:srgbClr val="F05A28"/>
                </a:solidFill>
                <a:latin typeface="Calibri"/>
                <a:cs typeface="Calibri"/>
              </a:rPr>
              <a:t>ia</a:t>
            </a:r>
            <a:r>
              <a:rPr sz="2400" spc="135" dirty="0">
                <a:solidFill>
                  <a:srgbClr val="F05A28"/>
                </a:solidFill>
                <a:latin typeface="Calibri"/>
                <a:cs typeface="Calibri"/>
              </a:rPr>
              <a:t>l</a:t>
            </a:r>
            <a:endParaRPr sz="2400">
              <a:latin typeface="Calibri"/>
              <a:cs typeface="Calibri"/>
            </a:endParaRPr>
          </a:p>
          <a:p>
            <a:pPr marR="5715" algn="r">
              <a:lnSpc>
                <a:spcPct val="100000"/>
              </a:lnSpc>
              <a:spcBef>
                <a:spcPts val="2175"/>
              </a:spcBef>
            </a:pPr>
            <a:r>
              <a:rPr sz="2000" spc="254" dirty="0">
                <a:solidFill>
                  <a:srgbClr val="404040"/>
                </a:solidFill>
                <a:latin typeface="Calibri"/>
                <a:cs typeface="Calibri"/>
              </a:rPr>
              <a:t>One </a:t>
            </a:r>
            <a:r>
              <a:rPr sz="2000" spc="195" dirty="0">
                <a:solidFill>
                  <a:srgbClr val="404040"/>
                </a:solidFill>
                <a:latin typeface="Calibri"/>
                <a:cs typeface="Calibri"/>
              </a:rPr>
              <a:t>major </a:t>
            </a:r>
            <a:r>
              <a:rPr sz="2000" spc="200" dirty="0">
                <a:solidFill>
                  <a:srgbClr val="404040"/>
                </a:solidFill>
                <a:latin typeface="Calibri"/>
                <a:cs typeface="Calibri"/>
              </a:rPr>
              <a:t>activity </a:t>
            </a:r>
            <a:r>
              <a:rPr sz="2000" spc="175" dirty="0">
                <a:solidFill>
                  <a:srgbClr val="404040"/>
                </a:solidFill>
                <a:latin typeface="Calibri"/>
                <a:cs typeface="Calibri"/>
              </a:rPr>
              <a:t>at </a:t>
            </a:r>
            <a:r>
              <a:rPr sz="2000" spc="215" dirty="0">
                <a:solidFill>
                  <a:srgbClr val="404040"/>
                </a:solidFill>
                <a:latin typeface="Calibri"/>
                <a:cs typeface="Calibri"/>
              </a:rPr>
              <a:t>a</a:t>
            </a:r>
            <a:r>
              <a:rPr sz="2000" spc="-145" dirty="0">
                <a:solidFill>
                  <a:srgbClr val="404040"/>
                </a:solidFill>
                <a:latin typeface="Calibri"/>
                <a:cs typeface="Calibri"/>
              </a:rPr>
              <a:t> </a:t>
            </a:r>
            <a:r>
              <a:rPr sz="2000" spc="195" dirty="0">
                <a:solidFill>
                  <a:srgbClr val="404040"/>
                </a:solidFill>
                <a:latin typeface="Calibri"/>
                <a:cs typeface="Calibri"/>
              </a:rPr>
              <a:t>time</a:t>
            </a:r>
            <a:endParaRPr sz="2000">
              <a:latin typeface="Calibri"/>
              <a:cs typeface="Calibri"/>
            </a:endParaRPr>
          </a:p>
        </p:txBody>
      </p:sp>
      <p:sp>
        <p:nvSpPr>
          <p:cNvPr id="4" name="object 4"/>
          <p:cNvSpPr txBox="1"/>
          <p:nvPr/>
        </p:nvSpPr>
        <p:spPr>
          <a:xfrm>
            <a:off x="6320365" y="1736852"/>
            <a:ext cx="4663440" cy="1466215"/>
          </a:xfrm>
          <a:prstGeom prst="rect">
            <a:avLst/>
          </a:prstGeom>
        </p:spPr>
        <p:txBody>
          <a:bodyPr vert="horz" wrap="square" lIns="0" tIns="12700" rIns="0" bIns="0" rtlCol="0">
            <a:spAutoFit/>
          </a:bodyPr>
          <a:lstStyle/>
          <a:p>
            <a:pPr marL="74295">
              <a:lnSpc>
                <a:spcPct val="100000"/>
              </a:lnSpc>
              <a:spcBef>
                <a:spcPts val="100"/>
              </a:spcBef>
            </a:pPr>
            <a:r>
              <a:rPr sz="2400" spc="190" dirty="0">
                <a:solidFill>
                  <a:srgbClr val="F05A28"/>
                </a:solidFill>
                <a:latin typeface="Calibri"/>
                <a:cs typeface="Calibri"/>
              </a:rPr>
              <a:t>Iterative</a:t>
            </a:r>
            <a:endParaRPr sz="2400">
              <a:latin typeface="Calibri"/>
              <a:cs typeface="Calibri"/>
            </a:endParaRPr>
          </a:p>
          <a:p>
            <a:pPr marL="12700" marR="5080">
              <a:lnSpc>
                <a:spcPct val="162000"/>
              </a:lnSpc>
              <a:spcBef>
                <a:spcPts val="685"/>
              </a:spcBef>
            </a:pPr>
            <a:r>
              <a:rPr sz="2000" spc="220" dirty="0">
                <a:solidFill>
                  <a:srgbClr val="404040"/>
                </a:solidFill>
                <a:latin typeface="Calibri"/>
                <a:cs typeface="Calibri"/>
              </a:rPr>
              <a:t>Everything </a:t>
            </a:r>
            <a:r>
              <a:rPr sz="2000" spc="170" dirty="0">
                <a:solidFill>
                  <a:srgbClr val="404040"/>
                </a:solidFill>
                <a:latin typeface="Calibri"/>
                <a:cs typeface="Calibri"/>
              </a:rPr>
              <a:t>within </a:t>
            </a:r>
            <a:r>
              <a:rPr sz="2000" spc="215" dirty="0">
                <a:solidFill>
                  <a:srgbClr val="404040"/>
                </a:solidFill>
                <a:latin typeface="Calibri"/>
                <a:cs typeface="Calibri"/>
              </a:rPr>
              <a:t>a </a:t>
            </a:r>
            <a:r>
              <a:rPr sz="2000" spc="195" dirty="0">
                <a:solidFill>
                  <a:srgbClr val="404040"/>
                </a:solidFill>
                <a:latin typeface="Calibri"/>
                <a:cs typeface="Calibri"/>
              </a:rPr>
              <a:t>fixed time</a:t>
            </a:r>
            <a:r>
              <a:rPr sz="2000" spc="-110" dirty="0">
                <a:solidFill>
                  <a:srgbClr val="404040"/>
                </a:solidFill>
                <a:latin typeface="Calibri"/>
                <a:cs typeface="Calibri"/>
              </a:rPr>
              <a:t> </a:t>
            </a:r>
            <a:r>
              <a:rPr sz="2000" spc="185" dirty="0">
                <a:solidFill>
                  <a:srgbClr val="404040"/>
                </a:solidFill>
                <a:latin typeface="Calibri"/>
                <a:cs typeface="Calibri"/>
              </a:rPr>
              <a:t>frame  </a:t>
            </a:r>
            <a:r>
              <a:rPr sz="2000" spc="190" dirty="0">
                <a:solidFill>
                  <a:srgbClr val="404040"/>
                </a:solidFill>
                <a:latin typeface="Calibri"/>
                <a:cs typeface="Calibri"/>
              </a:rPr>
              <a:t>Deliver </a:t>
            </a:r>
            <a:r>
              <a:rPr sz="2000" spc="220" dirty="0">
                <a:solidFill>
                  <a:srgbClr val="404040"/>
                </a:solidFill>
                <a:latin typeface="Calibri"/>
                <a:cs typeface="Calibri"/>
              </a:rPr>
              <a:t>something </a:t>
            </a:r>
            <a:r>
              <a:rPr sz="2000" spc="200" dirty="0">
                <a:solidFill>
                  <a:srgbClr val="404040"/>
                </a:solidFill>
                <a:latin typeface="Calibri"/>
                <a:cs typeface="Calibri"/>
              </a:rPr>
              <a:t>usable</a:t>
            </a:r>
            <a:r>
              <a:rPr sz="2000" spc="25" dirty="0">
                <a:solidFill>
                  <a:srgbClr val="404040"/>
                </a:solidFill>
                <a:latin typeface="Calibri"/>
                <a:cs typeface="Calibri"/>
              </a:rPr>
              <a:t> </a:t>
            </a:r>
            <a:r>
              <a:rPr sz="2000" spc="165" dirty="0">
                <a:solidFill>
                  <a:srgbClr val="404040"/>
                </a:solidFill>
                <a:latin typeface="Calibri"/>
                <a:cs typeface="Calibri"/>
              </a:rPr>
              <a:t>fast</a:t>
            </a:r>
            <a:endParaRPr sz="2000">
              <a:latin typeface="Calibri"/>
              <a:cs typeface="Calibri"/>
            </a:endParaRPr>
          </a:p>
        </p:txBody>
      </p:sp>
      <p:sp>
        <p:nvSpPr>
          <p:cNvPr id="5" name="object 5"/>
          <p:cNvSpPr txBox="1">
            <a:spLocks noGrp="1"/>
          </p:cNvSpPr>
          <p:nvPr>
            <p:ph type="title"/>
          </p:nvPr>
        </p:nvSpPr>
        <p:spPr>
          <a:xfrm>
            <a:off x="3519473" y="517652"/>
            <a:ext cx="5064125" cy="574040"/>
          </a:xfrm>
          <a:prstGeom prst="rect">
            <a:avLst/>
          </a:prstGeom>
        </p:spPr>
        <p:txBody>
          <a:bodyPr vert="horz" wrap="square" lIns="0" tIns="12700" rIns="0" bIns="0" rtlCol="0">
            <a:spAutoFit/>
          </a:bodyPr>
          <a:lstStyle/>
          <a:p>
            <a:pPr marL="12700">
              <a:lnSpc>
                <a:spcPct val="100000"/>
              </a:lnSpc>
              <a:spcBef>
                <a:spcPts val="100"/>
              </a:spcBef>
            </a:pPr>
            <a:r>
              <a:rPr sz="3600" spc="-245" dirty="0">
                <a:solidFill>
                  <a:srgbClr val="404040"/>
                </a:solidFill>
                <a:latin typeface="Arial Black"/>
                <a:cs typeface="Arial Black"/>
              </a:rPr>
              <a:t>Sequential </a:t>
            </a:r>
            <a:r>
              <a:rPr sz="3600" spc="-320" dirty="0">
                <a:solidFill>
                  <a:srgbClr val="404040"/>
                </a:solidFill>
                <a:latin typeface="Arial Black"/>
                <a:cs typeface="Arial Black"/>
              </a:rPr>
              <a:t>vs.</a:t>
            </a:r>
            <a:r>
              <a:rPr sz="3600" spc="-45" dirty="0">
                <a:solidFill>
                  <a:srgbClr val="404040"/>
                </a:solidFill>
                <a:latin typeface="Arial Black"/>
                <a:cs typeface="Arial Black"/>
              </a:rPr>
              <a:t> </a:t>
            </a:r>
            <a:r>
              <a:rPr sz="3600" spc="-285" dirty="0">
                <a:solidFill>
                  <a:srgbClr val="404040"/>
                </a:solidFill>
                <a:latin typeface="Arial Black"/>
                <a:cs typeface="Arial Black"/>
              </a:rPr>
              <a:t>Iterative</a:t>
            </a:r>
            <a:endParaRPr sz="3600">
              <a:latin typeface="Arial Black"/>
              <a:cs typeface="Arial Black"/>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84700" y="1570615"/>
            <a:ext cx="0" cy="4129404"/>
          </a:xfrm>
          <a:custGeom>
            <a:avLst/>
            <a:gdLst/>
            <a:ahLst/>
            <a:cxnLst/>
            <a:rect l="l" t="t" r="r" b="b"/>
            <a:pathLst>
              <a:path h="4129404">
                <a:moveTo>
                  <a:pt x="0" y="0"/>
                </a:moveTo>
                <a:lnTo>
                  <a:pt x="0" y="4128831"/>
                </a:lnTo>
              </a:path>
            </a:pathLst>
          </a:custGeom>
          <a:ln w="25387">
            <a:solidFill>
              <a:srgbClr val="F05A28"/>
            </a:solidFill>
          </a:ln>
        </p:spPr>
        <p:txBody>
          <a:bodyPr wrap="square" lIns="0" tIns="0" rIns="0" bIns="0" rtlCol="0"/>
          <a:lstStyle/>
          <a:p>
            <a:endParaRPr/>
          </a:p>
        </p:txBody>
      </p:sp>
      <p:sp>
        <p:nvSpPr>
          <p:cNvPr id="3" name="object 3"/>
          <p:cNvSpPr txBox="1">
            <a:spLocks noGrp="1"/>
          </p:cNvSpPr>
          <p:nvPr>
            <p:ph type="title"/>
          </p:nvPr>
        </p:nvSpPr>
        <p:spPr>
          <a:xfrm>
            <a:off x="4264201" y="511555"/>
            <a:ext cx="3576320" cy="574040"/>
          </a:xfrm>
          <a:prstGeom prst="rect">
            <a:avLst/>
          </a:prstGeom>
        </p:spPr>
        <p:txBody>
          <a:bodyPr vert="horz" wrap="square" lIns="0" tIns="12700" rIns="0" bIns="0" rtlCol="0">
            <a:spAutoFit/>
          </a:bodyPr>
          <a:lstStyle/>
          <a:p>
            <a:pPr marL="12700">
              <a:lnSpc>
                <a:spcPct val="100000"/>
              </a:lnSpc>
              <a:spcBef>
                <a:spcPts val="100"/>
              </a:spcBef>
            </a:pPr>
            <a:r>
              <a:rPr sz="3600" spc="-285" dirty="0">
                <a:solidFill>
                  <a:srgbClr val="404040"/>
                </a:solidFill>
                <a:latin typeface="Arial Black"/>
                <a:cs typeface="Arial Black"/>
              </a:rPr>
              <a:t>Iterative</a:t>
            </a:r>
            <a:r>
              <a:rPr sz="3600" spc="-165" dirty="0">
                <a:solidFill>
                  <a:srgbClr val="404040"/>
                </a:solidFill>
                <a:latin typeface="Arial Black"/>
                <a:cs typeface="Arial Black"/>
              </a:rPr>
              <a:t> </a:t>
            </a:r>
            <a:r>
              <a:rPr sz="3600" spc="-240" dirty="0">
                <a:solidFill>
                  <a:srgbClr val="404040"/>
                </a:solidFill>
                <a:latin typeface="Arial Black"/>
                <a:cs typeface="Arial Black"/>
              </a:rPr>
              <a:t>Models</a:t>
            </a:r>
            <a:endParaRPr sz="3600">
              <a:latin typeface="Arial Black"/>
              <a:cs typeface="Arial Black"/>
            </a:endParaRPr>
          </a:p>
        </p:txBody>
      </p:sp>
      <p:sp>
        <p:nvSpPr>
          <p:cNvPr id="4" name="object 4"/>
          <p:cNvSpPr txBox="1"/>
          <p:nvPr/>
        </p:nvSpPr>
        <p:spPr>
          <a:xfrm>
            <a:off x="5024638" y="2425700"/>
            <a:ext cx="3752215" cy="2461260"/>
          </a:xfrm>
          <a:prstGeom prst="rect">
            <a:avLst/>
          </a:prstGeom>
        </p:spPr>
        <p:txBody>
          <a:bodyPr vert="horz" wrap="square" lIns="0" tIns="12700" rIns="0" bIns="0" rtlCol="0">
            <a:spAutoFit/>
          </a:bodyPr>
          <a:lstStyle/>
          <a:p>
            <a:pPr marL="12700">
              <a:lnSpc>
                <a:spcPct val="100000"/>
              </a:lnSpc>
              <a:spcBef>
                <a:spcPts val="100"/>
              </a:spcBef>
            </a:pPr>
            <a:r>
              <a:rPr sz="2400" spc="240" dirty="0">
                <a:solidFill>
                  <a:srgbClr val="F05A28"/>
                </a:solidFill>
                <a:latin typeface="Calibri"/>
                <a:cs typeface="Calibri"/>
              </a:rPr>
              <a:t>Rational </a:t>
            </a:r>
            <a:r>
              <a:rPr sz="2400" spc="215" dirty="0">
                <a:solidFill>
                  <a:srgbClr val="F05A28"/>
                </a:solidFill>
                <a:latin typeface="Calibri"/>
                <a:cs typeface="Calibri"/>
              </a:rPr>
              <a:t>Unified</a:t>
            </a:r>
            <a:r>
              <a:rPr sz="2400" spc="85" dirty="0">
                <a:solidFill>
                  <a:srgbClr val="F05A28"/>
                </a:solidFill>
                <a:latin typeface="Calibri"/>
                <a:cs typeface="Calibri"/>
              </a:rPr>
              <a:t> </a:t>
            </a:r>
            <a:r>
              <a:rPr sz="2400" spc="260" dirty="0">
                <a:solidFill>
                  <a:srgbClr val="F05A28"/>
                </a:solidFill>
                <a:latin typeface="Calibri"/>
                <a:cs typeface="Calibri"/>
              </a:rPr>
              <a:t>Process</a:t>
            </a:r>
            <a:endParaRPr sz="2400">
              <a:latin typeface="Calibri"/>
              <a:cs typeface="Calibri"/>
            </a:endParaRPr>
          </a:p>
          <a:p>
            <a:pPr marL="12700">
              <a:lnSpc>
                <a:spcPct val="100000"/>
              </a:lnSpc>
              <a:spcBef>
                <a:spcPts val="1825"/>
              </a:spcBef>
            </a:pPr>
            <a:r>
              <a:rPr sz="2400" spc="245" dirty="0">
                <a:solidFill>
                  <a:srgbClr val="F05A28"/>
                </a:solidFill>
                <a:latin typeface="Calibri"/>
                <a:cs typeface="Calibri"/>
              </a:rPr>
              <a:t>Agile: </a:t>
            </a:r>
            <a:r>
              <a:rPr sz="2400" spc="240" dirty="0">
                <a:solidFill>
                  <a:srgbClr val="F05A28"/>
                </a:solidFill>
                <a:latin typeface="Calibri"/>
                <a:cs typeface="Calibri"/>
              </a:rPr>
              <a:t>an </a:t>
            </a:r>
            <a:r>
              <a:rPr sz="2400" spc="225" dirty="0">
                <a:solidFill>
                  <a:srgbClr val="F05A28"/>
                </a:solidFill>
                <a:latin typeface="Calibri"/>
                <a:cs typeface="Calibri"/>
              </a:rPr>
              <a:t>umbrella</a:t>
            </a:r>
            <a:r>
              <a:rPr sz="2400" spc="25" dirty="0">
                <a:solidFill>
                  <a:srgbClr val="F05A28"/>
                </a:solidFill>
                <a:latin typeface="Calibri"/>
                <a:cs typeface="Calibri"/>
              </a:rPr>
              <a:t> </a:t>
            </a:r>
            <a:r>
              <a:rPr sz="2400" spc="225" dirty="0">
                <a:solidFill>
                  <a:srgbClr val="F05A28"/>
                </a:solidFill>
                <a:latin typeface="Calibri"/>
                <a:cs typeface="Calibri"/>
              </a:rPr>
              <a:t>term</a:t>
            </a:r>
            <a:endParaRPr sz="2400">
              <a:latin typeface="Calibri"/>
              <a:cs typeface="Calibri"/>
            </a:endParaRPr>
          </a:p>
          <a:p>
            <a:pPr marL="598805" indent="-289560">
              <a:lnSpc>
                <a:spcPct val="100000"/>
              </a:lnSpc>
              <a:spcBef>
                <a:spcPts val="620"/>
              </a:spcBef>
              <a:buSzPct val="75000"/>
              <a:buFont typeface="Lucida Sans Unicode"/>
              <a:buChar char="-"/>
              <a:tabLst>
                <a:tab pos="598170" algn="l"/>
                <a:tab pos="599440" algn="l"/>
              </a:tabLst>
            </a:pPr>
            <a:r>
              <a:rPr sz="2400" spc="190" dirty="0">
                <a:solidFill>
                  <a:srgbClr val="F05A28"/>
                </a:solidFill>
                <a:latin typeface="Tahoma"/>
                <a:cs typeface="Tahoma"/>
              </a:rPr>
              <a:t>Scrum</a:t>
            </a:r>
            <a:endParaRPr sz="2400">
              <a:latin typeface="Tahoma"/>
              <a:cs typeface="Tahoma"/>
            </a:endParaRPr>
          </a:p>
          <a:p>
            <a:pPr marL="598805" indent="-289560">
              <a:lnSpc>
                <a:spcPct val="100000"/>
              </a:lnSpc>
              <a:spcBef>
                <a:spcPts val="505"/>
              </a:spcBef>
              <a:buSzPct val="75000"/>
              <a:buFont typeface="Lucida Sans Unicode"/>
              <a:buChar char="-"/>
              <a:tabLst>
                <a:tab pos="598170" algn="l"/>
                <a:tab pos="599440" algn="l"/>
              </a:tabLst>
            </a:pPr>
            <a:r>
              <a:rPr sz="2400" spc="175" dirty="0">
                <a:solidFill>
                  <a:srgbClr val="F05A28"/>
                </a:solidFill>
                <a:latin typeface="Tahoma"/>
                <a:cs typeface="Tahoma"/>
              </a:rPr>
              <a:t>Kanban</a:t>
            </a:r>
            <a:endParaRPr sz="2400">
              <a:latin typeface="Tahoma"/>
              <a:cs typeface="Tahoma"/>
            </a:endParaRPr>
          </a:p>
          <a:p>
            <a:pPr marL="12700">
              <a:lnSpc>
                <a:spcPct val="100000"/>
              </a:lnSpc>
              <a:spcBef>
                <a:spcPts val="1825"/>
              </a:spcBef>
            </a:pPr>
            <a:r>
              <a:rPr sz="2400" spc="229" dirty="0">
                <a:solidFill>
                  <a:srgbClr val="F05A28"/>
                </a:solidFill>
                <a:latin typeface="Calibri"/>
                <a:cs typeface="Calibri"/>
              </a:rPr>
              <a:t>Spiral</a:t>
            </a:r>
            <a:endParaRPr sz="2400">
              <a:latin typeface="Calibri"/>
              <a:cs typeface="Calibri"/>
            </a:endParaRPr>
          </a:p>
        </p:txBody>
      </p:sp>
      <p:sp>
        <p:nvSpPr>
          <p:cNvPr id="5" name="object 5"/>
          <p:cNvSpPr/>
          <p:nvPr/>
        </p:nvSpPr>
        <p:spPr>
          <a:xfrm>
            <a:off x="446065" y="1812925"/>
            <a:ext cx="3598905" cy="364648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84700" y="1570615"/>
            <a:ext cx="0" cy="4129404"/>
          </a:xfrm>
          <a:custGeom>
            <a:avLst/>
            <a:gdLst/>
            <a:ahLst/>
            <a:cxnLst/>
            <a:rect l="l" t="t" r="r" b="b"/>
            <a:pathLst>
              <a:path h="4129404">
                <a:moveTo>
                  <a:pt x="0" y="0"/>
                </a:moveTo>
                <a:lnTo>
                  <a:pt x="0" y="4128831"/>
                </a:lnTo>
              </a:path>
            </a:pathLst>
          </a:custGeom>
          <a:ln w="25387">
            <a:solidFill>
              <a:srgbClr val="F05A28"/>
            </a:solidFill>
          </a:ln>
        </p:spPr>
        <p:txBody>
          <a:bodyPr wrap="square" lIns="0" tIns="0" rIns="0" bIns="0" rtlCol="0"/>
          <a:lstStyle/>
          <a:p>
            <a:endParaRPr/>
          </a:p>
        </p:txBody>
      </p:sp>
      <p:sp>
        <p:nvSpPr>
          <p:cNvPr id="3" name="object 3"/>
          <p:cNvSpPr txBox="1">
            <a:spLocks noGrp="1"/>
          </p:cNvSpPr>
          <p:nvPr>
            <p:ph type="title"/>
          </p:nvPr>
        </p:nvSpPr>
        <p:spPr>
          <a:xfrm>
            <a:off x="4264201" y="511555"/>
            <a:ext cx="3576320" cy="574040"/>
          </a:xfrm>
          <a:prstGeom prst="rect">
            <a:avLst/>
          </a:prstGeom>
        </p:spPr>
        <p:txBody>
          <a:bodyPr vert="horz" wrap="square" lIns="0" tIns="12700" rIns="0" bIns="0" rtlCol="0">
            <a:spAutoFit/>
          </a:bodyPr>
          <a:lstStyle/>
          <a:p>
            <a:pPr marL="12700">
              <a:lnSpc>
                <a:spcPct val="100000"/>
              </a:lnSpc>
              <a:spcBef>
                <a:spcPts val="100"/>
              </a:spcBef>
            </a:pPr>
            <a:r>
              <a:rPr sz="3600" spc="-285" dirty="0">
                <a:solidFill>
                  <a:srgbClr val="404040"/>
                </a:solidFill>
                <a:latin typeface="Arial Black"/>
                <a:cs typeface="Arial Black"/>
              </a:rPr>
              <a:t>Iterative</a:t>
            </a:r>
            <a:r>
              <a:rPr sz="3600" spc="-165" dirty="0">
                <a:solidFill>
                  <a:srgbClr val="404040"/>
                </a:solidFill>
                <a:latin typeface="Arial Black"/>
                <a:cs typeface="Arial Black"/>
              </a:rPr>
              <a:t> </a:t>
            </a:r>
            <a:r>
              <a:rPr sz="3600" spc="-240" dirty="0">
                <a:solidFill>
                  <a:srgbClr val="404040"/>
                </a:solidFill>
                <a:latin typeface="Arial Black"/>
                <a:cs typeface="Arial Black"/>
              </a:rPr>
              <a:t>Models</a:t>
            </a:r>
            <a:endParaRPr sz="3600">
              <a:latin typeface="Arial Black"/>
              <a:cs typeface="Arial Black"/>
            </a:endParaRPr>
          </a:p>
        </p:txBody>
      </p:sp>
      <p:sp>
        <p:nvSpPr>
          <p:cNvPr id="4" name="object 4"/>
          <p:cNvSpPr txBox="1">
            <a:spLocks noGrp="1"/>
          </p:cNvSpPr>
          <p:nvPr>
            <p:ph type="body" idx="1"/>
          </p:nvPr>
        </p:nvSpPr>
        <p:spPr>
          <a:prstGeom prst="rect">
            <a:avLst/>
          </a:prstGeom>
        </p:spPr>
        <p:txBody>
          <a:bodyPr vert="horz" wrap="square" lIns="0" tIns="91440" rIns="0" bIns="0" rtlCol="0">
            <a:spAutoFit/>
          </a:bodyPr>
          <a:lstStyle/>
          <a:p>
            <a:pPr marL="4237355">
              <a:lnSpc>
                <a:spcPct val="100000"/>
              </a:lnSpc>
              <a:spcBef>
                <a:spcPts val="720"/>
              </a:spcBef>
            </a:pPr>
            <a:r>
              <a:rPr spc="240" dirty="0"/>
              <a:t>Rational </a:t>
            </a:r>
            <a:r>
              <a:rPr spc="215" dirty="0"/>
              <a:t>Unified</a:t>
            </a:r>
            <a:r>
              <a:rPr spc="120" dirty="0"/>
              <a:t> </a:t>
            </a:r>
            <a:r>
              <a:rPr spc="260" dirty="0"/>
              <a:t>Process</a:t>
            </a:r>
          </a:p>
          <a:p>
            <a:pPr marL="4823460" indent="-289560">
              <a:lnSpc>
                <a:spcPct val="100000"/>
              </a:lnSpc>
              <a:spcBef>
                <a:spcPts val="625"/>
              </a:spcBef>
              <a:buSzPct val="75000"/>
              <a:buFont typeface="Lucida Sans Unicode"/>
              <a:buChar char="-"/>
              <a:tabLst>
                <a:tab pos="4823460" algn="l"/>
                <a:tab pos="4824730" algn="l"/>
              </a:tabLst>
            </a:pPr>
            <a:r>
              <a:rPr spc="140" dirty="0">
                <a:latin typeface="Tahoma"/>
                <a:cs typeface="Tahoma"/>
              </a:rPr>
              <a:t>Relatively </a:t>
            </a:r>
            <a:r>
              <a:rPr spc="180" dirty="0">
                <a:latin typeface="Tahoma"/>
                <a:cs typeface="Tahoma"/>
              </a:rPr>
              <a:t>long </a:t>
            </a:r>
            <a:r>
              <a:rPr spc="125" dirty="0">
                <a:latin typeface="Tahoma"/>
                <a:cs typeface="Tahoma"/>
              </a:rPr>
              <a:t>iterations</a:t>
            </a:r>
            <a:r>
              <a:rPr spc="-420" dirty="0">
                <a:latin typeface="Tahoma"/>
                <a:cs typeface="Tahoma"/>
              </a:rPr>
              <a:t> </a:t>
            </a:r>
            <a:r>
              <a:rPr spc="155" dirty="0">
                <a:latin typeface="Tahoma"/>
                <a:cs typeface="Tahoma"/>
              </a:rPr>
              <a:t>(months)</a:t>
            </a:r>
          </a:p>
          <a:p>
            <a:pPr marL="4823460" indent="-289560">
              <a:lnSpc>
                <a:spcPct val="100000"/>
              </a:lnSpc>
              <a:spcBef>
                <a:spcPts val="625"/>
              </a:spcBef>
              <a:buSzPct val="75000"/>
              <a:buFont typeface="Lucida Sans Unicode"/>
              <a:buChar char="-"/>
              <a:tabLst>
                <a:tab pos="4823460" algn="l"/>
                <a:tab pos="4824730" algn="l"/>
              </a:tabLst>
            </a:pPr>
            <a:r>
              <a:rPr spc="135" dirty="0">
                <a:latin typeface="Tahoma"/>
                <a:cs typeface="Tahoma"/>
              </a:rPr>
              <a:t>Deliver</a:t>
            </a:r>
            <a:r>
              <a:rPr spc="-30" dirty="0">
                <a:latin typeface="Tahoma"/>
                <a:cs typeface="Tahoma"/>
              </a:rPr>
              <a:t> </a:t>
            </a:r>
            <a:r>
              <a:rPr spc="175" dirty="0">
                <a:latin typeface="Tahoma"/>
                <a:cs typeface="Tahoma"/>
              </a:rPr>
              <a:t>groups</a:t>
            </a:r>
            <a:r>
              <a:rPr spc="-25" dirty="0">
                <a:latin typeface="Tahoma"/>
                <a:cs typeface="Tahoma"/>
              </a:rPr>
              <a:t> </a:t>
            </a:r>
            <a:r>
              <a:rPr spc="180" dirty="0">
                <a:latin typeface="Tahoma"/>
                <a:cs typeface="Tahoma"/>
              </a:rPr>
              <a:t>of</a:t>
            </a:r>
            <a:r>
              <a:rPr spc="-40" dirty="0">
                <a:latin typeface="Tahoma"/>
                <a:cs typeface="Tahoma"/>
              </a:rPr>
              <a:t> </a:t>
            </a:r>
            <a:r>
              <a:rPr spc="130" dirty="0">
                <a:latin typeface="Tahoma"/>
                <a:cs typeface="Tahoma"/>
              </a:rPr>
              <a:t>interrelated</a:t>
            </a:r>
            <a:r>
              <a:rPr spc="-40" dirty="0">
                <a:latin typeface="Tahoma"/>
                <a:cs typeface="Tahoma"/>
              </a:rPr>
              <a:t> </a:t>
            </a:r>
            <a:r>
              <a:rPr spc="125" dirty="0">
                <a:latin typeface="Tahoma"/>
                <a:cs typeface="Tahoma"/>
              </a:rPr>
              <a:t>features</a:t>
            </a:r>
          </a:p>
          <a:p>
            <a:pPr marL="4237355">
              <a:lnSpc>
                <a:spcPct val="100000"/>
              </a:lnSpc>
              <a:spcBef>
                <a:spcPts val="1705"/>
              </a:spcBef>
            </a:pPr>
            <a:r>
              <a:rPr spc="300" dirty="0"/>
              <a:t>Scrum</a:t>
            </a:r>
          </a:p>
          <a:p>
            <a:pPr marL="4823460" indent="-289560">
              <a:lnSpc>
                <a:spcPct val="100000"/>
              </a:lnSpc>
              <a:spcBef>
                <a:spcPts val="625"/>
              </a:spcBef>
              <a:buSzPct val="75000"/>
              <a:buFont typeface="Lucida Sans Unicode"/>
              <a:buChar char="-"/>
              <a:tabLst>
                <a:tab pos="4823460" algn="l"/>
                <a:tab pos="4824730" algn="l"/>
              </a:tabLst>
            </a:pPr>
            <a:r>
              <a:rPr spc="170" dirty="0">
                <a:latin typeface="Tahoma"/>
                <a:cs typeface="Tahoma"/>
              </a:rPr>
              <a:t>Short </a:t>
            </a:r>
            <a:r>
              <a:rPr spc="125" dirty="0">
                <a:latin typeface="Tahoma"/>
                <a:cs typeface="Tahoma"/>
              </a:rPr>
              <a:t>iterations</a:t>
            </a:r>
            <a:r>
              <a:rPr spc="-220" dirty="0">
                <a:latin typeface="Tahoma"/>
                <a:cs typeface="Tahoma"/>
              </a:rPr>
              <a:t> </a:t>
            </a:r>
            <a:r>
              <a:rPr spc="145" dirty="0">
                <a:latin typeface="Tahoma"/>
                <a:cs typeface="Tahoma"/>
              </a:rPr>
              <a:t>(weeks)</a:t>
            </a:r>
          </a:p>
          <a:p>
            <a:pPr marL="4823460" indent="-289560">
              <a:lnSpc>
                <a:spcPct val="100000"/>
              </a:lnSpc>
              <a:spcBef>
                <a:spcPts val="620"/>
              </a:spcBef>
              <a:buSzPct val="75000"/>
              <a:buFont typeface="Lucida Sans Unicode"/>
              <a:buChar char="-"/>
              <a:tabLst>
                <a:tab pos="4823460" algn="l"/>
                <a:tab pos="4824730" algn="l"/>
              </a:tabLst>
            </a:pPr>
            <a:r>
              <a:rPr spc="135" dirty="0">
                <a:latin typeface="Tahoma"/>
                <a:cs typeface="Tahoma"/>
              </a:rPr>
              <a:t>Deliver </a:t>
            </a:r>
            <a:r>
              <a:rPr spc="130" dirty="0">
                <a:latin typeface="Tahoma"/>
                <a:cs typeface="Tahoma"/>
              </a:rPr>
              <a:t>fewer </a:t>
            </a:r>
            <a:r>
              <a:rPr spc="145" dirty="0">
                <a:latin typeface="Tahoma"/>
                <a:cs typeface="Tahoma"/>
              </a:rPr>
              <a:t>things </a:t>
            </a:r>
            <a:r>
              <a:rPr spc="175" dirty="0">
                <a:latin typeface="Tahoma"/>
                <a:cs typeface="Tahoma"/>
              </a:rPr>
              <a:t>per</a:t>
            </a:r>
            <a:r>
              <a:rPr spc="-505" dirty="0">
                <a:latin typeface="Tahoma"/>
                <a:cs typeface="Tahoma"/>
              </a:rPr>
              <a:t> </a:t>
            </a:r>
            <a:r>
              <a:rPr spc="125" dirty="0">
                <a:latin typeface="Tahoma"/>
                <a:cs typeface="Tahoma"/>
              </a:rPr>
              <a:t>iteration</a:t>
            </a:r>
          </a:p>
          <a:p>
            <a:pPr marL="4823460" indent="-289560">
              <a:lnSpc>
                <a:spcPct val="100000"/>
              </a:lnSpc>
              <a:spcBef>
                <a:spcPts val="625"/>
              </a:spcBef>
              <a:buSzPct val="75000"/>
              <a:buFont typeface="Lucida Sans Unicode"/>
              <a:buChar char="-"/>
              <a:tabLst>
                <a:tab pos="4823460" algn="l"/>
                <a:tab pos="4824730" algn="l"/>
              </a:tabLst>
            </a:pPr>
            <a:r>
              <a:rPr spc="195" dirty="0">
                <a:latin typeface="Tahoma"/>
                <a:cs typeface="Tahoma"/>
              </a:rPr>
              <a:t>Assigned</a:t>
            </a:r>
            <a:r>
              <a:rPr spc="-40" dirty="0">
                <a:latin typeface="Tahoma"/>
                <a:cs typeface="Tahoma"/>
              </a:rPr>
              <a:t> </a:t>
            </a:r>
            <a:r>
              <a:rPr spc="125" dirty="0">
                <a:latin typeface="Tahoma"/>
                <a:cs typeface="Tahoma"/>
              </a:rPr>
              <a:t>roles</a:t>
            </a:r>
            <a:r>
              <a:rPr spc="-25" dirty="0">
                <a:latin typeface="Tahoma"/>
                <a:cs typeface="Tahoma"/>
              </a:rPr>
              <a:t> </a:t>
            </a:r>
            <a:r>
              <a:rPr spc="175" dirty="0">
                <a:latin typeface="Tahoma"/>
                <a:cs typeface="Tahoma"/>
              </a:rPr>
              <a:t>and</a:t>
            </a:r>
            <a:r>
              <a:rPr spc="-35" dirty="0">
                <a:latin typeface="Tahoma"/>
                <a:cs typeface="Tahoma"/>
              </a:rPr>
              <a:t> </a:t>
            </a:r>
            <a:r>
              <a:rPr spc="145" dirty="0">
                <a:latin typeface="Tahoma"/>
                <a:cs typeface="Tahoma"/>
              </a:rPr>
              <a:t>task</a:t>
            </a:r>
            <a:r>
              <a:rPr spc="-35" dirty="0">
                <a:latin typeface="Tahoma"/>
                <a:cs typeface="Tahoma"/>
              </a:rPr>
              <a:t> </a:t>
            </a:r>
            <a:r>
              <a:rPr spc="160" dirty="0">
                <a:latin typeface="Tahoma"/>
                <a:cs typeface="Tahoma"/>
              </a:rPr>
              <a:t>owners</a:t>
            </a:r>
          </a:p>
        </p:txBody>
      </p:sp>
      <p:sp>
        <p:nvSpPr>
          <p:cNvPr id="5" name="object 5"/>
          <p:cNvSpPr/>
          <p:nvPr/>
        </p:nvSpPr>
        <p:spPr>
          <a:xfrm>
            <a:off x="446065" y="1812925"/>
            <a:ext cx="3598905" cy="364648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84700" y="1570615"/>
            <a:ext cx="0" cy="4129404"/>
          </a:xfrm>
          <a:custGeom>
            <a:avLst/>
            <a:gdLst/>
            <a:ahLst/>
            <a:cxnLst/>
            <a:rect l="l" t="t" r="r" b="b"/>
            <a:pathLst>
              <a:path h="4129404">
                <a:moveTo>
                  <a:pt x="0" y="0"/>
                </a:moveTo>
                <a:lnTo>
                  <a:pt x="0" y="4128831"/>
                </a:lnTo>
              </a:path>
            </a:pathLst>
          </a:custGeom>
          <a:ln w="25387">
            <a:solidFill>
              <a:srgbClr val="F05A28"/>
            </a:solidFill>
          </a:ln>
        </p:spPr>
        <p:txBody>
          <a:bodyPr wrap="square" lIns="0" tIns="0" rIns="0" bIns="0" rtlCol="0"/>
          <a:lstStyle/>
          <a:p>
            <a:endParaRPr/>
          </a:p>
        </p:txBody>
      </p:sp>
      <p:sp>
        <p:nvSpPr>
          <p:cNvPr id="3" name="object 3"/>
          <p:cNvSpPr txBox="1">
            <a:spLocks noGrp="1"/>
          </p:cNvSpPr>
          <p:nvPr>
            <p:ph type="title"/>
          </p:nvPr>
        </p:nvSpPr>
        <p:spPr>
          <a:xfrm>
            <a:off x="4264201" y="511555"/>
            <a:ext cx="3576320" cy="574040"/>
          </a:xfrm>
          <a:prstGeom prst="rect">
            <a:avLst/>
          </a:prstGeom>
        </p:spPr>
        <p:txBody>
          <a:bodyPr vert="horz" wrap="square" lIns="0" tIns="12700" rIns="0" bIns="0" rtlCol="0">
            <a:spAutoFit/>
          </a:bodyPr>
          <a:lstStyle/>
          <a:p>
            <a:pPr marL="12700">
              <a:lnSpc>
                <a:spcPct val="100000"/>
              </a:lnSpc>
              <a:spcBef>
                <a:spcPts val="100"/>
              </a:spcBef>
            </a:pPr>
            <a:r>
              <a:rPr sz="3600" spc="-285" dirty="0">
                <a:solidFill>
                  <a:srgbClr val="404040"/>
                </a:solidFill>
                <a:latin typeface="Arial Black"/>
                <a:cs typeface="Arial Black"/>
              </a:rPr>
              <a:t>Iterative</a:t>
            </a:r>
            <a:r>
              <a:rPr sz="3600" spc="-165" dirty="0">
                <a:solidFill>
                  <a:srgbClr val="404040"/>
                </a:solidFill>
                <a:latin typeface="Arial Black"/>
                <a:cs typeface="Arial Black"/>
              </a:rPr>
              <a:t> </a:t>
            </a:r>
            <a:r>
              <a:rPr sz="3600" spc="-240" dirty="0">
                <a:solidFill>
                  <a:srgbClr val="404040"/>
                </a:solidFill>
                <a:latin typeface="Arial Black"/>
                <a:cs typeface="Arial Black"/>
              </a:rPr>
              <a:t>Models</a:t>
            </a:r>
            <a:endParaRPr sz="3600">
              <a:latin typeface="Arial Black"/>
              <a:cs typeface="Arial Black"/>
            </a:endParaRPr>
          </a:p>
        </p:txBody>
      </p:sp>
      <p:sp>
        <p:nvSpPr>
          <p:cNvPr id="4" name="object 4"/>
          <p:cNvSpPr txBox="1"/>
          <p:nvPr/>
        </p:nvSpPr>
        <p:spPr>
          <a:xfrm>
            <a:off x="5024638" y="1797811"/>
            <a:ext cx="5731510" cy="3646804"/>
          </a:xfrm>
          <a:prstGeom prst="rect">
            <a:avLst/>
          </a:prstGeom>
        </p:spPr>
        <p:txBody>
          <a:bodyPr vert="horz" wrap="square" lIns="0" tIns="92075" rIns="0" bIns="0" rtlCol="0">
            <a:spAutoFit/>
          </a:bodyPr>
          <a:lstStyle/>
          <a:p>
            <a:pPr marL="12700">
              <a:lnSpc>
                <a:spcPct val="100000"/>
              </a:lnSpc>
              <a:spcBef>
                <a:spcPts val="725"/>
              </a:spcBef>
            </a:pPr>
            <a:r>
              <a:rPr sz="2400" spc="295" dirty="0">
                <a:solidFill>
                  <a:srgbClr val="F05A28"/>
                </a:solidFill>
                <a:latin typeface="Calibri"/>
                <a:cs typeface="Calibri"/>
              </a:rPr>
              <a:t>Kanban</a:t>
            </a:r>
            <a:endParaRPr sz="2400">
              <a:latin typeface="Calibri"/>
              <a:cs typeface="Calibri"/>
            </a:endParaRPr>
          </a:p>
          <a:p>
            <a:pPr marL="598805" indent="-289560">
              <a:lnSpc>
                <a:spcPct val="100000"/>
              </a:lnSpc>
              <a:spcBef>
                <a:spcPts val="620"/>
              </a:spcBef>
              <a:buSzPct val="75000"/>
              <a:buFont typeface="Lucida Sans Unicode"/>
              <a:buChar char="-"/>
              <a:tabLst>
                <a:tab pos="598170" algn="l"/>
                <a:tab pos="599440" algn="l"/>
              </a:tabLst>
            </a:pPr>
            <a:r>
              <a:rPr sz="2400" spc="170" dirty="0">
                <a:solidFill>
                  <a:srgbClr val="F05A28"/>
                </a:solidFill>
                <a:latin typeface="Tahoma"/>
                <a:cs typeface="Tahoma"/>
              </a:rPr>
              <a:t>Fluid</a:t>
            </a:r>
            <a:r>
              <a:rPr sz="2400" spc="-40" dirty="0">
                <a:solidFill>
                  <a:srgbClr val="F05A28"/>
                </a:solidFill>
                <a:latin typeface="Tahoma"/>
                <a:cs typeface="Tahoma"/>
              </a:rPr>
              <a:t> </a:t>
            </a:r>
            <a:r>
              <a:rPr sz="2400" spc="130" dirty="0">
                <a:solidFill>
                  <a:srgbClr val="F05A28"/>
                </a:solidFill>
                <a:latin typeface="Tahoma"/>
                <a:cs typeface="Tahoma"/>
              </a:rPr>
              <a:t>roles</a:t>
            </a:r>
            <a:endParaRPr sz="2400">
              <a:latin typeface="Tahoma"/>
              <a:cs typeface="Tahoma"/>
            </a:endParaRPr>
          </a:p>
          <a:p>
            <a:pPr marL="598805" indent="-289560">
              <a:lnSpc>
                <a:spcPct val="100000"/>
              </a:lnSpc>
              <a:spcBef>
                <a:spcPts val="625"/>
              </a:spcBef>
              <a:buSzPct val="75000"/>
              <a:buFont typeface="Lucida Sans Unicode"/>
              <a:buChar char="-"/>
              <a:tabLst>
                <a:tab pos="598170" algn="l"/>
                <a:tab pos="599440" algn="l"/>
              </a:tabLst>
            </a:pPr>
            <a:r>
              <a:rPr sz="2400" spc="75" dirty="0">
                <a:solidFill>
                  <a:srgbClr val="F05A28"/>
                </a:solidFill>
                <a:latin typeface="Tahoma"/>
                <a:cs typeface="Tahoma"/>
              </a:rPr>
              <a:t>Tasks </a:t>
            </a:r>
            <a:r>
              <a:rPr sz="2400" spc="140" dirty="0">
                <a:solidFill>
                  <a:srgbClr val="F05A28"/>
                </a:solidFill>
                <a:latin typeface="Tahoma"/>
                <a:cs typeface="Tahoma"/>
              </a:rPr>
              <a:t>shared </a:t>
            </a:r>
            <a:r>
              <a:rPr sz="2400" spc="210" dirty="0">
                <a:solidFill>
                  <a:srgbClr val="F05A28"/>
                </a:solidFill>
                <a:latin typeface="Tahoma"/>
                <a:cs typeface="Tahoma"/>
              </a:rPr>
              <a:t>by</a:t>
            </a:r>
            <a:r>
              <a:rPr sz="2400" spc="-320" dirty="0">
                <a:solidFill>
                  <a:srgbClr val="F05A28"/>
                </a:solidFill>
                <a:latin typeface="Tahoma"/>
                <a:cs typeface="Tahoma"/>
              </a:rPr>
              <a:t> </a:t>
            </a:r>
            <a:r>
              <a:rPr sz="2400" spc="145" dirty="0">
                <a:solidFill>
                  <a:srgbClr val="F05A28"/>
                </a:solidFill>
                <a:latin typeface="Tahoma"/>
                <a:cs typeface="Tahoma"/>
              </a:rPr>
              <a:t>everyone</a:t>
            </a:r>
            <a:endParaRPr sz="2400">
              <a:latin typeface="Tahoma"/>
              <a:cs typeface="Tahoma"/>
            </a:endParaRPr>
          </a:p>
          <a:p>
            <a:pPr marL="598805" indent="-289560">
              <a:lnSpc>
                <a:spcPct val="100000"/>
              </a:lnSpc>
              <a:spcBef>
                <a:spcPts val="505"/>
              </a:spcBef>
              <a:buSzPct val="75000"/>
              <a:buFont typeface="Lucida Sans Unicode"/>
              <a:buChar char="-"/>
              <a:tabLst>
                <a:tab pos="598170" algn="l"/>
                <a:tab pos="599440" algn="l"/>
              </a:tabLst>
            </a:pPr>
            <a:r>
              <a:rPr sz="2400" spc="125" dirty="0">
                <a:solidFill>
                  <a:srgbClr val="F05A28"/>
                </a:solidFill>
                <a:latin typeface="Tahoma"/>
                <a:cs typeface="Tahoma"/>
              </a:rPr>
              <a:t>Timelines</a:t>
            </a:r>
            <a:r>
              <a:rPr sz="2400" spc="-30" dirty="0">
                <a:solidFill>
                  <a:srgbClr val="F05A28"/>
                </a:solidFill>
                <a:latin typeface="Tahoma"/>
                <a:cs typeface="Tahoma"/>
              </a:rPr>
              <a:t> </a:t>
            </a:r>
            <a:r>
              <a:rPr sz="2400" spc="140" dirty="0">
                <a:solidFill>
                  <a:srgbClr val="F05A28"/>
                </a:solidFill>
                <a:latin typeface="Tahoma"/>
                <a:cs typeface="Tahoma"/>
              </a:rPr>
              <a:t>evolve</a:t>
            </a:r>
            <a:endParaRPr sz="2400">
              <a:latin typeface="Tahoma"/>
              <a:cs typeface="Tahoma"/>
            </a:endParaRPr>
          </a:p>
          <a:p>
            <a:pPr marL="12700">
              <a:lnSpc>
                <a:spcPct val="100000"/>
              </a:lnSpc>
              <a:spcBef>
                <a:spcPts val="1825"/>
              </a:spcBef>
            </a:pPr>
            <a:r>
              <a:rPr sz="2400" spc="229" dirty="0">
                <a:solidFill>
                  <a:srgbClr val="F05A28"/>
                </a:solidFill>
                <a:latin typeface="Calibri"/>
                <a:cs typeface="Calibri"/>
              </a:rPr>
              <a:t>Spiral</a:t>
            </a:r>
            <a:endParaRPr sz="2400">
              <a:latin typeface="Calibri"/>
              <a:cs typeface="Calibri"/>
            </a:endParaRPr>
          </a:p>
          <a:p>
            <a:pPr marL="652780" indent="-343535">
              <a:lnSpc>
                <a:spcPct val="100000"/>
              </a:lnSpc>
              <a:spcBef>
                <a:spcPts val="625"/>
              </a:spcBef>
              <a:buSzPct val="75000"/>
              <a:buFont typeface="Lucida Sans Unicode"/>
              <a:buChar char="-"/>
              <a:tabLst>
                <a:tab pos="652145" algn="l"/>
                <a:tab pos="653415" algn="l"/>
              </a:tabLst>
            </a:pPr>
            <a:r>
              <a:rPr sz="2400" spc="160" dirty="0">
                <a:solidFill>
                  <a:srgbClr val="F05A28"/>
                </a:solidFill>
                <a:latin typeface="Tahoma"/>
                <a:cs typeface="Tahoma"/>
              </a:rPr>
              <a:t>Experimental</a:t>
            </a:r>
            <a:endParaRPr sz="2400">
              <a:latin typeface="Tahoma"/>
              <a:cs typeface="Tahoma"/>
            </a:endParaRPr>
          </a:p>
          <a:p>
            <a:pPr marL="652780" marR="5080" indent="-342900">
              <a:lnSpc>
                <a:spcPct val="100800"/>
              </a:lnSpc>
              <a:spcBef>
                <a:spcPts val="600"/>
              </a:spcBef>
              <a:buSzPct val="75000"/>
              <a:buFont typeface="Lucida Sans Unicode"/>
              <a:buChar char="-"/>
              <a:tabLst>
                <a:tab pos="652145" algn="l"/>
                <a:tab pos="653415" algn="l"/>
              </a:tabLst>
            </a:pPr>
            <a:r>
              <a:rPr sz="2400" spc="185" dirty="0">
                <a:solidFill>
                  <a:srgbClr val="F05A28"/>
                </a:solidFill>
                <a:latin typeface="Tahoma"/>
                <a:cs typeface="Tahoma"/>
              </a:rPr>
              <a:t>Most </a:t>
            </a:r>
            <a:r>
              <a:rPr sz="2400" spc="90" dirty="0">
                <a:solidFill>
                  <a:srgbClr val="F05A28"/>
                </a:solidFill>
                <a:latin typeface="Tahoma"/>
                <a:cs typeface="Tahoma"/>
              </a:rPr>
              <a:t>flexible, </a:t>
            </a:r>
            <a:r>
              <a:rPr sz="2400" spc="185" dirty="0">
                <a:solidFill>
                  <a:srgbClr val="F05A28"/>
                </a:solidFill>
                <a:latin typeface="Tahoma"/>
                <a:cs typeface="Tahoma"/>
              </a:rPr>
              <a:t>may</a:t>
            </a:r>
            <a:r>
              <a:rPr sz="2400" spc="-520" dirty="0">
                <a:solidFill>
                  <a:srgbClr val="F05A28"/>
                </a:solidFill>
                <a:latin typeface="Tahoma"/>
                <a:cs typeface="Tahoma"/>
              </a:rPr>
              <a:t> </a:t>
            </a:r>
            <a:r>
              <a:rPr sz="2400" spc="130" dirty="0">
                <a:solidFill>
                  <a:srgbClr val="F05A28"/>
                </a:solidFill>
                <a:latin typeface="Tahoma"/>
                <a:cs typeface="Tahoma"/>
              </a:rPr>
              <a:t>integrate </a:t>
            </a:r>
            <a:r>
              <a:rPr sz="2400" spc="160" dirty="0">
                <a:solidFill>
                  <a:srgbClr val="F05A28"/>
                </a:solidFill>
                <a:latin typeface="Tahoma"/>
                <a:cs typeface="Tahoma"/>
              </a:rPr>
              <a:t>other  </a:t>
            </a:r>
            <a:r>
              <a:rPr sz="2400" spc="185" dirty="0">
                <a:solidFill>
                  <a:srgbClr val="F05A28"/>
                </a:solidFill>
                <a:latin typeface="Tahoma"/>
                <a:cs typeface="Tahoma"/>
              </a:rPr>
              <a:t>models</a:t>
            </a:r>
            <a:endParaRPr sz="2400">
              <a:latin typeface="Tahoma"/>
              <a:cs typeface="Tahoma"/>
            </a:endParaRPr>
          </a:p>
        </p:txBody>
      </p:sp>
      <p:sp>
        <p:nvSpPr>
          <p:cNvPr id="5" name="object 5"/>
          <p:cNvSpPr/>
          <p:nvPr/>
        </p:nvSpPr>
        <p:spPr>
          <a:xfrm>
            <a:off x="446065" y="1812925"/>
            <a:ext cx="3598905" cy="364648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64968" y="4543044"/>
            <a:ext cx="2378075" cy="635000"/>
          </a:xfrm>
          <a:prstGeom prst="rect">
            <a:avLst/>
          </a:prstGeom>
        </p:spPr>
        <p:txBody>
          <a:bodyPr vert="horz" wrap="square" lIns="0" tIns="12700" rIns="0" bIns="0" rtlCol="0">
            <a:spAutoFit/>
          </a:bodyPr>
          <a:lstStyle/>
          <a:p>
            <a:pPr marL="843280" marR="5080" indent="-831215">
              <a:lnSpc>
                <a:spcPct val="100000"/>
              </a:lnSpc>
              <a:spcBef>
                <a:spcPts val="100"/>
              </a:spcBef>
            </a:pPr>
            <a:r>
              <a:rPr sz="2000" spc="240" dirty="0">
                <a:solidFill>
                  <a:srgbClr val="675BA7"/>
                </a:solidFill>
                <a:latin typeface="Calibri"/>
                <a:cs typeface="Calibri"/>
              </a:rPr>
              <a:t>Which </a:t>
            </a:r>
            <a:r>
              <a:rPr sz="2000" spc="350" dirty="0">
                <a:solidFill>
                  <a:srgbClr val="675BA7"/>
                </a:solidFill>
                <a:latin typeface="Calibri"/>
                <a:cs typeface="Calibri"/>
              </a:rPr>
              <a:t>SDLC </a:t>
            </a:r>
            <a:r>
              <a:rPr sz="2000" spc="165" dirty="0">
                <a:solidFill>
                  <a:srgbClr val="675BA7"/>
                </a:solidFill>
                <a:latin typeface="Calibri"/>
                <a:cs typeface="Calibri"/>
              </a:rPr>
              <a:t>is</a:t>
            </a:r>
            <a:r>
              <a:rPr sz="2000" spc="-220" dirty="0">
                <a:solidFill>
                  <a:srgbClr val="675BA7"/>
                </a:solidFill>
                <a:latin typeface="Calibri"/>
                <a:cs typeface="Calibri"/>
              </a:rPr>
              <a:t> </a:t>
            </a:r>
            <a:r>
              <a:rPr sz="2000" spc="180" dirty="0">
                <a:solidFill>
                  <a:srgbClr val="675BA7"/>
                </a:solidFill>
                <a:latin typeface="Calibri"/>
                <a:cs typeface="Calibri"/>
              </a:rPr>
              <a:t>the  </a:t>
            </a:r>
            <a:r>
              <a:rPr sz="2000" spc="200" dirty="0">
                <a:solidFill>
                  <a:srgbClr val="675BA7"/>
                </a:solidFill>
                <a:latin typeface="Calibri"/>
                <a:cs typeface="Calibri"/>
              </a:rPr>
              <a:t>best?</a:t>
            </a:r>
            <a:endParaRPr sz="2000">
              <a:latin typeface="Calibri"/>
              <a:cs typeface="Calibri"/>
            </a:endParaRPr>
          </a:p>
        </p:txBody>
      </p:sp>
      <p:sp>
        <p:nvSpPr>
          <p:cNvPr id="3" name="object 3"/>
          <p:cNvSpPr txBox="1"/>
          <p:nvPr/>
        </p:nvSpPr>
        <p:spPr>
          <a:xfrm>
            <a:off x="5009512" y="4543044"/>
            <a:ext cx="2190750" cy="635000"/>
          </a:xfrm>
          <a:prstGeom prst="rect">
            <a:avLst/>
          </a:prstGeom>
        </p:spPr>
        <p:txBody>
          <a:bodyPr vert="horz" wrap="square" lIns="0" tIns="12700" rIns="0" bIns="0" rtlCol="0">
            <a:spAutoFit/>
          </a:bodyPr>
          <a:lstStyle/>
          <a:p>
            <a:pPr marL="749300" marR="5080" indent="-737235">
              <a:lnSpc>
                <a:spcPct val="100000"/>
              </a:lnSpc>
              <a:spcBef>
                <a:spcPts val="100"/>
              </a:spcBef>
            </a:pPr>
            <a:r>
              <a:rPr sz="2000" spc="240" dirty="0">
                <a:solidFill>
                  <a:srgbClr val="675BA7"/>
                </a:solidFill>
                <a:latin typeface="Calibri"/>
                <a:cs typeface="Calibri"/>
              </a:rPr>
              <a:t>Which </a:t>
            </a:r>
            <a:r>
              <a:rPr sz="2000" spc="185" dirty="0">
                <a:solidFill>
                  <a:srgbClr val="675BA7"/>
                </a:solidFill>
                <a:latin typeface="Calibri"/>
                <a:cs typeface="Calibri"/>
              </a:rPr>
              <a:t>tool </a:t>
            </a:r>
            <a:r>
              <a:rPr sz="2000" spc="165" dirty="0">
                <a:solidFill>
                  <a:srgbClr val="675BA7"/>
                </a:solidFill>
                <a:latin typeface="Calibri"/>
                <a:cs typeface="Calibri"/>
              </a:rPr>
              <a:t>is</a:t>
            </a:r>
            <a:r>
              <a:rPr sz="2000" spc="-50" dirty="0">
                <a:solidFill>
                  <a:srgbClr val="675BA7"/>
                </a:solidFill>
                <a:latin typeface="Calibri"/>
                <a:cs typeface="Calibri"/>
              </a:rPr>
              <a:t> </a:t>
            </a:r>
            <a:r>
              <a:rPr sz="2000" spc="180" dirty="0">
                <a:solidFill>
                  <a:srgbClr val="675BA7"/>
                </a:solidFill>
                <a:latin typeface="Calibri"/>
                <a:cs typeface="Calibri"/>
              </a:rPr>
              <a:t>the  </a:t>
            </a:r>
            <a:r>
              <a:rPr sz="2000" spc="200" dirty="0">
                <a:solidFill>
                  <a:srgbClr val="675BA7"/>
                </a:solidFill>
                <a:latin typeface="Calibri"/>
                <a:cs typeface="Calibri"/>
              </a:rPr>
              <a:t>best?</a:t>
            </a:r>
            <a:endParaRPr sz="2000">
              <a:latin typeface="Calibri"/>
              <a:cs typeface="Calibri"/>
            </a:endParaRPr>
          </a:p>
        </p:txBody>
      </p:sp>
      <p:sp>
        <p:nvSpPr>
          <p:cNvPr id="4" name="object 4"/>
          <p:cNvSpPr txBox="1"/>
          <p:nvPr/>
        </p:nvSpPr>
        <p:spPr>
          <a:xfrm>
            <a:off x="8459594" y="4543044"/>
            <a:ext cx="2740025" cy="635000"/>
          </a:xfrm>
          <a:prstGeom prst="rect">
            <a:avLst/>
          </a:prstGeom>
        </p:spPr>
        <p:txBody>
          <a:bodyPr vert="horz" wrap="square" lIns="0" tIns="12700" rIns="0" bIns="0" rtlCol="0">
            <a:spAutoFit/>
          </a:bodyPr>
          <a:lstStyle/>
          <a:p>
            <a:pPr marL="12700" marR="5080" indent="44450">
              <a:lnSpc>
                <a:spcPct val="100000"/>
              </a:lnSpc>
              <a:spcBef>
                <a:spcPts val="100"/>
              </a:spcBef>
            </a:pPr>
            <a:r>
              <a:rPr sz="2000" spc="240" dirty="0">
                <a:solidFill>
                  <a:srgbClr val="675BA7"/>
                </a:solidFill>
                <a:latin typeface="Calibri"/>
                <a:cs typeface="Calibri"/>
              </a:rPr>
              <a:t>Which </a:t>
            </a:r>
            <a:r>
              <a:rPr sz="2000" spc="235" dirty="0">
                <a:solidFill>
                  <a:srgbClr val="675BA7"/>
                </a:solidFill>
                <a:latin typeface="Calibri"/>
                <a:cs typeface="Calibri"/>
              </a:rPr>
              <a:t>programming  language </a:t>
            </a:r>
            <a:r>
              <a:rPr sz="2000" spc="165" dirty="0">
                <a:solidFill>
                  <a:srgbClr val="675BA7"/>
                </a:solidFill>
                <a:latin typeface="Calibri"/>
                <a:cs typeface="Calibri"/>
              </a:rPr>
              <a:t>is </a:t>
            </a:r>
            <a:r>
              <a:rPr sz="2000" spc="180" dirty="0">
                <a:solidFill>
                  <a:srgbClr val="675BA7"/>
                </a:solidFill>
                <a:latin typeface="Calibri"/>
                <a:cs typeface="Calibri"/>
              </a:rPr>
              <a:t>the</a:t>
            </a:r>
            <a:r>
              <a:rPr sz="2000" spc="-5" dirty="0">
                <a:solidFill>
                  <a:srgbClr val="675BA7"/>
                </a:solidFill>
                <a:latin typeface="Calibri"/>
                <a:cs typeface="Calibri"/>
              </a:rPr>
              <a:t> </a:t>
            </a:r>
            <a:r>
              <a:rPr sz="2000" spc="200" dirty="0">
                <a:solidFill>
                  <a:srgbClr val="675BA7"/>
                </a:solidFill>
                <a:latin typeface="Calibri"/>
                <a:cs typeface="Calibri"/>
              </a:rPr>
              <a:t>best?</a:t>
            </a:r>
            <a:endParaRPr sz="2000">
              <a:latin typeface="Calibri"/>
              <a:cs typeface="Calibri"/>
            </a:endParaRPr>
          </a:p>
        </p:txBody>
      </p:sp>
      <p:sp>
        <p:nvSpPr>
          <p:cNvPr id="5" name="object 5"/>
          <p:cNvSpPr/>
          <p:nvPr/>
        </p:nvSpPr>
        <p:spPr>
          <a:xfrm>
            <a:off x="1245730" y="1828800"/>
            <a:ext cx="2221826" cy="244316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918609" y="1825625"/>
            <a:ext cx="2354780" cy="244792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8634277" y="1841500"/>
            <a:ext cx="2392624" cy="2416175"/>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7259" y="574509"/>
            <a:ext cx="11566525" cy="462280"/>
          </a:xfrm>
          <a:prstGeom prst="rect">
            <a:avLst/>
          </a:prstGeom>
          <a:solidFill>
            <a:srgbClr val="675BA7"/>
          </a:solidFill>
        </p:spPr>
        <p:txBody>
          <a:bodyPr vert="horz" wrap="square" lIns="0" tIns="31750" rIns="0" bIns="0" rtlCol="0">
            <a:spAutoFit/>
          </a:bodyPr>
          <a:lstStyle/>
          <a:p>
            <a:pPr algn="ctr">
              <a:lnSpc>
                <a:spcPct val="100000"/>
              </a:lnSpc>
              <a:spcBef>
                <a:spcPts val="250"/>
              </a:spcBef>
            </a:pPr>
            <a:r>
              <a:rPr sz="2400" spc="335" dirty="0">
                <a:latin typeface="Calibri"/>
                <a:cs typeface="Calibri"/>
              </a:rPr>
              <a:t>ISTQB </a:t>
            </a:r>
            <a:r>
              <a:rPr sz="2400" spc="70" dirty="0">
                <a:latin typeface="Calibri"/>
                <a:cs typeface="Calibri"/>
              </a:rPr>
              <a:t>– </a:t>
            </a:r>
            <a:r>
              <a:rPr sz="2400" spc="260" dirty="0">
                <a:latin typeface="Calibri"/>
                <a:cs typeface="Calibri"/>
              </a:rPr>
              <a:t>Foundation</a:t>
            </a:r>
            <a:r>
              <a:rPr sz="2400" spc="130" dirty="0">
                <a:latin typeface="Calibri"/>
                <a:cs typeface="Calibri"/>
              </a:rPr>
              <a:t> </a:t>
            </a:r>
            <a:r>
              <a:rPr sz="2400" spc="260" dirty="0">
                <a:latin typeface="Calibri"/>
                <a:cs typeface="Calibri"/>
              </a:rPr>
              <a:t>Level</a:t>
            </a:r>
            <a:endParaRPr sz="2400">
              <a:latin typeface="Calibri"/>
              <a:cs typeface="Calibri"/>
            </a:endParaRPr>
          </a:p>
        </p:txBody>
      </p:sp>
      <p:sp>
        <p:nvSpPr>
          <p:cNvPr id="3" name="object 3"/>
          <p:cNvSpPr txBox="1"/>
          <p:nvPr/>
        </p:nvSpPr>
        <p:spPr>
          <a:xfrm>
            <a:off x="327258" y="1175551"/>
            <a:ext cx="1809750" cy="1200785"/>
          </a:xfrm>
          <a:prstGeom prst="rect">
            <a:avLst/>
          </a:prstGeom>
          <a:solidFill>
            <a:srgbClr val="675BA7"/>
          </a:solidFill>
        </p:spPr>
        <p:txBody>
          <a:bodyPr vert="horz" wrap="square" lIns="0" tIns="3175" rIns="0" bIns="0" rtlCol="0">
            <a:spAutoFit/>
          </a:bodyPr>
          <a:lstStyle/>
          <a:p>
            <a:pPr>
              <a:lnSpc>
                <a:spcPct val="100000"/>
              </a:lnSpc>
              <a:spcBef>
                <a:spcPts val="25"/>
              </a:spcBef>
            </a:pPr>
            <a:endParaRPr sz="2250">
              <a:latin typeface="Times New Roman"/>
              <a:cs typeface="Times New Roman"/>
            </a:endParaRPr>
          </a:p>
          <a:p>
            <a:pPr marL="339725" marR="84455" indent="-247650">
              <a:lnSpc>
                <a:spcPts val="2110"/>
              </a:lnSpc>
            </a:pPr>
            <a:r>
              <a:rPr sz="1800" spc="135" dirty="0">
                <a:solidFill>
                  <a:srgbClr val="FFFFFF"/>
                </a:solidFill>
                <a:latin typeface="Verdana"/>
                <a:cs typeface="Verdana"/>
              </a:rPr>
              <a:t>F</a:t>
            </a:r>
            <a:r>
              <a:rPr sz="1800" spc="-30" dirty="0">
                <a:solidFill>
                  <a:srgbClr val="FFFFFF"/>
                </a:solidFill>
                <a:latin typeface="Verdana"/>
                <a:cs typeface="Verdana"/>
              </a:rPr>
              <a:t>un</a:t>
            </a:r>
            <a:r>
              <a:rPr sz="1800" spc="70" dirty="0">
                <a:solidFill>
                  <a:srgbClr val="FFFFFF"/>
                </a:solidFill>
                <a:latin typeface="Verdana"/>
                <a:cs typeface="Verdana"/>
              </a:rPr>
              <a:t>d</a:t>
            </a:r>
            <a:r>
              <a:rPr sz="1800" spc="-20" dirty="0">
                <a:solidFill>
                  <a:srgbClr val="FFFFFF"/>
                </a:solidFill>
                <a:latin typeface="Verdana"/>
                <a:cs typeface="Verdana"/>
              </a:rPr>
              <a:t>a</a:t>
            </a:r>
            <a:r>
              <a:rPr sz="1800" spc="-45" dirty="0">
                <a:solidFill>
                  <a:srgbClr val="FFFFFF"/>
                </a:solidFill>
                <a:latin typeface="Verdana"/>
                <a:cs typeface="Verdana"/>
              </a:rPr>
              <a:t>m</a:t>
            </a:r>
            <a:r>
              <a:rPr sz="1800" spc="-5" dirty="0">
                <a:solidFill>
                  <a:srgbClr val="FFFFFF"/>
                </a:solidFill>
                <a:latin typeface="Verdana"/>
                <a:cs typeface="Verdana"/>
              </a:rPr>
              <a:t>e</a:t>
            </a:r>
            <a:r>
              <a:rPr sz="1800" spc="-10" dirty="0">
                <a:solidFill>
                  <a:srgbClr val="FFFFFF"/>
                </a:solidFill>
                <a:latin typeface="Verdana"/>
                <a:cs typeface="Verdana"/>
              </a:rPr>
              <a:t>n</a:t>
            </a:r>
            <a:r>
              <a:rPr sz="1800" dirty="0">
                <a:solidFill>
                  <a:srgbClr val="FFFFFF"/>
                </a:solidFill>
                <a:latin typeface="Verdana"/>
                <a:cs typeface="Verdana"/>
              </a:rPr>
              <a:t>t</a:t>
            </a:r>
            <a:r>
              <a:rPr sz="1800" spc="5" dirty="0">
                <a:solidFill>
                  <a:srgbClr val="FFFFFF"/>
                </a:solidFill>
                <a:latin typeface="Verdana"/>
                <a:cs typeface="Verdana"/>
              </a:rPr>
              <a:t>a</a:t>
            </a:r>
            <a:r>
              <a:rPr sz="1800" spc="15" dirty="0">
                <a:solidFill>
                  <a:srgbClr val="FFFFFF"/>
                </a:solidFill>
                <a:latin typeface="Verdana"/>
                <a:cs typeface="Verdana"/>
              </a:rPr>
              <a:t>l</a:t>
            </a:r>
            <a:r>
              <a:rPr sz="1800" spc="-30" dirty="0">
                <a:solidFill>
                  <a:srgbClr val="FFFFFF"/>
                </a:solidFill>
                <a:latin typeface="Verdana"/>
                <a:cs typeface="Verdana"/>
              </a:rPr>
              <a:t>s  </a:t>
            </a:r>
            <a:r>
              <a:rPr sz="1800" spc="65" dirty="0">
                <a:solidFill>
                  <a:srgbClr val="FFFFFF"/>
                </a:solidFill>
                <a:latin typeface="Verdana"/>
                <a:cs typeface="Verdana"/>
              </a:rPr>
              <a:t>of</a:t>
            </a:r>
            <a:r>
              <a:rPr sz="1800" spc="-125" dirty="0">
                <a:solidFill>
                  <a:srgbClr val="FFFFFF"/>
                </a:solidFill>
                <a:latin typeface="Verdana"/>
                <a:cs typeface="Verdana"/>
              </a:rPr>
              <a:t> </a:t>
            </a:r>
            <a:r>
              <a:rPr sz="1800" spc="-15" dirty="0">
                <a:solidFill>
                  <a:srgbClr val="FFFFFF"/>
                </a:solidFill>
                <a:latin typeface="Verdana"/>
                <a:cs typeface="Verdana"/>
              </a:rPr>
              <a:t>Testing</a:t>
            </a:r>
            <a:endParaRPr sz="1800">
              <a:latin typeface="Verdana"/>
              <a:cs typeface="Verdana"/>
            </a:endParaRPr>
          </a:p>
        </p:txBody>
      </p:sp>
      <p:sp>
        <p:nvSpPr>
          <p:cNvPr id="4" name="object 4"/>
          <p:cNvSpPr txBox="1"/>
          <p:nvPr/>
        </p:nvSpPr>
        <p:spPr>
          <a:xfrm>
            <a:off x="4212657" y="1175551"/>
            <a:ext cx="1809750" cy="1200785"/>
          </a:xfrm>
          <a:prstGeom prst="rect">
            <a:avLst/>
          </a:prstGeom>
          <a:solidFill>
            <a:srgbClr val="675BA7"/>
          </a:solidFill>
        </p:spPr>
        <p:txBody>
          <a:bodyPr vert="horz" wrap="square" lIns="0" tIns="3175" rIns="0" bIns="0" rtlCol="0">
            <a:spAutoFit/>
          </a:bodyPr>
          <a:lstStyle/>
          <a:p>
            <a:pPr>
              <a:lnSpc>
                <a:spcPct val="100000"/>
              </a:lnSpc>
              <a:spcBef>
                <a:spcPts val="25"/>
              </a:spcBef>
            </a:pPr>
            <a:endParaRPr sz="2250">
              <a:latin typeface="Times New Roman"/>
              <a:cs typeface="Times New Roman"/>
            </a:endParaRPr>
          </a:p>
          <a:p>
            <a:pPr marL="492759" marR="483870" indent="81280">
              <a:lnSpc>
                <a:spcPts val="2110"/>
              </a:lnSpc>
            </a:pPr>
            <a:r>
              <a:rPr sz="1800" spc="5" dirty="0">
                <a:solidFill>
                  <a:srgbClr val="FFFFFF"/>
                </a:solidFill>
                <a:latin typeface="Verdana"/>
                <a:cs typeface="Verdana"/>
              </a:rPr>
              <a:t>Static  </a:t>
            </a:r>
            <a:r>
              <a:rPr sz="1800" spc="-175" dirty="0">
                <a:solidFill>
                  <a:srgbClr val="FFFFFF"/>
                </a:solidFill>
                <a:latin typeface="Verdana"/>
                <a:cs typeface="Verdana"/>
              </a:rPr>
              <a:t>T</a:t>
            </a:r>
            <a:r>
              <a:rPr sz="1800" spc="30" dirty="0">
                <a:solidFill>
                  <a:srgbClr val="FFFFFF"/>
                </a:solidFill>
                <a:latin typeface="Verdana"/>
                <a:cs typeface="Verdana"/>
              </a:rPr>
              <a:t>e</a:t>
            </a:r>
            <a:r>
              <a:rPr sz="1800" spc="-60" dirty="0">
                <a:solidFill>
                  <a:srgbClr val="FFFFFF"/>
                </a:solidFill>
                <a:latin typeface="Verdana"/>
                <a:cs typeface="Verdana"/>
              </a:rPr>
              <a:t>s</a:t>
            </a:r>
            <a:r>
              <a:rPr sz="1800" spc="20" dirty="0">
                <a:solidFill>
                  <a:srgbClr val="FFFFFF"/>
                </a:solidFill>
                <a:latin typeface="Verdana"/>
                <a:cs typeface="Verdana"/>
              </a:rPr>
              <a:t>t</a:t>
            </a:r>
            <a:r>
              <a:rPr sz="1800" spc="15" dirty="0">
                <a:solidFill>
                  <a:srgbClr val="FFFFFF"/>
                </a:solidFill>
                <a:latin typeface="Verdana"/>
                <a:cs typeface="Verdana"/>
              </a:rPr>
              <a:t>i</a:t>
            </a:r>
            <a:r>
              <a:rPr sz="1800" spc="-30" dirty="0">
                <a:solidFill>
                  <a:srgbClr val="FFFFFF"/>
                </a:solidFill>
                <a:latin typeface="Verdana"/>
                <a:cs typeface="Verdana"/>
              </a:rPr>
              <a:t>n</a:t>
            </a:r>
            <a:r>
              <a:rPr sz="1800" spc="80" dirty="0">
                <a:solidFill>
                  <a:srgbClr val="FFFFFF"/>
                </a:solidFill>
                <a:latin typeface="Verdana"/>
                <a:cs typeface="Verdana"/>
              </a:rPr>
              <a:t>g</a:t>
            </a:r>
            <a:endParaRPr sz="1800">
              <a:latin typeface="Verdana"/>
              <a:cs typeface="Verdana"/>
            </a:endParaRPr>
          </a:p>
        </p:txBody>
      </p:sp>
      <p:sp>
        <p:nvSpPr>
          <p:cNvPr id="5" name="object 5"/>
          <p:cNvSpPr txBox="1"/>
          <p:nvPr/>
        </p:nvSpPr>
        <p:spPr>
          <a:xfrm>
            <a:off x="6169795" y="1175550"/>
            <a:ext cx="1809750" cy="1200785"/>
          </a:xfrm>
          <a:prstGeom prst="rect">
            <a:avLst/>
          </a:prstGeom>
          <a:solidFill>
            <a:srgbClr val="675BA7"/>
          </a:solidFill>
        </p:spPr>
        <p:txBody>
          <a:bodyPr vert="horz" wrap="square" lIns="0" tIns="3175" rIns="0" bIns="0" rtlCol="0">
            <a:spAutoFit/>
          </a:bodyPr>
          <a:lstStyle/>
          <a:p>
            <a:pPr>
              <a:lnSpc>
                <a:spcPct val="100000"/>
              </a:lnSpc>
              <a:spcBef>
                <a:spcPts val="25"/>
              </a:spcBef>
            </a:pPr>
            <a:endParaRPr sz="2250">
              <a:latin typeface="Times New Roman"/>
              <a:cs typeface="Times New Roman"/>
            </a:endParaRPr>
          </a:p>
          <a:p>
            <a:pPr marL="262890" marR="255270" indent="229235">
              <a:lnSpc>
                <a:spcPts val="2110"/>
              </a:lnSpc>
            </a:pPr>
            <a:r>
              <a:rPr sz="1800" spc="-15" dirty="0">
                <a:solidFill>
                  <a:srgbClr val="FFFFFF"/>
                </a:solidFill>
                <a:latin typeface="Verdana"/>
                <a:cs typeface="Verdana"/>
              </a:rPr>
              <a:t>Testing  </a:t>
            </a:r>
            <a:r>
              <a:rPr sz="1800" spc="-175" dirty="0">
                <a:solidFill>
                  <a:srgbClr val="FFFFFF"/>
                </a:solidFill>
                <a:latin typeface="Verdana"/>
                <a:cs typeface="Verdana"/>
              </a:rPr>
              <a:t>T</a:t>
            </a:r>
            <a:r>
              <a:rPr sz="1800" spc="30" dirty="0">
                <a:solidFill>
                  <a:srgbClr val="FFFFFF"/>
                </a:solidFill>
                <a:latin typeface="Verdana"/>
                <a:cs typeface="Verdana"/>
              </a:rPr>
              <a:t>e</a:t>
            </a:r>
            <a:r>
              <a:rPr sz="1800" spc="85" dirty="0">
                <a:solidFill>
                  <a:srgbClr val="FFFFFF"/>
                </a:solidFill>
                <a:latin typeface="Verdana"/>
                <a:cs typeface="Verdana"/>
              </a:rPr>
              <a:t>c</a:t>
            </a:r>
            <a:r>
              <a:rPr sz="1800" spc="-30" dirty="0">
                <a:solidFill>
                  <a:srgbClr val="FFFFFF"/>
                </a:solidFill>
                <a:latin typeface="Verdana"/>
                <a:cs typeface="Verdana"/>
              </a:rPr>
              <a:t>hn</a:t>
            </a:r>
            <a:r>
              <a:rPr sz="1800" spc="15" dirty="0">
                <a:solidFill>
                  <a:srgbClr val="FFFFFF"/>
                </a:solidFill>
                <a:latin typeface="Verdana"/>
                <a:cs typeface="Verdana"/>
              </a:rPr>
              <a:t>i</a:t>
            </a:r>
            <a:r>
              <a:rPr sz="1800" spc="70" dirty="0">
                <a:solidFill>
                  <a:srgbClr val="FFFFFF"/>
                </a:solidFill>
                <a:latin typeface="Verdana"/>
                <a:cs typeface="Verdana"/>
              </a:rPr>
              <a:t>q</a:t>
            </a:r>
            <a:r>
              <a:rPr sz="1800" spc="-30" dirty="0">
                <a:solidFill>
                  <a:srgbClr val="FFFFFF"/>
                </a:solidFill>
                <a:latin typeface="Verdana"/>
                <a:cs typeface="Verdana"/>
              </a:rPr>
              <a:t>u</a:t>
            </a:r>
            <a:r>
              <a:rPr sz="1800" spc="5" dirty="0">
                <a:solidFill>
                  <a:srgbClr val="FFFFFF"/>
                </a:solidFill>
                <a:latin typeface="Verdana"/>
                <a:cs typeface="Verdana"/>
              </a:rPr>
              <a:t>e</a:t>
            </a:r>
            <a:r>
              <a:rPr sz="1800" spc="-40" dirty="0">
                <a:solidFill>
                  <a:srgbClr val="FFFFFF"/>
                </a:solidFill>
                <a:latin typeface="Verdana"/>
                <a:cs typeface="Verdana"/>
              </a:rPr>
              <a:t>s</a:t>
            </a:r>
            <a:endParaRPr sz="1800">
              <a:latin typeface="Verdana"/>
              <a:cs typeface="Verdana"/>
            </a:endParaRPr>
          </a:p>
        </p:txBody>
      </p:sp>
      <p:sp>
        <p:nvSpPr>
          <p:cNvPr id="6" name="object 6"/>
          <p:cNvSpPr txBox="1"/>
          <p:nvPr/>
        </p:nvSpPr>
        <p:spPr>
          <a:xfrm>
            <a:off x="8126934" y="1175550"/>
            <a:ext cx="1809750" cy="1200785"/>
          </a:xfrm>
          <a:prstGeom prst="rect">
            <a:avLst/>
          </a:prstGeom>
          <a:solidFill>
            <a:srgbClr val="675BA7"/>
          </a:solidFill>
        </p:spPr>
        <p:txBody>
          <a:bodyPr vert="horz" wrap="square" lIns="0" tIns="3175" rIns="0" bIns="0" rtlCol="0">
            <a:spAutoFit/>
          </a:bodyPr>
          <a:lstStyle/>
          <a:p>
            <a:pPr>
              <a:lnSpc>
                <a:spcPct val="100000"/>
              </a:lnSpc>
              <a:spcBef>
                <a:spcPts val="25"/>
              </a:spcBef>
            </a:pPr>
            <a:endParaRPr sz="2250">
              <a:latin typeface="Times New Roman"/>
              <a:cs typeface="Times New Roman"/>
            </a:endParaRPr>
          </a:p>
          <a:p>
            <a:pPr marL="158750" marR="151765" indent="512445">
              <a:lnSpc>
                <a:spcPts val="2110"/>
              </a:lnSpc>
            </a:pPr>
            <a:r>
              <a:rPr sz="1800" spc="-45" dirty="0">
                <a:solidFill>
                  <a:srgbClr val="FFFFFF"/>
                </a:solidFill>
                <a:latin typeface="Verdana"/>
                <a:cs typeface="Verdana"/>
              </a:rPr>
              <a:t>Test  </a:t>
            </a:r>
            <a:r>
              <a:rPr sz="1800" spc="10" dirty="0">
                <a:solidFill>
                  <a:srgbClr val="FFFFFF"/>
                </a:solidFill>
                <a:latin typeface="Verdana"/>
                <a:cs typeface="Verdana"/>
              </a:rPr>
              <a:t>Ma</a:t>
            </a:r>
            <a:r>
              <a:rPr sz="1800" spc="-30" dirty="0">
                <a:solidFill>
                  <a:srgbClr val="FFFFFF"/>
                </a:solidFill>
                <a:latin typeface="Verdana"/>
                <a:cs typeface="Verdana"/>
              </a:rPr>
              <a:t>n</a:t>
            </a:r>
            <a:r>
              <a:rPr sz="1800" spc="-20" dirty="0">
                <a:solidFill>
                  <a:srgbClr val="FFFFFF"/>
                </a:solidFill>
                <a:latin typeface="Verdana"/>
                <a:cs typeface="Verdana"/>
              </a:rPr>
              <a:t>a</a:t>
            </a:r>
            <a:r>
              <a:rPr sz="1800" spc="70" dirty="0">
                <a:solidFill>
                  <a:srgbClr val="FFFFFF"/>
                </a:solidFill>
                <a:latin typeface="Verdana"/>
                <a:cs typeface="Verdana"/>
              </a:rPr>
              <a:t>g</a:t>
            </a:r>
            <a:r>
              <a:rPr sz="1800" spc="-15" dirty="0">
                <a:solidFill>
                  <a:srgbClr val="FFFFFF"/>
                </a:solidFill>
                <a:latin typeface="Verdana"/>
                <a:cs typeface="Verdana"/>
              </a:rPr>
              <a:t>em</a:t>
            </a:r>
            <a:r>
              <a:rPr sz="1800" spc="-5" dirty="0">
                <a:solidFill>
                  <a:srgbClr val="FFFFFF"/>
                </a:solidFill>
                <a:latin typeface="Verdana"/>
                <a:cs typeface="Verdana"/>
              </a:rPr>
              <a:t>e</a:t>
            </a:r>
            <a:r>
              <a:rPr sz="1800" spc="-10" dirty="0">
                <a:solidFill>
                  <a:srgbClr val="FFFFFF"/>
                </a:solidFill>
                <a:latin typeface="Verdana"/>
                <a:cs typeface="Verdana"/>
              </a:rPr>
              <a:t>n</a:t>
            </a:r>
            <a:r>
              <a:rPr sz="1800" spc="25" dirty="0">
                <a:solidFill>
                  <a:srgbClr val="FFFFFF"/>
                </a:solidFill>
                <a:latin typeface="Verdana"/>
                <a:cs typeface="Verdana"/>
              </a:rPr>
              <a:t>t</a:t>
            </a:r>
            <a:endParaRPr sz="1800">
              <a:latin typeface="Verdana"/>
              <a:cs typeface="Verdana"/>
            </a:endParaRPr>
          </a:p>
        </p:txBody>
      </p:sp>
      <p:sp>
        <p:nvSpPr>
          <p:cNvPr id="7" name="object 7"/>
          <p:cNvSpPr txBox="1"/>
          <p:nvPr/>
        </p:nvSpPr>
        <p:spPr>
          <a:xfrm>
            <a:off x="10084074" y="1175550"/>
            <a:ext cx="1809750" cy="1200785"/>
          </a:xfrm>
          <a:prstGeom prst="rect">
            <a:avLst/>
          </a:prstGeom>
          <a:solidFill>
            <a:srgbClr val="675BA7"/>
          </a:solidFill>
        </p:spPr>
        <p:txBody>
          <a:bodyPr vert="horz" wrap="square" lIns="0" tIns="3175" rIns="0" bIns="0" rtlCol="0">
            <a:spAutoFit/>
          </a:bodyPr>
          <a:lstStyle/>
          <a:p>
            <a:pPr>
              <a:lnSpc>
                <a:spcPct val="100000"/>
              </a:lnSpc>
              <a:spcBef>
                <a:spcPts val="25"/>
              </a:spcBef>
            </a:pPr>
            <a:endParaRPr sz="2250">
              <a:latin typeface="Times New Roman"/>
              <a:cs typeface="Times New Roman"/>
            </a:endParaRPr>
          </a:p>
          <a:p>
            <a:pPr marL="294005" marR="153035" indent="-133350">
              <a:lnSpc>
                <a:spcPts val="2110"/>
              </a:lnSpc>
            </a:pPr>
            <a:r>
              <a:rPr sz="1800" spc="10" dirty="0">
                <a:solidFill>
                  <a:srgbClr val="FFFFFF"/>
                </a:solidFill>
                <a:latin typeface="Verdana"/>
                <a:cs typeface="Verdana"/>
              </a:rPr>
              <a:t>Tool</a:t>
            </a:r>
            <a:r>
              <a:rPr sz="1800" spc="-160" dirty="0">
                <a:solidFill>
                  <a:srgbClr val="FFFFFF"/>
                </a:solidFill>
                <a:latin typeface="Verdana"/>
                <a:cs typeface="Verdana"/>
              </a:rPr>
              <a:t> </a:t>
            </a:r>
            <a:r>
              <a:rPr sz="1800" spc="15" dirty="0">
                <a:solidFill>
                  <a:srgbClr val="FFFFFF"/>
                </a:solidFill>
                <a:latin typeface="Verdana"/>
                <a:cs typeface="Verdana"/>
              </a:rPr>
              <a:t>Support  </a:t>
            </a:r>
            <a:r>
              <a:rPr sz="1800" spc="30" dirty="0">
                <a:solidFill>
                  <a:srgbClr val="FFFFFF"/>
                </a:solidFill>
                <a:latin typeface="Verdana"/>
                <a:cs typeface="Verdana"/>
              </a:rPr>
              <a:t>for</a:t>
            </a:r>
            <a:r>
              <a:rPr sz="1800" spc="-130" dirty="0">
                <a:solidFill>
                  <a:srgbClr val="FFFFFF"/>
                </a:solidFill>
                <a:latin typeface="Verdana"/>
                <a:cs typeface="Verdana"/>
              </a:rPr>
              <a:t> </a:t>
            </a:r>
            <a:r>
              <a:rPr sz="1800" spc="-15" dirty="0">
                <a:solidFill>
                  <a:srgbClr val="FFFFFF"/>
                </a:solidFill>
                <a:latin typeface="Verdana"/>
                <a:cs typeface="Verdana"/>
              </a:rPr>
              <a:t>Testing</a:t>
            </a:r>
            <a:endParaRPr sz="1800">
              <a:latin typeface="Verdana"/>
              <a:cs typeface="Verdana"/>
            </a:endParaRPr>
          </a:p>
        </p:txBody>
      </p:sp>
      <p:sp>
        <p:nvSpPr>
          <p:cNvPr id="8" name="object 8"/>
          <p:cNvSpPr txBox="1"/>
          <p:nvPr/>
        </p:nvSpPr>
        <p:spPr>
          <a:xfrm>
            <a:off x="327258" y="3541872"/>
            <a:ext cx="1809750" cy="369570"/>
          </a:xfrm>
          <a:prstGeom prst="rect">
            <a:avLst/>
          </a:prstGeom>
          <a:solidFill>
            <a:srgbClr val="404040"/>
          </a:solidFill>
        </p:spPr>
        <p:txBody>
          <a:bodyPr vert="horz" wrap="square" lIns="0" tIns="33020" rIns="0" bIns="0" rtlCol="0">
            <a:spAutoFit/>
          </a:bodyPr>
          <a:lstStyle/>
          <a:p>
            <a:pPr marL="338455">
              <a:lnSpc>
                <a:spcPct val="100000"/>
              </a:lnSpc>
              <a:spcBef>
                <a:spcPts val="260"/>
              </a:spcBef>
            </a:pPr>
            <a:r>
              <a:rPr sz="1800" spc="15" dirty="0">
                <a:solidFill>
                  <a:srgbClr val="FFFFFF"/>
                </a:solidFill>
                <a:latin typeface="Verdana"/>
                <a:cs typeface="Verdana"/>
              </a:rPr>
              <a:t>PS</a:t>
            </a:r>
            <a:r>
              <a:rPr sz="1800" spc="-120" dirty="0">
                <a:solidFill>
                  <a:srgbClr val="FFFFFF"/>
                </a:solidFill>
                <a:latin typeface="Verdana"/>
                <a:cs typeface="Verdana"/>
              </a:rPr>
              <a:t> </a:t>
            </a:r>
            <a:r>
              <a:rPr sz="1800" spc="10" dirty="0">
                <a:solidFill>
                  <a:srgbClr val="FFFFFF"/>
                </a:solidFill>
                <a:latin typeface="Verdana"/>
                <a:cs typeface="Verdana"/>
              </a:rPr>
              <a:t>course</a:t>
            </a:r>
            <a:endParaRPr sz="1800">
              <a:latin typeface="Verdana"/>
              <a:cs typeface="Verdana"/>
            </a:endParaRPr>
          </a:p>
        </p:txBody>
      </p:sp>
      <p:sp>
        <p:nvSpPr>
          <p:cNvPr id="9" name="object 9"/>
          <p:cNvSpPr/>
          <p:nvPr/>
        </p:nvSpPr>
        <p:spPr>
          <a:xfrm>
            <a:off x="1174883" y="2375880"/>
            <a:ext cx="114300" cy="1166495"/>
          </a:xfrm>
          <a:custGeom>
            <a:avLst/>
            <a:gdLst/>
            <a:ahLst/>
            <a:cxnLst/>
            <a:rect l="l" t="t" r="r" b="b"/>
            <a:pathLst>
              <a:path w="114300" h="1166495">
                <a:moveTo>
                  <a:pt x="38100" y="1051687"/>
                </a:moveTo>
                <a:lnTo>
                  <a:pt x="0" y="1051687"/>
                </a:lnTo>
                <a:lnTo>
                  <a:pt x="57150" y="1165987"/>
                </a:lnTo>
                <a:lnTo>
                  <a:pt x="104775" y="1070737"/>
                </a:lnTo>
                <a:lnTo>
                  <a:pt x="38100" y="1070737"/>
                </a:lnTo>
                <a:lnTo>
                  <a:pt x="38100" y="1051687"/>
                </a:lnTo>
                <a:close/>
              </a:path>
              <a:path w="114300" h="1166495">
                <a:moveTo>
                  <a:pt x="76200" y="95250"/>
                </a:moveTo>
                <a:lnTo>
                  <a:pt x="38100" y="95250"/>
                </a:lnTo>
                <a:lnTo>
                  <a:pt x="38100" y="1070737"/>
                </a:lnTo>
                <a:lnTo>
                  <a:pt x="76200" y="1070737"/>
                </a:lnTo>
                <a:lnTo>
                  <a:pt x="76200" y="95250"/>
                </a:lnTo>
                <a:close/>
              </a:path>
              <a:path w="114300" h="1166495">
                <a:moveTo>
                  <a:pt x="114300" y="1051687"/>
                </a:moveTo>
                <a:lnTo>
                  <a:pt x="76200" y="1051687"/>
                </a:lnTo>
                <a:lnTo>
                  <a:pt x="76200" y="1070737"/>
                </a:lnTo>
                <a:lnTo>
                  <a:pt x="104775" y="1070737"/>
                </a:lnTo>
                <a:lnTo>
                  <a:pt x="114300" y="1051687"/>
                </a:lnTo>
                <a:close/>
              </a:path>
              <a:path w="114300" h="1166495">
                <a:moveTo>
                  <a:pt x="57150" y="0"/>
                </a:moveTo>
                <a:lnTo>
                  <a:pt x="0" y="114300"/>
                </a:lnTo>
                <a:lnTo>
                  <a:pt x="38100" y="114300"/>
                </a:lnTo>
                <a:lnTo>
                  <a:pt x="38100" y="95250"/>
                </a:lnTo>
                <a:lnTo>
                  <a:pt x="104775" y="95250"/>
                </a:lnTo>
                <a:lnTo>
                  <a:pt x="57150" y="0"/>
                </a:lnTo>
                <a:close/>
              </a:path>
              <a:path w="114300" h="1166495">
                <a:moveTo>
                  <a:pt x="104775" y="95250"/>
                </a:moveTo>
                <a:lnTo>
                  <a:pt x="76200" y="95250"/>
                </a:lnTo>
                <a:lnTo>
                  <a:pt x="76200" y="114300"/>
                </a:lnTo>
                <a:lnTo>
                  <a:pt x="114300" y="114300"/>
                </a:lnTo>
                <a:lnTo>
                  <a:pt x="104775" y="95250"/>
                </a:lnTo>
                <a:close/>
              </a:path>
            </a:pathLst>
          </a:custGeom>
          <a:solidFill>
            <a:srgbClr val="303030"/>
          </a:solidFill>
        </p:spPr>
        <p:txBody>
          <a:bodyPr wrap="square" lIns="0" tIns="0" rIns="0" bIns="0" rtlCol="0"/>
          <a:lstStyle/>
          <a:p>
            <a:endParaRPr/>
          </a:p>
        </p:txBody>
      </p:sp>
      <p:sp>
        <p:nvSpPr>
          <p:cNvPr id="10" name="object 10"/>
          <p:cNvSpPr txBox="1"/>
          <p:nvPr/>
        </p:nvSpPr>
        <p:spPr>
          <a:xfrm>
            <a:off x="2284397" y="3541872"/>
            <a:ext cx="1809750" cy="369570"/>
          </a:xfrm>
          <a:prstGeom prst="rect">
            <a:avLst/>
          </a:prstGeom>
          <a:solidFill>
            <a:srgbClr val="404040"/>
          </a:solidFill>
        </p:spPr>
        <p:txBody>
          <a:bodyPr vert="horz" wrap="square" lIns="0" tIns="33020" rIns="0" bIns="0" rtlCol="0">
            <a:spAutoFit/>
          </a:bodyPr>
          <a:lstStyle/>
          <a:p>
            <a:pPr marL="338455">
              <a:lnSpc>
                <a:spcPct val="100000"/>
              </a:lnSpc>
              <a:spcBef>
                <a:spcPts val="260"/>
              </a:spcBef>
            </a:pPr>
            <a:r>
              <a:rPr sz="1800" spc="15" dirty="0">
                <a:solidFill>
                  <a:srgbClr val="FFFFFF"/>
                </a:solidFill>
                <a:latin typeface="Verdana"/>
                <a:cs typeface="Verdana"/>
              </a:rPr>
              <a:t>PS</a:t>
            </a:r>
            <a:r>
              <a:rPr sz="1800" spc="-120" dirty="0">
                <a:solidFill>
                  <a:srgbClr val="FFFFFF"/>
                </a:solidFill>
                <a:latin typeface="Verdana"/>
                <a:cs typeface="Verdana"/>
              </a:rPr>
              <a:t> </a:t>
            </a:r>
            <a:r>
              <a:rPr sz="1800" spc="10" dirty="0">
                <a:solidFill>
                  <a:srgbClr val="FFFFFF"/>
                </a:solidFill>
                <a:latin typeface="Verdana"/>
                <a:cs typeface="Verdana"/>
              </a:rPr>
              <a:t>course</a:t>
            </a:r>
            <a:endParaRPr sz="1800">
              <a:latin typeface="Verdana"/>
              <a:cs typeface="Verdana"/>
            </a:endParaRPr>
          </a:p>
        </p:txBody>
      </p:sp>
      <p:sp>
        <p:nvSpPr>
          <p:cNvPr id="11" name="object 11"/>
          <p:cNvSpPr/>
          <p:nvPr/>
        </p:nvSpPr>
        <p:spPr>
          <a:xfrm>
            <a:off x="3132023" y="2375880"/>
            <a:ext cx="114300" cy="1166495"/>
          </a:xfrm>
          <a:custGeom>
            <a:avLst/>
            <a:gdLst/>
            <a:ahLst/>
            <a:cxnLst/>
            <a:rect l="l" t="t" r="r" b="b"/>
            <a:pathLst>
              <a:path w="114300" h="1166495">
                <a:moveTo>
                  <a:pt x="38100" y="1051687"/>
                </a:moveTo>
                <a:lnTo>
                  <a:pt x="0" y="1051687"/>
                </a:lnTo>
                <a:lnTo>
                  <a:pt x="57150" y="1165987"/>
                </a:lnTo>
                <a:lnTo>
                  <a:pt x="104775" y="1070737"/>
                </a:lnTo>
                <a:lnTo>
                  <a:pt x="38100" y="1070737"/>
                </a:lnTo>
                <a:lnTo>
                  <a:pt x="38100" y="1051687"/>
                </a:lnTo>
                <a:close/>
              </a:path>
              <a:path w="114300" h="1166495">
                <a:moveTo>
                  <a:pt x="76200" y="95250"/>
                </a:moveTo>
                <a:lnTo>
                  <a:pt x="38100" y="95250"/>
                </a:lnTo>
                <a:lnTo>
                  <a:pt x="38100" y="1070737"/>
                </a:lnTo>
                <a:lnTo>
                  <a:pt x="76200" y="1070737"/>
                </a:lnTo>
                <a:lnTo>
                  <a:pt x="76200" y="95250"/>
                </a:lnTo>
                <a:close/>
              </a:path>
              <a:path w="114300" h="1166495">
                <a:moveTo>
                  <a:pt x="114300" y="1051687"/>
                </a:moveTo>
                <a:lnTo>
                  <a:pt x="76200" y="1051687"/>
                </a:lnTo>
                <a:lnTo>
                  <a:pt x="76200" y="1070737"/>
                </a:lnTo>
                <a:lnTo>
                  <a:pt x="104775" y="1070737"/>
                </a:lnTo>
                <a:lnTo>
                  <a:pt x="114300" y="1051687"/>
                </a:lnTo>
                <a:close/>
              </a:path>
              <a:path w="114300" h="1166495">
                <a:moveTo>
                  <a:pt x="57150" y="0"/>
                </a:moveTo>
                <a:lnTo>
                  <a:pt x="0" y="114300"/>
                </a:lnTo>
                <a:lnTo>
                  <a:pt x="38100" y="114300"/>
                </a:lnTo>
                <a:lnTo>
                  <a:pt x="38100" y="95250"/>
                </a:lnTo>
                <a:lnTo>
                  <a:pt x="104775" y="95250"/>
                </a:lnTo>
                <a:lnTo>
                  <a:pt x="57150" y="0"/>
                </a:lnTo>
                <a:close/>
              </a:path>
              <a:path w="114300" h="1166495">
                <a:moveTo>
                  <a:pt x="104775" y="95250"/>
                </a:moveTo>
                <a:lnTo>
                  <a:pt x="76200" y="95250"/>
                </a:lnTo>
                <a:lnTo>
                  <a:pt x="76200" y="114300"/>
                </a:lnTo>
                <a:lnTo>
                  <a:pt x="114300" y="114300"/>
                </a:lnTo>
                <a:lnTo>
                  <a:pt x="104775" y="95250"/>
                </a:lnTo>
                <a:close/>
              </a:path>
            </a:pathLst>
          </a:custGeom>
          <a:solidFill>
            <a:srgbClr val="303030"/>
          </a:solidFill>
        </p:spPr>
        <p:txBody>
          <a:bodyPr wrap="square" lIns="0" tIns="0" rIns="0" bIns="0" rtlCol="0"/>
          <a:lstStyle/>
          <a:p>
            <a:endParaRPr/>
          </a:p>
        </p:txBody>
      </p:sp>
      <p:sp>
        <p:nvSpPr>
          <p:cNvPr id="12" name="object 12"/>
          <p:cNvSpPr txBox="1"/>
          <p:nvPr/>
        </p:nvSpPr>
        <p:spPr>
          <a:xfrm>
            <a:off x="4212656" y="3541871"/>
            <a:ext cx="1809750" cy="369570"/>
          </a:xfrm>
          <a:prstGeom prst="rect">
            <a:avLst/>
          </a:prstGeom>
          <a:solidFill>
            <a:srgbClr val="404040"/>
          </a:solidFill>
        </p:spPr>
        <p:txBody>
          <a:bodyPr vert="horz" wrap="square" lIns="0" tIns="33020" rIns="0" bIns="0" rtlCol="0">
            <a:spAutoFit/>
          </a:bodyPr>
          <a:lstStyle/>
          <a:p>
            <a:pPr marL="338455">
              <a:lnSpc>
                <a:spcPct val="100000"/>
              </a:lnSpc>
              <a:spcBef>
                <a:spcPts val="260"/>
              </a:spcBef>
            </a:pPr>
            <a:r>
              <a:rPr sz="1800" spc="15" dirty="0">
                <a:solidFill>
                  <a:srgbClr val="FFFFFF"/>
                </a:solidFill>
                <a:latin typeface="Verdana"/>
                <a:cs typeface="Verdana"/>
              </a:rPr>
              <a:t>PS</a:t>
            </a:r>
            <a:r>
              <a:rPr sz="1800" spc="-120" dirty="0">
                <a:solidFill>
                  <a:srgbClr val="FFFFFF"/>
                </a:solidFill>
                <a:latin typeface="Verdana"/>
                <a:cs typeface="Verdana"/>
              </a:rPr>
              <a:t> </a:t>
            </a:r>
            <a:r>
              <a:rPr sz="1800" spc="10" dirty="0">
                <a:solidFill>
                  <a:srgbClr val="FFFFFF"/>
                </a:solidFill>
                <a:latin typeface="Verdana"/>
                <a:cs typeface="Verdana"/>
              </a:rPr>
              <a:t>course</a:t>
            </a:r>
            <a:endParaRPr sz="1800">
              <a:latin typeface="Verdana"/>
              <a:cs typeface="Verdana"/>
            </a:endParaRPr>
          </a:p>
        </p:txBody>
      </p:sp>
      <p:sp>
        <p:nvSpPr>
          <p:cNvPr id="13" name="object 13"/>
          <p:cNvSpPr/>
          <p:nvPr/>
        </p:nvSpPr>
        <p:spPr>
          <a:xfrm>
            <a:off x="5060281" y="2375879"/>
            <a:ext cx="114300" cy="1166495"/>
          </a:xfrm>
          <a:custGeom>
            <a:avLst/>
            <a:gdLst/>
            <a:ahLst/>
            <a:cxnLst/>
            <a:rect l="l" t="t" r="r" b="b"/>
            <a:pathLst>
              <a:path w="114300" h="1166495">
                <a:moveTo>
                  <a:pt x="38100" y="1051687"/>
                </a:moveTo>
                <a:lnTo>
                  <a:pt x="0" y="1051687"/>
                </a:lnTo>
                <a:lnTo>
                  <a:pt x="57150" y="1165987"/>
                </a:lnTo>
                <a:lnTo>
                  <a:pt x="104775" y="1070737"/>
                </a:lnTo>
                <a:lnTo>
                  <a:pt x="38100" y="1070737"/>
                </a:lnTo>
                <a:lnTo>
                  <a:pt x="38100" y="1051687"/>
                </a:lnTo>
                <a:close/>
              </a:path>
              <a:path w="114300" h="1166495">
                <a:moveTo>
                  <a:pt x="76200" y="95250"/>
                </a:moveTo>
                <a:lnTo>
                  <a:pt x="38100" y="95250"/>
                </a:lnTo>
                <a:lnTo>
                  <a:pt x="38100" y="1070737"/>
                </a:lnTo>
                <a:lnTo>
                  <a:pt x="76200" y="1070737"/>
                </a:lnTo>
                <a:lnTo>
                  <a:pt x="76200" y="95250"/>
                </a:lnTo>
                <a:close/>
              </a:path>
              <a:path w="114300" h="1166495">
                <a:moveTo>
                  <a:pt x="114300" y="1051687"/>
                </a:moveTo>
                <a:lnTo>
                  <a:pt x="76200" y="1051687"/>
                </a:lnTo>
                <a:lnTo>
                  <a:pt x="76200" y="1070737"/>
                </a:lnTo>
                <a:lnTo>
                  <a:pt x="104775" y="1070737"/>
                </a:lnTo>
                <a:lnTo>
                  <a:pt x="114300" y="1051687"/>
                </a:lnTo>
                <a:close/>
              </a:path>
              <a:path w="114300" h="1166495">
                <a:moveTo>
                  <a:pt x="57150" y="0"/>
                </a:moveTo>
                <a:lnTo>
                  <a:pt x="0" y="114300"/>
                </a:lnTo>
                <a:lnTo>
                  <a:pt x="38100" y="114300"/>
                </a:lnTo>
                <a:lnTo>
                  <a:pt x="38100" y="95250"/>
                </a:lnTo>
                <a:lnTo>
                  <a:pt x="104775" y="95250"/>
                </a:lnTo>
                <a:lnTo>
                  <a:pt x="57150" y="0"/>
                </a:lnTo>
                <a:close/>
              </a:path>
              <a:path w="114300" h="1166495">
                <a:moveTo>
                  <a:pt x="104775" y="95250"/>
                </a:moveTo>
                <a:lnTo>
                  <a:pt x="76200" y="95250"/>
                </a:lnTo>
                <a:lnTo>
                  <a:pt x="76200" y="114300"/>
                </a:lnTo>
                <a:lnTo>
                  <a:pt x="114300" y="114300"/>
                </a:lnTo>
                <a:lnTo>
                  <a:pt x="104775" y="95250"/>
                </a:lnTo>
                <a:close/>
              </a:path>
            </a:pathLst>
          </a:custGeom>
          <a:solidFill>
            <a:srgbClr val="303030"/>
          </a:solidFill>
        </p:spPr>
        <p:txBody>
          <a:bodyPr wrap="square" lIns="0" tIns="0" rIns="0" bIns="0" rtlCol="0"/>
          <a:lstStyle/>
          <a:p>
            <a:endParaRPr/>
          </a:p>
        </p:txBody>
      </p:sp>
      <p:sp>
        <p:nvSpPr>
          <p:cNvPr id="14" name="object 14"/>
          <p:cNvSpPr txBox="1"/>
          <p:nvPr/>
        </p:nvSpPr>
        <p:spPr>
          <a:xfrm>
            <a:off x="6169794" y="3541871"/>
            <a:ext cx="1809750" cy="369570"/>
          </a:xfrm>
          <a:prstGeom prst="rect">
            <a:avLst/>
          </a:prstGeom>
          <a:solidFill>
            <a:srgbClr val="404040"/>
          </a:solidFill>
        </p:spPr>
        <p:txBody>
          <a:bodyPr vert="horz" wrap="square" lIns="0" tIns="33020" rIns="0" bIns="0" rtlCol="0">
            <a:spAutoFit/>
          </a:bodyPr>
          <a:lstStyle/>
          <a:p>
            <a:pPr marL="338455">
              <a:lnSpc>
                <a:spcPct val="100000"/>
              </a:lnSpc>
              <a:spcBef>
                <a:spcPts val="260"/>
              </a:spcBef>
            </a:pPr>
            <a:r>
              <a:rPr sz="1800" spc="15" dirty="0">
                <a:solidFill>
                  <a:srgbClr val="FFFFFF"/>
                </a:solidFill>
                <a:latin typeface="Verdana"/>
                <a:cs typeface="Verdana"/>
              </a:rPr>
              <a:t>PS</a:t>
            </a:r>
            <a:r>
              <a:rPr sz="1800" spc="-120" dirty="0">
                <a:solidFill>
                  <a:srgbClr val="FFFFFF"/>
                </a:solidFill>
                <a:latin typeface="Verdana"/>
                <a:cs typeface="Verdana"/>
              </a:rPr>
              <a:t> </a:t>
            </a:r>
            <a:r>
              <a:rPr sz="1800" spc="10" dirty="0">
                <a:solidFill>
                  <a:srgbClr val="FFFFFF"/>
                </a:solidFill>
                <a:latin typeface="Verdana"/>
                <a:cs typeface="Verdana"/>
              </a:rPr>
              <a:t>course</a:t>
            </a:r>
            <a:endParaRPr sz="1800">
              <a:latin typeface="Verdana"/>
              <a:cs typeface="Verdana"/>
            </a:endParaRPr>
          </a:p>
        </p:txBody>
      </p:sp>
      <p:sp>
        <p:nvSpPr>
          <p:cNvPr id="15" name="object 15"/>
          <p:cNvSpPr/>
          <p:nvPr/>
        </p:nvSpPr>
        <p:spPr>
          <a:xfrm>
            <a:off x="7017420" y="2375879"/>
            <a:ext cx="114300" cy="1166495"/>
          </a:xfrm>
          <a:custGeom>
            <a:avLst/>
            <a:gdLst/>
            <a:ahLst/>
            <a:cxnLst/>
            <a:rect l="l" t="t" r="r" b="b"/>
            <a:pathLst>
              <a:path w="114300" h="1166495">
                <a:moveTo>
                  <a:pt x="38100" y="1051687"/>
                </a:moveTo>
                <a:lnTo>
                  <a:pt x="0" y="1051687"/>
                </a:lnTo>
                <a:lnTo>
                  <a:pt x="57150" y="1165987"/>
                </a:lnTo>
                <a:lnTo>
                  <a:pt x="104775" y="1070737"/>
                </a:lnTo>
                <a:lnTo>
                  <a:pt x="38100" y="1070737"/>
                </a:lnTo>
                <a:lnTo>
                  <a:pt x="38100" y="1051687"/>
                </a:lnTo>
                <a:close/>
              </a:path>
              <a:path w="114300" h="1166495">
                <a:moveTo>
                  <a:pt x="76200" y="95250"/>
                </a:moveTo>
                <a:lnTo>
                  <a:pt x="38100" y="95250"/>
                </a:lnTo>
                <a:lnTo>
                  <a:pt x="38100" y="1070737"/>
                </a:lnTo>
                <a:lnTo>
                  <a:pt x="76200" y="1070737"/>
                </a:lnTo>
                <a:lnTo>
                  <a:pt x="76200" y="95250"/>
                </a:lnTo>
                <a:close/>
              </a:path>
              <a:path w="114300" h="1166495">
                <a:moveTo>
                  <a:pt x="114300" y="1051687"/>
                </a:moveTo>
                <a:lnTo>
                  <a:pt x="76200" y="1051687"/>
                </a:lnTo>
                <a:lnTo>
                  <a:pt x="76200" y="1070737"/>
                </a:lnTo>
                <a:lnTo>
                  <a:pt x="104775" y="1070737"/>
                </a:lnTo>
                <a:lnTo>
                  <a:pt x="114300" y="1051687"/>
                </a:lnTo>
                <a:close/>
              </a:path>
              <a:path w="114300" h="1166495">
                <a:moveTo>
                  <a:pt x="57150" y="0"/>
                </a:moveTo>
                <a:lnTo>
                  <a:pt x="0" y="114300"/>
                </a:lnTo>
                <a:lnTo>
                  <a:pt x="38100" y="114300"/>
                </a:lnTo>
                <a:lnTo>
                  <a:pt x="38100" y="95250"/>
                </a:lnTo>
                <a:lnTo>
                  <a:pt x="104775" y="95250"/>
                </a:lnTo>
                <a:lnTo>
                  <a:pt x="57150" y="0"/>
                </a:lnTo>
                <a:close/>
              </a:path>
              <a:path w="114300" h="1166495">
                <a:moveTo>
                  <a:pt x="104775" y="95250"/>
                </a:moveTo>
                <a:lnTo>
                  <a:pt x="76200" y="95250"/>
                </a:lnTo>
                <a:lnTo>
                  <a:pt x="76200" y="114300"/>
                </a:lnTo>
                <a:lnTo>
                  <a:pt x="114300" y="114300"/>
                </a:lnTo>
                <a:lnTo>
                  <a:pt x="104775" y="95250"/>
                </a:lnTo>
                <a:close/>
              </a:path>
            </a:pathLst>
          </a:custGeom>
          <a:solidFill>
            <a:srgbClr val="303030"/>
          </a:solidFill>
        </p:spPr>
        <p:txBody>
          <a:bodyPr wrap="square" lIns="0" tIns="0" rIns="0" bIns="0" rtlCol="0"/>
          <a:lstStyle/>
          <a:p>
            <a:endParaRPr/>
          </a:p>
        </p:txBody>
      </p:sp>
      <p:sp>
        <p:nvSpPr>
          <p:cNvPr id="16" name="object 16"/>
          <p:cNvSpPr txBox="1"/>
          <p:nvPr/>
        </p:nvSpPr>
        <p:spPr>
          <a:xfrm>
            <a:off x="8112493" y="3541871"/>
            <a:ext cx="1809750" cy="369570"/>
          </a:xfrm>
          <a:prstGeom prst="rect">
            <a:avLst/>
          </a:prstGeom>
          <a:solidFill>
            <a:srgbClr val="404040"/>
          </a:solidFill>
        </p:spPr>
        <p:txBody>
          <a:bodyPr vert="horz" wrap="square" lIns="0" tIns="33020" rIns="0" bIns="0" rtlCol="0">
            <a:spAutoFit/>
          </a:bodyPr>
          <a:lstStyle/>
          <a:p>
            <a:pPr marL="338455">
              <a:lnSpc>
                <a:spcPct val="100000"/>
              </a:lnSpc>
              <a:spcBef>
                <a:spcPts val="260"/>
              </a:spcBef>
            </a:pPr>
            <a:r>
              <a:rPr sz="1800" spc="15" dirty="0">
                <a:solidFill>
                  <a:srgbClr val="FFFFFF"/>
                </a:solidFill>
                <a:latin typeface="Verdana"/>
                <a:cs typeface="Verdana"/>
              </a:rPr>
              <a:t>PS</a:t>
            </a:r>
            <a:r>
              <a:rPr sz="1800" spc="-120" dirty="0">
                <a:solidFill>
                  <a:srgbClr val="FFFFFF"/>
                </a:solidFill>
                <a:latin typeface="Verdana"/>
                <a:cs typeface="Verdana"/>
              </a:rPr>
              <a:t> </a:t>
            </a:r>
            <a:r>
              <a:rPr sz="1800" spc="10" dirty="0">
                <a:solidFill>
                  <a:srgbClr val="FFFFFF"/>
                </a:solidFill>
                <a:latin typeface="Verdana"/>
                <a:cs typeface="Verdana"/>
              </a:rPr>
              <a:t>course</a:t>
            </a:r>
            <a:endParaRPr sz="1800">
              <a:latin typeface="Verdana"/>
              <a:cs typeface="Verdana"/>
            </a:endParaRPr>
          </a:p>
        </p:txBody>
      </p:sp>
      <p:sp>
        <p:nvSpPr>
          <p:cNvPr id="17" name="object 17"/>
          <p:cNvSpPr/>
          <p:nvPr/>
        </p:nvSpPr>
        <p:spPr>
          <a:xfrm>
            <a:off x="8960118" y="2375879"/>
            <a:ext cx="114300" cy="1166495"/>
          </a:xfrm>
          <a:custGeom>
            <a:avLst/>
            <a:gdLst/>
            <a:ahLst/>
            <a:cxnLst/>
            <a:rect l="l" t="t" r="r" b="b"/>
            <a:pathLst>
              <a:path w="114300" h="1166495">
                <a:moveTo>
                  <a:pt x="38100" y="1051687"/>
                </a:moveTo>
                <a:lnTo>
                  <a:pt x="0" y="1051687"/>
                </a:lnTo>
                <a:lnTo>
                  <a:pt x="57150" y="1165987"/>
                </a:lnTo>
                <a:lnTo>
                  <a:pt x="104775" y="1070737"/>
                </a:lnTo>
                <a:lnTo>
                  <a:pt x="38100" y="1070737"/>
                </a:lnTo>
                <a:lnTo>
                  <a:pt x="38100" y="1051687"/>
                </a:lnTo>
                <a:close/>
              </a:path>
              <a:path w="114300" h="1166495">
                <a:moveTo>
                  <a:pt x="76200" y="95250"/>
                </a:moveTo>
                <a:lnTo>
                  <a:pt x="38100" y="95250"/>
                </a:lnTo>
                <a:lnTo>
                  <a:pt x="38100" y="1070737"/>
                </a:lnTo>
                <a:lnTo>
                  <a:pt x="76200" y="1070737"/>
                </a:lnTo>
                <a:lnTo>
                  <a:pt x="76200" y="95250"/>
                </a:lnTo>
                <a:close/>
              </a:path>
              <a:path w="114300" h="1166495">
                <a:moveTo>
                  <a:pt x="114300" y="1051687"/>
                </a:moveTo>
                <a:lnTo>
                  <a:pt x="76200" y="1051687"/>
                </a:lnTo>
                <a:lnTo>
                  <a:pt x="76200" y="1070737"/>
                </a:lnTo>
                <a:lnTo>
                  <a:pt x="104775" y="1070737"/>
                </a:lnTo>
                <a:lnTo>
                  <a:pt x="114300" y="1051687"/>
                </a:lnTo>
                <a:close/>
              </a:path>
              <a:path w="114300" h="1166495">
                <a:moveTo>
                  <a:pt x="57150" y="0"/>
                </a:moveTo>
                <a:lnTo>
                  <a:pt x="0" y="114300"/>
                </a:lnTo>
                <a:lnTo>
                  <a:pt x="38100" y="114300"/>
                </a:lnTo>
                <a:lnTo>
                  <a:pt x="38100" y="95250"/>
                </a:lnTo>
                <a:lnTo>
                  <a:pt x="104775" y="95250"/>
                </a:lnTo>
                <a:lnTo>
                  <a:pt x="57150" y="0"/>
                </a:lnTo>
                <a:close/>
              </a:path>
              <a:path w="114300" h="1166495">
                <a:moveTo>
                  <a:pt x="104775" y="95250"/>
                </a:moveTo>
                <a:lnTo>
                  <a:pt x="76200" y="95250"/>
                </a:lnTo>
                <a:lnTo>
                  <a:pt x="76200" y="114300"/>
                </a:lnTo>
                <a:lnTo>
                  <a:pt x="114300" y="114300"/>
                </a:lnTo>
                <a:lnTo>
                  <a:pt x="104775" y="95250"/>
                </a:lnTo>
                <a:close/>
              </a:path>
            </a:pathLst>
          </a:custGeom>
          <a:solidFill>
            <a:srgbClr val="303030"/>
          </a:solidFill>
        </p:spPr>
        <p:txBody>
          <a:bodyPr wrap="square" lIns="0" tIns="0" rIns="0" bIns="0" rtlCol="0"/>
          <a:lstStyle/>
          <a:p>
            <a:endParaRPr/>
          </a:p>
        </p:txBody>
      </p:sp>
      <p:sp>
        <p:nvSpPr>
          <p:cNvPr id="18" name="object 18"/>
          <p:cNvSpPr txBox="1"/>
          <p:nvPr/>
        </p:nvSpPr>
        <p:spPr>
          <a:xfrm>
            <a:off x="10055189" y="3541871"/>
            <a:ext cx="1809750" cy="369570"/>
          </a:xfrm>
          <a:prstGeom prst="rect">
            <a:avLst/>
          </a:prstGeom>
          <a:solidFill>
            <a:srgbClr val="404040"/>
          </a:solidFill>
        </p:spPr>
        <p:txBody>
          <a:bodyPr vert="horz" wrap="square" lIns="0" tIns="33020" rIns="0" bIns="0" rtlCol="0">
            <a:spAutoFit/>
          </a:bodyPr>
          <a:lstStyle/>
          <a:p>
            <a:pPr marL="338455">
              <a:lnSpc>
                <a:spcPct val="100000"/>
              </a:lnSpc>
              <a:spcBef>
                <a:spcPts val="260"/>
              </a:spcBef>
            </a:pPr>
            <a:r>
              <a:rPr sz="1800" spc="15" dirty="0">
                <a:solidFill>
                  <a:srgbClr val="FFFFFF"/>
                </a:solidFill>
                <a:latin typeface="Verdana"/>
                <a:cs typeface="Verdana"/>
              </a:rPr>
              <a:t>PS</a:t>
            </a:r>
            <a:r>
              <a:rPr sz="1800" spc="-120" dirty="0">
                <a:solidFill>
                  <a:srgbClr val="FFFFFF"/>
                </a:solidFill>
                <a:latin typeface="Verdana"/>
                <a:cs typeface="Verdana"/>
              </a:rPr>
              <a:t> </a:t>
            </a:r>
            <a:r>
              <a:rPr sz="1800" spc="10" dirty="0">
                <a:solidFill>
                  <a:srgbClr val="FFFFFF"/>
                </a:solidFill>
                <a:latin typeface="Verdana"/>
                <a:cs typeface="Verdana"/>
              </a:rPr>
              <a:t>course</a:t>
            </a:r>
            <a:endParaRPr sz="1800">
              <a:latin typeface="Verdana"/>
              <a:cs typeface="Verdana"/>
            </a:endParaRPr>
          </a:p>
        </p:txBody>
      </p:sp>
      <p:sp>
        <p:nvSpPr>
          <p:cNvPr id="19" name="object 19"/>
          <p:cNvSpPr/>
          <p:nvPr/>
        </p:nvSpPr>
        <p:spPr>
          <a:xfrm>
            <a:off x="10902815" y="2375879"/>
            <a:ext cx="114300" cy="1166495"/>
          </a:xfrm>
          <a:custGeom>
            <a:avLst/>
            <a:gdLst/>
            <a:ahLst/>
            <a:cxnLst/>
            <a:rect l="l" t="t" r="r" b="b"/>
            <a:pathLst>
              <a:path w="114300" h="1166495">
                <a:moveTo>
                  <a:pt x="38100" y="1051687"/>
                </a:moveTo>
                <a:lnTo>
                  <a:pt x="0" y="1051687"/>
                </a:lnTo>
                <a:lnTo>
                  <a:pt x="57150" y="1165987"/>
                </a:lnTo>
                <a:lnTo>
                  <a:pt x="104775" y="1070737"/>
                </a:lnTo>
                <a:lnTo>
                  <a:pt x="38100" y="1070737"/>
                </a:lnTo>
                <a:lnTo>
                  <a:pt x="38100" y="1051687"/>
                </a:lnTo>
                <a:close/>
              </a:path>
              <a:path w="114300" h="1166495">
                <a:moveTo>
                  <a:pt x="76200" y="95250"/>
                </a:moveTo>
                <a:lnTo>
                  <a:pt x="38100" y="95250"/>
                </a:lnTo>
                <a:lnTo>
                  <a:pt x="38100" y="1070737"/>
                </a:lnTo>
                <a:lnTo>
                  <a:pt x="76200" y="1070737"/>
                </a:lnTo>
                <a:lnTo>
                  <a:pt x="76200" y="95250"/>
                </a:lnTo>
                <a:close/>
              </a:path>
              <a:path w="114300" h="1166495">
                <a:moveTo>
                  <a:pt x="114300" y="1051687"/>
                </a:moveTo>
                <a:lnTo>
                  <a:pt x="76200" y="1051687"/>
                </a:lnTo>
                <a:lnTo>
                  <a:pt x="76200" y="1070737"/>
                </a:lnTo>
                <a:lnTo>
                  <a:pt x="104775" y="1070737"/>
                </a:lnTo>
                <a:lnTo>
                  <a:pt x="114300" y="1051687"/>
                </a:lnTo>
                <a:close/>
              </a:path>
              <a:path w="114300" h="1166495">
                <a:moveTo>
                  <a:pt x="57150" y="0"/>
                </a:moveTo>
                <a:lnTo>
                  <a:pt x="0" y="114300"/>
                </a:lnTo>
                <a:lnTo>
                  <a:pt x="38100" y="114300"/>
                </a:lnTo>
                <a:lnTo>
                  <a:pt x="38100" y="95250"/>
                </a:lnTo>
                <a:lnTo>
                  <a:pt x="104775" y="95250"/>
                </a:lnTo>
                <a:lnTo>
                  <a:pt x="57150" y="0"/>
                </a:lnTo>
                <a:close/>
              </a:path>
              <a:path w="114300" h="1166495">
                <a:moveTo>
                  <a:pt x="104775" y="95250"/>
                </a:moveTo>
                <a:lnTo>
                  <a:pt x="76200" y="95250"/>
                </a:lnTo>
                <a:lnTo>
                  <a:pt x="76200" y="114300"/>
                </a:lnTo>
                <a:lnTo>
                  <a:pt x="114300" y="114300"/>
                </a:lnTo>
                <a:lnTo>
                  <a:pt x="104775" y="95250"/>
                </a:lnTo>
                <a:close/>
              </a:path>
            </a:pathLst>
          </a:custGeom>
          <a:solidFill>
            <a:srgbClr val="303030"/>
          </a:solidFill>
        </p:spPr>
        <p:txBody>
          <a:bodyPr wrap="square" lIns="0" tIns="0" rIns="0" bIns="0" rtlCol="0"/>
          <a:lstStyle/>
          <a:p>
            <a:endParaRPr/>
          </a:p>
        </p:txBody>
      </p:sp>
      <p:grpSp>
        <p:nvGrpSpPr>
          <p:cNvPr id="20" name="object 20"/>
          <p:cNvGrpSpPr/>
          <p:nvPr/>
        </p:nvGrpSpPr>
        <p:grpSpPr>
          <a:xfrm>
            <a:off x="186858" y="1061893"/>
            <a:ext cx="4699635" cy="4921885"/>
            <a:chOff x="186858" y="1061893"/>
            <a:chExt cx="4699635" cy="4921885"/>
          </a:xfrm>
        </p:grpSpPr>
        <p:sp>
          <p:nvSpPr>
            <p:cNvPr id="21" name="object 21"/>
            <p:cNvSpPr/>
            <p:nvPr/>
          </p:nvSpPr>
          <p:spPr>
            <a:xfrm>
              <a:off x="2183941" y="1078269"/>
              <a:ext cx="1986914" cy="3827779"/>
            </a:xfrm>
            <a:custGeom>
              <a:avLst/>
              <a:gdLst/>
              <a:ahLst/>
              <a:cxnLst/>
              <a:rect l="l" t="t" r="r" b="b"/>
              <a:pathLst>
                <a:path w="1986914" h="3827779">
                  <a:moveTo>
                    <a:pt x="0" y="142655"/>
                  </a:moveTo>
                  <a:lnTo>
                    <a:pt x="7272" y="97565"/>
                  </a:lnTo>
                  <a:lnTo>
                    <a:pt x="27524" y="58405"/>
                  </a:lnTo>
                  <a:lnTo>
                    <a:pt x="58405" y="27524"/>
                  </a:lnTo>
                  <a:lnTo>
                    <a:pt x="97565" y="7272"/>
                  </a:lnTo>
                  <a:lnTo>
                    <a:pt x="142656" y="0"/>
                  </a:lnTo>
                  <a:lnTo>
                    <a:pt x="1843945" y="0"/>
                  </a:lnTo>
                  <a:lnTo>
                    <a:pt x="1889035" y="7272"/>
                  </a:lnTo>
                  <a:lnTo>
                    <a:pt x="1928196" y="27524"/>
                  </a:lnTo>
                  <a:lnTo>
                    <a:pt x="1959076" y="58405"/>
                  </a:lnTo>
                  <a:lnTo>
                    <a:pt x="1979328" y="97565"/>
                  </a:lnTo>
                  <a:lnTo>
                    <a:pt x="1986601" y="142655"/>
                  </a:lnTo>
                  <a:lnTo>
                    <a:pt x="1986601" y="3684830"/>
                  </a:lnTo>
                  <a:lnTo>
                    <a:pt x="1979328" y="3729921"/>
                  </a:lnTo>
                  <a:lnTo>
                    <a:pt x="1959076" y="3769081"/>
                  </a:lnTo>
                  <a:lnTo>
                    <a:pt x="1928196" y="3799962"/>
                  </a:lnTo>
                  <a:lnTo>
                    <a:pt x="1889035" y="3820214"/>
                  </a:lnTo>
                  <a:lnTo>
                    <a:pt x="1843945" y="3827487"/>
                  </a:lnTo>
                  <a:lnTo>
                    <a:pt x="142656" y="3827487"/>
                  </a:lnTo>
                  <a:lnTo>
                    <a:pt x="97565" y="3820214"/>
                  </a:lnTo>
                  <a:lnTo>
                    <a:pt x="58405" y="3799962"/>
                  </a:lnTo>
                  <a:lnTo>
                    <a:pt x="27524" y="3769081"/>
                  </a:lnTo>
                  <a:lnTo>
                    <a:pt x="7272" y="3729921"/>
                  </a:lnTo>
                  <a:lnTo>
                    <a:pt x="0" y="3684830"/>
                  </a:lnTo>
                  <a:lnTo>
                    <a:pt x="0" y="142655"/>
                  </a:lnTo>
                  <a:close/>
                </a:path>
              </a:pathLst>
            </a:custGeom>
            <a:ln w="32751">
              <a:solidFill>
                <a:srgbClr val="F05A28"/>
              </a:solidFill>
            </a:ln>
          </p:spPr>
          <p:txBody>
            <a:bodyPr wrap="square" lIns="0" tIns="0" rIns="0" bIns="0" rtlCol="0"/>
            <a:lstStyle/>
            <a:p>
              <a:endParaRPr/>
            </a:p>
          </p:txBody>
        </p:sp>
        <p:sp>
          <p:nvSpPr>
            <p:cNvPr id="22" name="object 22"/>
            <p:cNvSpPr/>
            <p:nvPr/>
          </p:nvSpPr>
          <p:spPr>
            <a:xfrm>
              <a:off x="3970436" y="4907705"/>
              <a:ext cx="916305" cy="1076325"/>
            </a:xfrm>
            <a:custGeom>
              <a:avLst/>
              <a:gdLst/>
              <a:ahLst/>
              <a:cxnLst/>
              <a:rect l="l" t="t" r="r" b="b"/>
              <a:pathLst>
                <a:path w="916304" h="1076325">
                  <a:moveTo>
                    <a:pt x="88432" y="74888"/>
                  </a:moveTo>
                  <a:lnTo>
                    <a:pt x="59362" y="99526"/>
                  </a:lnTo>
                  <a:lnTo>
                    <a:pt x="886828" y="1075867"/>
                  </a:lnTo>
                  <a:lnTo>
                    <a:pt x="915898" y="1051229"/>
                  </a:lnTo>
                  <a:lnTo>
                    <a:pt x="88432" y="74888"/>
                  </a:lnTo>
                  <a:close/>
                </a:path>
                <a:path w="916304" h="1076325">
                  <a:moveTo>
                    <a:pt x="0" y="0"/>
                  </a:moveTo>
                  <a:lnTo>
                    <a:pt x="30302" y="124155"/>
                  </a:lnTo>
                  <a:lnTo>
                    <a:pt x="59362" y="99526"/>
                  </a:lnTo>
                  <a:lnTo>
                    <a:pt x="47040" y="84988"/>
                  </a:lnTo>
                  <a:lnTo>
                    <a:pt x="76111" y="60350"/>
                  </a:lnTo>
                  <a:lnTo>
                    <a:pt x="105587" y="60350"/>
                  </a:lnTo>
                  <a:lnTo>
                    <a:pt x="117500" y="50253"/>
                  </a:lnTo>
                  <a:lnTo>
                    <a:pt x="0" y="0"/>
                  </a:lnTo>
                  <a:close/>
                </a:path>
                <a:path w="916304" h="1076325">
                  <a:moveTo>
                    <a:pt x="76111" y="60350"/>
                  </a:moveTo>
                  <a:lnTo>
                    <a:pt x="47040" y="84988"/>
                  </a:lnTo>
                  <a:lnTo>
                    <a:pt x="59362" y="99526"/>
                  </a:lnTo>
                  <a:lnTo>
                    <a:pt x="88432" y="74888"/>
                  </a:lnTo>
                  <a:lnTo>
                    <a:pt x="76111" y="60350"/>
                  </a:lnTo>
                  <a:close/>
                </a:path>
                <a:path w="916304" h="1076325">
                  <a:moveTo>
                    <a:pt x="105587" y="60350"/>
                  </a:moveTo>
                  <a:lnTo>
                    <a:pt x="76111" y="60350"/>
                  </a:lnTo>
                  <a:lnTo>
                    <a:pt x="88432" y="74888"/>
                  </a:lnTo>
                  <a:lnTo>
                    <a:pt x="105587" y="60350"/>
                  </a:lnTo>
                  <a:close/>
                </a:path>
              </a:pathLst>
            </a:custGeom>
            <a:solidFill>
              <a:srgbClr val="F05A28"/>
            </a:solidFill>
          </p:spPr>
          <p:txBody>
            <a:bodyPr wrap="square" lIns="0" tIns="0" rIns="0" bIns="0" rtlCol="0"/>
            <a:lstStyle/>
            <a:p>
              <a:endParaRPr/>
            </a:p>
          </p:txBody>
        </p:sp>
        <p:sp>
          <p:nvSpPr>
            <p:cNvPr id="23" name="object 23"/>
            <p:cNvSpPr/>
            <p:nvPr/>
          </p:nvSpPr>
          <p:spPr>
            <a:xfrm>
              <a:off x="203234" y="1078269"/>
              <a:ext cx="1986914" cy="3827779"/>
            </a:xfrm>
            <a:custGeom>
              <a:avLst/>
              <a:gdLst/>
              <a:ahLst/>
              <a:cxnLst/>
              <a:rect l="l" t="t" r="r" b="b"/>
              <a:pathLst>
                <a:path w="1986914" h="3827779">
                  <a:moveTo>
                    <a:pt x="0" y="142655"/>
                  </a:moveTo>
                  <a:lnTo>
                    <a:pt x="7272" y="97565"/>
                  </a:lnTo>
                  <a:lnTo>
                    <a:pt x="27524" y="58405"/>
                  </a:lnTo>
                  <a:lnTo>
                    <a:pt x="58405" y="27524"/>
                  </a:lnTo>
                  <a:lnTo>
                    <a:pt x="97565" y="7272"/>
                  </a:lnTo>
                  <a:lnTo>
                    <a:pt x="142656" y="0"/>
                  </a:lnTo>
                  <a:lnTo>
                    <a:pt x="1843945" y="0"/>
                  </a:lnTo>
                  <a:lnTo>
                    <a:pt x="1889035" y="7272"/>
                  </a:lnTo>
                  <a:lnTo>
                    <a:pt x="1928196" y="27524"/>
                  </a:lnTo>
                  <a:lnTo>
                    <a:pt x="1959076" y="58405"/>
                  </a:lnTo>
                  <a:lnTo>
                    <a:pt x="1979328" y="97565"/>
                  </a:lnTo>
                  <a:lnTo>
                    <a:pt x="1986601" y="142655"/>
                  </a:lnTo>
                  <a:lnTo>
                    <a:pt x="1986601" y="3684830"/>
                  </a:lnTo>
                  <a:lnTo>
                    <a:pt x="1979328" y="3729921"/>
                  </a:lnTo>
                  <a:lnTo>
                    <a:pt x="1959076" y="3769081"/>
                  </a:lnTo>
                  <a:lnTo>
                    <a:pt x="1928196" y="3799962"/>
                  </a:lnTo>
                  <a:lnTo>
                    <a:pt x="1889035" y="3820214"/>
                  </a:lnTo>
                  <a:lnTo>
                    <a:pt x="1843945" y="3827487"/>
                  </a:lnTo>
                  <a:lnTo>
                    <a:pt x="142656" y="3827487"/>
                  </a:lnTo>
                  <a:lnTo>
                    <a:pt x="97565" y="3820214"/>
                  </a:lnTo>
                  <a:lnTo>
                    <a:pt x="58405" y="3799962"/>
                  </a:lnTo>
                  <a:lnTo>
                    <a:pt x="27524" y="3769081"/>
                  </a:lnTo>
                  <a:lnTo>
                    <a:pt x="7272" y="3729921"/>
                  </a:lnTo>
                  <a:lnTo>
                    <a:pt x="0" y="3684830"/>
                  </a:lnTo>
                  <a:lnTo>
                    <a:pt x="0" y="142655"/>
                  </a:lnTo>
                  <a:close/>
                </a:path>
              </a:pathLst>
            </a:custGeom>
            <a:ln w="32751">
              <a:solidFill>
                <a:srgbClr val="F05A28"/>
              </a:solidFill>
            </a:ln>
          </p:spPr>
          <p:txBody>
            <a:bodyPr wrap="square" lIns="0" tIns="0" rIns="0" bIns="0" rtlCol="0"/>
            <a:lstStyle/>
            <a:p>
              <a:endParaRPr/>
            </a:p>
          </p:txBody>
        </p:sp>
        <p:sp>
          <p:nvSpPr>
            <p:cNvPr id="24" name="object 24"/>
            <p:cNvSpPr/>
            <p:nvPr/>
          </p:nvSpPr>
          <p:spPr>
            <a:xfrm>
              <a:off x="1989727" y="4907705"/>
              <a:ext cx="916305" cy="1076325"/>
            </a:xfrm>
            <a:custGeom>
              <a:avLst/>
              <a:gdLst/>
              <a:ahLst/>
              <a:cxnLst/>
              <a:rect l="l" t="t" r="r" b="b"/>
              <a:pathLst>
                <a:path w="916305" h="1076325">
                  <a:moveTo>
                    <a:pt x="88432" y="74888"/>
                  </a:moveTo>
                  <a:lnTo>
                    <a:pt x="59369" y="99520"/>
                  </a:lnTo>
                  <a:lnTo>
                    <a:pt x="886828" y="1075867"/>
                  </a:lnTo>
                  <a:lnTo>
                    <a:pt x="915898" y="1051229"/>
                  </a:lnTo>
                  <a:lnTo>
                    <a:pt x="88432" y="74888"/>
                  </a:lnTo>
                  <a:close/>
                </a:path>
                <a:path w="916305" h="1076325">
                  <a:moveTo>
                    <a:pt x="0" y="0"/>
                  </a:moveTo>
                  <a:lnTo>
                    <a:pt x="30302" y="124155"/>
                  </a:lnTo>
                  <a:lnTo>
                    <a:pt x="59369" y="99520"/>
                  </a:lnTo>
                  <a:lnTo>
                    <a:pt x="47053" y="84988"/>
                  </a:lnTo>
                  <a:lnTo>
                    <a:pt x="76111" y="60350"/>
                  </a:lnTo>
                  <a:lnTo>
                    <a:pt x="105587" y="60350"/>
                  </a:lnTo>
                  <a:lnTo>
                    <a:pt x="117500" y="50253"/>
                  </a:lnTo>
                  <a:lnTo>
                    <a:pt x="0" y="0"/>
                  </a:lnTo>
                  <a:close/>
                </a:path>
                <a:path w="916305" h="1076325">
                  <a:moveTo>
                    <a:pt x="76111" y="60350"/>
                  </a:moveTo>
                  <a:lnTo>
                    <a:pt x="47053" y="84988"/>
                  </a:lnTo>
                  <a:lnTo>
                    <a:pt x="59369" y="99520"/>
                  </a:lnTo>
                  <a:lnTo>
                    <a:pt x="88432" y="74888"/>
                  </a:lnTo>
                  <a:lnTo>
                    <a:pt x="76111" y="60350"/>
                  </a:lnTo>
                  <a:close/>
                </a:path>
                <a:path w="916305" h="1076325">
                  <a:moveTo>
                    <a:pt x="105587" y="60350"/>
                  </a:moveTo>
                  <a:lnTo>
                    <a:pt x="76111" y="60350"/>
                  </a:lnTo>
                  <a:lnTo>
                    <a:pt x="88432" y="74888"/>
                  </a:lnTo>
                  <a:lnTo>
                    <a:pt x="105587" y="60350"/>
                  </a:lnTo>
                  <a:close/>
                </a:path>
              </a:pathLst>
            </a:custGeom>
            <a:solidFill>
              <a:srgbClr val="F05A28"/>
            </a:solidFill>
          </p:spPr>
          <p:txBody>
            <a:bodyPr wrap="square" lIns="0" tIns="0" rIns="0" bIns="0" rtlCol="0"/>
            <a:lstStyle/>
            <a:p>
              <a:endParaRPr/>
            </a:p>
          </p:txBody>
        </p:sp>
      </p:grpSp>
      <p:sp>
        <p:nvSpPr>
          <p:cNvPr id="25" name="object 25"/>
          <p:cNvSpPr txBox="1"/>
          <p:nvPr/>
        </p:nvSpPr>
        <p:spPr>
          <a:xfrm>
            <a:off x="2267873" y="1175550"/>
            <a:ext cx="1809750" cy="1200785"/>
          </a:xfrm>
          <a:prstGeom prst="rect">
            <a:avLst/>
          </a:prstGeom>
          <a:solidFill>
            <a:srgbClr val="675BA7"/>
          </a:solidFill>
        </p:spPr>
        <p:txBody>
          <a:bodyPr vert="horz" wrap="square" lIns="0" tIns="130810" rIns="0" bIns="0" rtlCol="0">
            <a:spAutoFit/>
          </a:bodyPr>
          <a:lstStyle/>
          <a:p>
            <a:pPr marL="183515" marR="176530" indent="1270" algn="ctr">
              <a:lnSpc>
                <a:spcPct val="100000"/>
              </a:lnSpc>
              <a:spcBef>
                <a:spcPts val="1030"/>
              </a:spcBef>
            </a:pPr>
            <a:r>
              <a:rPr sz="2000" spc="190" dirty="0">
                <a:solidFill>
                  <a:srgbClr val="FFFFFF"/>
                </a:solidFill>
                <a:latin typeface="Calibri"/>
                <a:cs typeface="Calibri"/>
              </a:rPr>
              <a:t>Testing  </a:t>
            </a:r>
            <a:r>
              <a:rPr sz="2000" spc="135" dirty="0">
                <a:solidFill>
                  <a:srgbClr val="FFFFFF"/>
                </a:solidFill>
                <a:latin typeface="Calibri"/>
                <a:cs typeface="Calibri"/>
              </a:rPr>
              <a:t>t</a:t>
            </a:r>
            <a:r>
              <a:rPr sz="2000" spc="200" dirty="0">
                <a:solidFill>
                  <a:srgbClr val="FFFFFF"/>
                </a:solidFill>
                <a:latin typeface="Calibri"/>
                <a:cs typeface="Calibri"/>
              </a:rPr>
              <a:t>h</a:t>
            </a:r>
            <a:r>
              <a:rPr sz="2000" spc="85" dirty="0">
                <a:solidFill>
                  <a:srgbClr val="FFFFFF"/>
                </a:solidFill>
                <a:latin typeface="Calibri"/>
                <a:cs typeface="Calibri"/>
              </a:rPr>
              <a:t>r</a:t>
            </a:r>
            <a:r>
              <a:rPr sz="2000" spc="250" dirty="0">
                <a:solidFill>
                  <a:srgbClr val="FFFFFF"/>
                </a:solidFill>
                <a:latin typeface="Calibri"/>
                <a:cs typeface="Calibri"/>
              </a:rPr>
              <a:t>o</a:t>
            </a:r>
            <a:r>
              <a:rPr sz="2000" spc="180" dirty="0">
                <a:solidFill>
                  <a:srgbClr val="FFFFFF"/>
                </a:solidFill>
                <a:latin typeface="Calibri"/>
                <a:cs typeface="Calibri"/>
              </a:rPr>
              <a:t>u</a:t>
            </a:r>
            <a:r>
              <a:rPr sz="2000" spc="390" dirty="0">
                <a:solidFill>
                  <a:srgbClr val="FFFFFF"/>
                </a:solidFill>
                <a:latin typeface="Calibri"/>
                <a:cs typeface="Calibri"/>
              </a:rPr>
              <a:t>g</a:t>
            </a:r>
            <a:r>
              <a:rPr sz="2000" spc="180" dirty="0">
                <a:solidFill>
                  <a:srgbClr val="FFFFFF"/>
                </a:solidFill>
                <a:latin typeface="Calibri"/>
                <a:cs typeface="Calibri"/>
              </a:rPr>
              <a:t>h</a:t>
            </a:r>
            <a:r>
              <a:rPr sz="2000" spc="250" dirty="0">
                <a:solidFill>
                  <a:srgbClr val="FFFFFF"/>
                </a:solidFill>
                <a:latin typeface="Calibri"/>
                <a:cs typeface="Calibri"/>
              </a:rPr>
              <a:t>o</a:t>
            </a:r>
            <a:r>
              <a:rPr sz="2000" spc="180" dirty="0">
                <a:solidFill>
                  <a:srgbClr val="FFFFFF"/>
                </a:solidFill>
                <a:latin typeface="Calibri"/>
                <a:cs typeface="Calibri"/>
              </a:rPr>
              <a:t>u</a:t>
            </a:r>
            <a:r>
              <a:rPr sz="2000" spc="114" dirty="0">
                <a:solidFill>
                  <a:srgbClr val="FFFFFF"/>
                </a:solidFill>
                <a:latin typeface="Calibri"/>
                <a:cs typeface="Calibri"/>
              </a:rPr>
              <a:t>t  </a:t>
            </a:r>
            <a:r>
              <a:rPr sz="2000" spc="180" dirty="0">
                <a:solidFill>
                  <a:srgbClr val="FFFFFF"/>
                </a:solidFill>
                <a:latin typeface="Calibri"/>
                <a:cs typeface="Calibri"/>
              </a:rPr>
              <a:t>the</a:t>
            </a:r>
            <a:r>
              <a:rPr sz="2000" spc="114" dirty="0">
                <a:solidFill>
                  <a:srgbClr val="FFFFFF"/>
                </a:solidFill>
                <a:latin typeface="Calibri"/>
                <a:cs typeface="Calibri"/>
              </a:rPr>
              <a:t> </a:t>
            </a:r>
            <a:r>
              <a:rPr sz="2000" spc="350" dirty="0">
                <a:solidFill>
                  <a:srgbClr val="FFFFFF"/>
                </a:solidFill>
                <a:latin typeface="Calibri"/>
                <a:cs typeface="Calibri"/>
              </a:rPr>
              <a:t>SDLC</a:t>
            </a:r>
            <a:endParaRPr sz="2000">
              <a:latin typeface="Calibri"/>
              <a:cs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5423" y="3003803"/>
            <a:ext cx="2936240" cy="695960"/>
          </a:xfrm>
          <a:prstGeom prst="rect">
            <a:avLst/>
          </a:prstGeom>
        </p:spPr>
        <p:txBody>
          <a:bodyPr vert="horz" wrap="square" lIns="0" tIns="12700" rIns="0" bIns="0" rtlCol="0">
            <a:spAutoFit/>
          </a:bodyPr>
          <a:lstStyle/>
          <a:p>
            <a:pPr marL="12700">
              <a:lnSpc>
                <a:spcPct val="100000"/>
              </a:lnSpc>
              <a:spcBef>
                <a:spcPts val="100"/>
              </a:spcBef>
            </a:pPr>
            <a:r>
              <a:rPr spc="-135" dirty="0"/>
              <a:t>It</a:t>
            </a:r>
            <a:r>
              <a:rPr spc="-335" dirty="0"/>
              <a:t> </a:t>
            </a:r>
            <a:r>
              <a:rPr spc="155" dirty="0"/>
              <a:t>depends.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84700" y="1570615"/>
            <a:ext cx="0" cy="4129404"/>
          </a:xfrm>
          <a:custGeom>
            <a:avLst/>
            <a:gdLst/>
            <a:ahLst/>
            <a:cxnLst/>
            <a:rect l="l" t="t" r="r" b="b"/>
            <a:pathLst>
              <a:path h="4129404">
                <a:moveTo>
                  <a:pt x="0" y="0"/>
                </a:moveTo>
                <a:lnTo>
                  <a:pt x="0" y="4128831"/>
                </a:lnTo>
              </a:path>
            </a:pathLst>
          </a:custGeom>
          <a:ln w="25387">
            <a:solidFill>
              <a:srgbClr val="F05A28"/>
            </a:solidFill>
          </a:ln>
        </p:spPr>
        <p:txBody>
          <a:bodyPr wrap="square" lIns="0" tIns="0" rIns="0" bIns="0" rtlCol="0"/>
          <a:lstStyle/>
          <a:p>
            <a:endParaRPr/>
          </a:p>
        </p:txBody>
      </p:sp>
      <p:sp>
        <p:nvSpPr>
          <p:cNvPr id="3" name="object 3"/>
          <p:cNvSpPr txBox="1"/>
          <p:nvPr/>
        </p:nvSpPr>
        <p:spPr>
          <a:xfrm>
            <a:off x="5024663" y="2059940"/>
            <a:ext cx="6780530" cy="3198495"/>
          </a:xfrm>
          <a:prstGeom prst="rect">
            <a:avLst/>
          </a:prstGeom>
        </p:spPr>
        <p:txBody>
          <a:bodyPr vert="horz" wrap="square" lIns="0" tIns="12700" rIns="0" bIns="0" rtlCol="0">
            <a:spAutoFit/>
          </a:bodyPr>
          <a:lstStyle/>
          <a:p>
            <a:pPr marL="12700">
              <a:lnSpc>
                <a:spcPct val="100000"/>
              </a:lnSpc>
              <a:spcBef>
                <a:spcPts val="100"/>
              </a:spcBef>
            </a:pPr>
            <a:r>
              <a:rPr sz="2400" spc="220" dirty="0">
                <a:solidFill>
                  <a:srgbClr val="F05A28"/>
                </a:solidFill>
                <a:latin typeface="Calibri"/>
                <a:cs typeface="Calibri"/>
              </a:rPr>
              <a:t>Models </a:t>
            </a:r>
            <a:r>
              <a:rPr sz="2400" spc="204" dirty="0">
                <a:solidFill>
                  <a:srgbClr val="F05A28"/>
                </a:solidFill>
                <a:latin typeface="Calibri"/>
                <a:cs typeface="Calibri"/>
              </a:rPr>
              <a:t>are </a:t>
            </a:r>
            <a:r>
              <a:rPr sz="2400" spc="254" dirty="0">
                <a:solidFill>
                  <a:srgbClr val="F05A28"/>
                </a:solidFill>
                <a:latin typeface="Calibri"/>
                <a:cs typeface="Calibri"/>
              </a:rPr>
              <a:t>a </a:t>
            </a:r>
            <a:r>
              <a:rPr sz="2400" spc="220" dirty="0">
                <a:solidFill>
                  <a:srgbClr val="F05A28"/>
                </a:solidFill>
                <a:latin typeface="Calibri"/>
                <a:cs typeface="Calibri"/>
              </a:rPr>
              <a:t>simplification </a:t>
            </a:r>
            <a:r>
              <a:rPr sz="2400" spc="235" dirty="0">
                <a:solidFill>
                  <a:srgbClr val="F05A28"/>
                </a:solidFill>
                <a:latin typeface="Calibri"/>
                <a:cs typeface="Calibri"/>
              </a:rPr>
              <a:t>of</a:t>
            </a:r>
            <a:r>
              <a:rPr sz="2400" dirty="0">
                <a:solidFill>
                  <a:srgbClr val="F05A28"/>
                </a:solidFill>
                <a:latin typeface="Calibri"/>
                <a:cs typeface="Calibri"/>
              </a:rPr>
              <a:t> </a:t>
            </a:r>
            <a:r>
              <a:rPr sz="2400" spc="200" dirty="0">
                <a:solidFill>
                  <a:srgbClr val="F05A28"/>
                </a:solidFill>
                <a:latin typeface="Calibri"/>
                <a:cs typeface="Calibri"/>
              </a:rPr>
              <a:t>reality</a:t>
            </a:r>
            <a:endParaRPr sz="2400">
              <a:latin typeface="Calibri"/>
              <a:cs typeface="Calibri"/>
            </a:endParaRPr>
          </a:p>
          <a:p>
            <a:pPr marL="12700">
              <a:lnSpc>
                <a:spcPct val="100000"/>
              </a:lnSpc>
              <a:spcBef>
                <a:spcPts val="1820"/>
              </a:spcBef>
            </a:pPr>
            <a:r>
              <a:rPr sz="2400" spc="505" dirty="0">
                <a:solidFill>
                  <a:srgbClr val="F05A28"/>
                </a:solidFill>
                <a:latin typeface="Calibri"/>
                <a:cs typeface="Calibri"/>
              </a:rPr>
              <a:t>A</a:t>
            </a:r>
            <a:r>
              <a:rPr sz="2400" spc="-105" dirty="0">
                <a:solidFill>
                  <a:srgbClr val="F05A28"/>
                </a:solidFill>
                <a:latin typeface="Calibri"/>
                <a:cs typeface="Calibri"/>
              </a:rPr>
              <a:t> </a:t>
            </a:r>
            <a:r>
              <a:rPr sz="2400" spc="280" dirty="0">
                <a:solidFill>
                  <a:srgbClr val="F05A28"/>
                </a:solidFill>
                <a:latin typeface="Calibri"/>
                <a:cs typeface="Calibri"/>
              </a:rPr>
              <a:t>model </a:t>
            </a:r>
            <a:r>
              <a:rPr sz="2400" spc="195" dirty="0">
                <a:solidFill>
                  <a:srgbClr val="F05A28"/>
                </a:solidFill>
                <a:latin typeface="Calibri"/>
                <a:cs typeface="Calibri"/>
              </a:rPr>
              <a:t>is </a:t>
            </a:r>
            <a:r>
              <a:rPr sz="2400" spc="190" dirty="0">
                <a:solidFill>
                  <a:srgbClr val="F05A28"/>
                </a:solidFill>
                <a:latin typeface="Calibri"/>
                <a:cs typeface="Calibri"/>
              </a:rPr>
              <a:t>like </a:t>
            </a:r>
            <a:r>
              <a:rPr sz="2400" spc="254" dirty="0">
                <a:solidFill>
                  <a:srgbClr val="F05A28"/>
                </a:solidFill>
                <a:latin typeface="Calibri"/>
                <a:cs typeface="Calibri"/>
              </a:rPr>
              <a:t>a </a:t>
            </a:r>
            <a:r>
              <a:rPr sz="2400" spc="265" dirty="0">
                <a:solidFill>
                  <a:srgbClr val="F05A28"/>
                </a:solidFill>
                <a:latin typeface="Calibri"/>
                <a:cs typeface="Calibri"/>
              </a:rPr>
              <a:t>rough </a:t>
            </a:r>
            <a:r>
              <a:rPr sz="2400" spc="220" dirty="0">
                <a:solidFill>
                  <a:srgbClr val="F05A28"/>
                </a:solidFill>
                <a:latin typeface="Calibri"/>
                <a:cs typeface="Calibri"/>
              </a:rPr>
              <a:t>blueprint</a:t>
            </a:r>
            <a:endParaRPr sz="2400">
              <a:latin typeface="Calibri"/>
              <a:cs typeface="Calibri"/>
            </a:endParaRPr>
          </a:p>
          <a:p>
            <a:pPr marL="12700" marR="5080">
              <a:lnSpc>
                <a:spcPts val="2780"/>
              </a:lnSpc>
              <a:spcBef>
                <a:spcPts val="2000"/>
              </a:spcBef>
            </a:pPr>
            <a:r>
              <a:rPr sz="2400" spc="190" dirty="0">
                <a:solidFill>
                  <a:srgbClr val="F05A28"/>
                </a:solidFill>
                <a:latin typeface="Calibri"/>
                <a:cs typeface="Calibri"/>
              </a:rPr>
              <a:t>Iterative </a:t>
            </a:r>
            <a:r>
              <a:rPr sz="2400" spc="275" dirty="0">
                <a:solidFill>
                  <a:srgbClr val="F05A28"/>
                </a:solidFill>
                <a:latin typeface="Calibri"/>
                <a:cs typeface="Calibri"/>
              </a:rPr>
              <a:t>models </a:t>
            </a:r>
            <a:r>
              <a:rPr sz="2400" spc="204" dirty="0">
                <a:solidFill>
                  <a:srgbClr val="F05A28"/>
                </a:solidFill>
                <a:latin typeface="Calibri"/>
                <a:cs typeface="Calibri"/>
              </a:rPr>
              <a:t>are </a:t>
            </a:r>
            <a:r>
              <a:rPr sz="2400" spc="360" dirty="0">
                <a:solidFill>
                  <a:srgbClr val="F05A28"/>
                </a:solidFill>
                <a:latin typeface="Calibri"/>
                <a:cs typeface="Calibri"/>
              </a:rPr>
              <a:t>NOT </a:t>
            </a:r>
            <a:r>
              <a:rPr sz="2400" spc="240" dirty="0">
                <a:solidFill>
                  <a:srgbClr val="F05A28"/>
                </a:solidFill>
                <a:latin typeface="Calibri"/>
                <a:cs typeface="Calibri"/>
              </a:rPr>
              <a:t>always </a:t>
            </a:r>
            <a:r>
              <a:rPr sz="2400" spc="220" dirty="0">
                <a:solidFill>
                  <a:srgbClr val="F05A28"/>
                </a:solidFill>
                <a:latin typeface="Calibri"/>
                <a:cs typeface="Calibri"/>
              </a:rPr>
              <a:t>better</a:t>
            </a:r>
            <a:r>
              <a:rPr sz="2400" spc="-210" dirty="0">
                <a:solidFill>
                  <a:srgbClr val="F05A28"/>
                </a:solidFill>
                <a:latin typeface="Calibri"/>
                <a:cs typeface="Calibri"/>
              </a:rPr>
              <a:t> </a:t>
            </a:r>
            <a:r>
              <a:rPr sz="2400" spc="220" dirty="0">
                <a:solidFill>
                  <a:srgbClr val="F05A28"/>
                </a:solidFill>
                <a:latin typeface="Calibri"/>
                <a:cs typeface="Calibri"/>
              </a:rPr>
              <a:t>than  </a:t>
            </a:r>
            <a:r>
              <a:rPr sz="2400" spc="225" dirty="0">
                <a:solidFill>
                  <a:srgbClr val="F05A28"/>
                </a:solidFill>
                <a:latin typeface="Calibri"/>
                <a:cs typeface="Calibri"/>
              </a:rPr>
              <a:t>sequential</a:t>
            </a:r>
            <a:endParaRPr sz="2400">
              <a:latin typeface="Calibri"/>
              <a:cs typeface="Calibri"/>
            </a:endParaRPr>
          </a:p>
          <a:p>
            <a:pPr marL="598805" indent="-289560">
              <a:lnSpc>
                <a:spcPct val="100000"/>
              </a:lnSpc>
              <a:spcBef>
                <a:spcPts val="555"/>
              </a:spcBef>
              <a:buSzPct val="75000"/>
              <a:buFont typeface="Lucida Sans Unicode"/>
              <a:buChar char="-"/>
              <a:tabLst>
                <a:tab pos="598170" algn="l"/>
                <a:tab pos="598805" algn="l"/>
              </a:tabLst>
            </a:pPr>
            <a:r>
              <a:rPr sz="2400" spc="175" dirty="0">
                <a:solidFill>
                  <a:srgbClr val="F05A28"/>
                </a:solidFill>
                <a:latin typeface="Tahoma"/>
                <a:cs typeface="Tahoma"/>
              </a:rPr>
              <a:t>Context</a:t>
            </a:r>
            <a:r>
              <a:rPr sz="2400" spc="-25" dirty="0">
                <a:solidFill>
                  <a:srgbClr val="F05A28"/>
                </a:solidFill>
                <a:latin typeface="Tahoma"/>
                <a:cs typeface="Tahoma"/>
              </a:rPr>
              <a:t> </a:t>
            </a:r>
            <a:r>
              <a:rPr sz="2400" spc="150" dirty="0">
                <a:solidFill>
                  <a:srgbClr val="F05A28"/>
                </a:solidFill>
                <a:latin typeface="Tahoma"/>
                <a:cs typeface="Tahoma"/>
              </a:rPr>
              <a:t>matters</a:t>
            </a:r>
            <a:endParaRPr sz="2400">
              <a:latin typeface="Tahoma"/>
              <a:cs typeface="Tahoma"/>
            </a:endParaRPr>
          </a:p>
          <a:p>
            <a:pPr marL="598170" marR="85725" indent="-288925">
              <a:lnSpc>
                <a:spcPct val="100800"/>
              </a:lnSpc>
              <a:spcBef>
                <a:spcPts val="600"/>
              </a:spcBef>
              <a:buSzPct val="75000"/>
              <a:buFont typeface="Lucida Sans Unicode"/>
              <a:buChar char="-"/>
              <a:tabLst>
                <a:tab pos="598170" algn="l"/>
                <a:tab pos="598805" algn="l"/>
              </a:tabLst>
            </a:pPr>
            <a:r>
              <a:rPr sz="2400" spc="455" dirty="0">
                <a:solidFill>
                  <a:srgbClr val="F05A28"/>
                </a:solidFill>
                <a:latin typeface="Tahoma"/>
                <a:cs typeface="Tahoma"/>
              </a:rPr>
              <a:t>A</a:t>
            </a:r>
            <a:r>
              <a:rPr sz="2400" spc="-30" dirty="0">
                <a:solidFill>
                  <a:srgbClr val="F05A28"/>
                </a:solidFill>
                <a:latin typeface="Tahoma"/>
                <a:cs typeface="Tahoma"/>
              </a:rPr>
              <a:t> </a:t>
            </a:r>
            <a:r>
              <a:rPr sz="2400" spc="155" dirty="0">
                <a:solidFill>
                  <a:srgbClr val="F05A28"/>
                </a:solidFill>
                <a:latin typeface="Tahoma"/>
                <a:cs typeface="Tahoma"/>
              </a:rPr>
              <a:t>robust</a:t>
            </a:r>
            <a:r>
              <a:rPr sz="2400" spc="-25" dirty="0">
                <a:solidFill>
                  <a:srgbClr val="F05A28"/>
                </a:solidFill>
                <a:latin typeface="Tahoma"/>
                <a:cs typeface="Tahoma"/>
              </a:rPr>
              <a:t> </a:t>
            </a:r>
            <a:r>
              <a:rPr sz="2400" spc="140" dirty="0">
                <a:solidFill>
                  <a:srgbClr val="F05A28"/>
                </a:solidFill>
                <a:latin typeface="Tahoma"/>
                <a:cs typeface="Tahoma"/>
              </a:rPr>
              <a:t>sequential</a:t>
            </a:r>
            <a:r>
              <a:rPr sz="2400" spc="-40" dirty="0">
                <a:solidFill>
                  <a:srgbClr val="F05A28"/>
                </a:solidFill>
                <a:latin typeface="Tahoma"/>
                <a:cs typeface="Tahoma"/>
              </a:rPr>
              <a:t> </a:t>
            </a:r>
            <a:r>
              <a:rPr sz="2400" spc="200" dirty="0">
                <a:solidFill>
                  <a:srgbClr val="F05A28"/>
                </a:solidFill>
                <a:latin typeface="Tahoma"/>
                <a:cs typeface="Tahoma"/>
              </a:rPr>
              <a:t>model</a:t>
            </a:r>
            <a:r>
              <a:rPr sz="2400" spc="-35" dirty="0">
                <a:solidFill>
                  <a:srgbClr val="F05A28"/>
                </a:solidFill>
                <a:latin typeface="Tahoma"/>
                <a:cs typeface="Tahoma"/>
              </a:rPr>
              <a:t> </a:t>
            </a:r>
            <a:r>
              <a:rPr sz="2400" spc="185" dirty="0">
                <a:solidFill>
                  <a:srgbClr val="F05A28"/>
                </a:solidFill>
                <a:latin typeface="Tahoma"/>
                <a:cs typeface="Tahoma"/>
              </a:rPr>
              <a:t>may</a:t>
            </a:r>
            <a:r>
              <a:rPr sz="2400" spc="-40" dirty="0">
                <a:solidFill>
                  <a:srgbClr val="F05A28"/>
                </a:solidFill>
                <a:latin typeface="Tahoma"/>
                <a:cs typeface="Tahoma"/>
              </a:rPr>
              <a:t> </a:t>
            </a:r>
            <a:r>
              <a:rPr sz="2400" spc="204" dirty="0">
                <a:solidFill>
                  <a:srgbClr val="F05A28"/>
                </a:solidFill>
                <a:latin typeface="Tahoma"/>
                <a:cs typeface="Tahoma"/>
              </a:rPr>
              <a:t>be</a:t>
            </a:r>
            <a:r>
              <a:rPr sz="2400" spc="-30" dirty="0">
                <a:solidFill>
                  <a:srgbClr val="F05A28"/>
                </a:solidFill>
                <a:latin typeface="Tahoma"/>
                <a:cs typeface="Tahoma"/>
              </a:rPr>
              <a:t> </a:t>
            </a:r>
            <a:r>
              <a:rPr sz="2400" spc="250" dirty="0">
                <a:solidFill>
                  <a:srgbClr val="F05A28"/>
                </a:solidFill>
                <a:latin typeface="Tahoma"/>
                <a:cs typeface="Tahoma"/>
              </a:rPr>
              <a:t>good  </a:t>
            </a:r>
            <a:r>
              <a:rPr sz="2400" spc="175" dirty="0">
                <a:solidFill>
                  <a:srgbClr val="F05A28"/>
                </a:solidFill>
                <a:latin typeface="Tahoma"/>
                <a:cs typeface="Tahoma"/>
              </a:rPr>
              <a:t>enough</a:t>
            </a:r>
            <a:endParaRPr sz="2400">
              <a:latin typeface="Tahoma"/>
              <a:cs typeface="Tahoma"/>
            </a:endParaRPr>
          </a:p>
        </p:txBody>
      </p:sp>
      <p:sp>
        <p:nvSpPr>
          <p:cNvPr id="4" name="object 4"/>
          <p:cNvSpPr/>
          <p:nvPr/>
        </p:nvSpPr>
        <p:spPr>
          <a:xfrm>
            <a:off x="683120" y="1812925"/>
            <a:ext cx="3124796" cy="364648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737515" y="1671345"/>
            <a:ext cx="2117288" cy="230511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874228" y="1678702"/>
            <a:ext cx="2277833" cy="2300207"/>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7233501" y="3997191"/>
            <a:ext cx="3581400" cy="523240"/>
          </a:xfrm>
          <a:prstGeom prst="rect">
            <a:avLst/>
          </a:prstGeom>
          <a:solidFill>
            <a:srgbClr val="2A9FBC"/>
          </a:solidFill>
        </p:spPr>
        <p:txBody>
          <a:bodyPr vert="horz" wrap="square" lIns="0" tIns="33020" rIns="0" bIns="0" rtlCol="0">
            <a:spAutoFit/>
          </a:bodyPr>
          <a:lstStyle/>
          <a:p>
            <a:pPr marL="172085">
              <a:lnSpc>
                <a:spcPct val="100000"/>
              </a:lnSpc>
              <a:spcBef>
                <a:spcPts val="260"/>
              </a:spcBef>
            </a:pPr>
            <a:r>
              <a:rPr sz="2800" spc="310" dirty="0">
                <a:solidFill>
                  <a:srgbClr val="FFFFFF"/>
                </a:solidFill>
                <a:latin typeface="Calibri"/>
                <a:cs typeface="Calibri"/>
              </a:rPr>
              <a:t>Backend:</a:t>
            </a:r>
            <a:r>
              <a:rPr sz="2800" spc="165" dirty="0">
                <a:solidFill>
                  <a:srgbClr val="FFFFFF"/>
                </a:solidFill>
                <a:latin typeface="Calibri"/>
                <a:cs typeface="Calibri"/>
              </a:rPr>
              <a:t> </a:t>
            </a:r>
            <a:r>
              <a:rPr sz="2800" spc="270" dirty="0">
                <a:solidFill>
                  <a:srgbClr val="FFFFFF"/>
                </a:solidFill>
                <a:latin typeface="Calibri"/>
                <a:cs typeface="Calibri"/>
              </a:rPr>
              <a:t>V-Model</a:t>
            </a:r>
            <a:endParaRPr sz="2800">
              <a:latin typeface="Calibri"/>
              <a:cs typeface="Calibri"/>
            </a:endParaRPr>
          </a:p>
        </p:txBody>
      </p:sp>
      <p:sp>
        <p:nvSpPr>
          <p:cNvPr id="5" name="object 5"/>
          <p:cNvSpPr txBox="1"/>
          <p:nvPr/>
        </p:nvSpPr>
        <p:spPr>
          <a:xfrm>
            <a:off x="2109410" y="4034100"/>
            <a:ext cx="3581400" cy="523240"/>
          </a:xfrm>
          <a:prstGeom prst="rect">
            <a:avLst/>
          </a:prstGeom>
          <a:solidFill>
            <a:srgbClr val="2A9FBC"/>
          </a:solidFill>
        </p:spPr>
        <p:txBody>
          <a:bodyPr vert="horz" wrap="square" lIns="0" tIns="33019" rIns="0" bIns="0" rtlCol="0">
            <a:spAutoFit/>
          </a:bodyPr>
          <a:lstStyle/>
          <a:p>
            <a:pPr marL="298450">
              <a:lnSpc>
                <a:spcPct val="100000"/>
              </a:lnSpc>
              <a:spcBef>
                <a:spcPts val="259"/>
              </a:spcBef>
            </a:pPr>
            <a:r>
              <a:rPr sz="2800" spc="270" dirty="0">
                <a:solidFill>
                  <a:srgbClr val="FFFFFF"/>
                </a:solidFill>
                <a:latin typeface="Calibri"/>
                <a:cs typeface="Calibri"/>
              </a:rPr>
              <a:t>Frontend:</a:t>
            </a:r>
            <a:r>
              <a:rPr sz="2800" spc="180" dirty="0">
                <a:solidFill>
                  <a:srgbClr val="FFFFFF"/>
                </a:solidFill>
                <a:latin typeface="Calibri"/>
                <a:cs typeface="Calibri"/>
              </a:rPr>
              <a:t> </a:t>
            </a:r>
            <a:r>
              <a:rPr sz="2800" spc="355" dirty="0">
                <a:solidFill>
                  <a:srgbClr val="FFFFFF"/>
                </a:solidFill>
                <a:latin typeface="Calibri"/>
                <a:cs typeface="Calibri"/>
              </a:rPr>
              <a:t>Scrum</a:t>
            </a:r>
            <a:endParaRPr sz="2800">
              <a:latin typeface="Calibri"/>
              <a:cs typeface="Calibri"/>
            </a:endParaRPr>
          </a:p>
        </p:txBody>
      </p:sp>
      <p:sp>
        <p:nvSpPr>
          <p:cNvPr id="6" name="object 6"/>
          <p:cNvSpPr/>
          <p:nvPr/>
        </p:nvSpPr>
        <p:spPr>
          <a:xfrm>
            <a:off x="5699442" y="2167334"/>
            <a:ext cx="1637753" cy="1261664"/>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935" rIns="0" bIns="0" rtlCol="0">
            <a:spAutoFit/>
          </a:bodyPr>
          <a:lstStyle/>
          <a:p>
            <a:pPr marL="2191385" marR="5715" indent="-1896110">
              <a:lnSpc>
                <a:spcPts val="4490"/>
              </a:lnSpc>
              <a:spcBef>
                <a:spcPts val="905"/>
              </a:spcBef>
            </a:pPr>
            <a:r>
              <a:rPr spc="180" dirty="0"/>
              <a:t>Mixing</a:t>
            </a:r>
            <a:r>
              <a:rPr spc="-295" dirty="0"/>
              <a:t> </a:t>
            </a:r>
            <a:r>
              <a:rPr spc="229" dirty="0"/>
              <a:t>models</a:t>
            </a:r>
            <a:r>
              <a:rPr spc="-290" dirty="0"/>
              <a:t> </a:t>
            </a:r>
            <a:r>
              <a:rPr spc="100" dirty="0"/>
              <a:t>is</a:t>
            </a:r>
            <a:r>
              <a:rPr spc="-290" dirty="0"/>
              <a:t> </a:t>
            </a:r>
            <a:r>
              <a:rPr spc="160" dirty="0"/>
              <a:t>possible  </a:t>
            </a:r>
            <a:r>
              <a:rPr spc="110" dirty="0"/>
              <a:t>in</a:t>
            </a:r>
            <a:r>
              <a:rPr spc="-280" dirty="0"/>
              <a:t> </a:t>
            </a:r>
            <a:r>
              <a:rPr spc="110" dirty="0"/>
              <a:t>practice.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4635500" cy="6858001"/>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230811" y="1788667"/>
            <a:ext cx="6011545" cy="988694"/>
          </a:xfrm>
          <a:prstGeom prst="rect">
            <a:avLst/>
          </a:prstGeom>
        </p:spPr>
        <p:txBody>
          <a:bodyPr vert="horz" wrap="square" lIns="0" tIns="12700" rIns="0" bIns="0" rtlCol="0">
            <a:spAutoFit/>
          </a:bodyPr>
          <a:lstStyle/>
          <a:p>
            <a:pPr marL="12700">
              <a:lnSpc>
                <a:spcPct val="100000"/>
              </a:lnSpc>
              <a:spcBef>
                <a:spcPts val="100"/>
              </a:spcBef>
            </a:pPr>
            <a:r>
              <a:rPr sz="2400" spc="345" dirty="0">
                <a:solidFill>
                  <a:srgbClr val="F05A28"/>
                </a:solidFill>
                <a:latin typeface="Calibri"/>
                <a:cs typeface="Calibri"/>
              </a:rPr>
              <a:t>SDLC: </a:t>
            </a:r>
            <a:r>
              <a:rPr sz="2400" spc="245" dirty="0">
                <a:solidFill>
                  <a:srgbClr val="F05A28"/>
                </a:solidFill>
                <a:latin typeface="Calibri"/>
                <a:cs typeface="Calibri"/>
              </a:rPr>
              <a:t>Software </a:t>
            </a:r>
            <a:r>
              <a:rPr sz="2400" spc="260" dirty="0">
                <a:solidFill>
                  <a:srgbClr val="F05A28"/>
                </a:solidFill>
                <a:latin typeface="Calibri"/>
                <a:cs typeface="Calibri"/>
              </a:rPr>
              <a:t>Development</a:t>
            </a:r>
            <a:r>
              <a:rPr sz="2400" spc="-20" dirty="0">
                <a:solidFill>
                  <a:srgbClr val="F05A28"/>
                </a:solidFill>
                <a:latin typeface="Calibri"/>
                <a:cs typeface="Calibri"/>
              </a:rPr>
              <a:t> </a:t>
            </a:r>
            <a:r>
              <a:rPr sz="2400" spc="260" dirty="0">
                <a:solidFill>
                  <a:srgbClr val="F05A28"/>
                </a:solidFill>
                <a:latin typeface="Calibri"/>
                <a:cs typeface="Calibri"/>
              </a:rPr>
              <a:t>Lifecycle</a:t>
            </a:r>
            <a:endParaRPr sz="2400">
              <a:latin typeface="Calibri"/>
              <a:cs typeface="Calibri"/>
            </a:endParaRPr>
          </a:p>
          <a:p>
            <a:pPr marL="12700">
              <a:lnSpc>
                <a:spcPct val="100000"/>
              </a:lnSpc>
              <a:spcBef>
                <a:spcPts val="1825"/>
              </a:spcBef>
            </a:pPr>
            <a:r>
              <a:rPr sz="2400" spc="275" dirty="0">
                <a:solidFill>
                  <a:srgbClr val="F05A28"/>
                </a:solidFill>
                <a:latin typeface="Calibri"/>
                <a:cs typeface="Calibri"/>
              </a:rPr>
              <a:t>Two </a:t>
            </a:r>
            <a:r>
              <a:rPr sz="2400" spc="270" dirty="0">
                <a:solidFill>
                  <a:srgbClr val="F05A28"/>
                </a:solidFill>
                <a:latin typeface="Calibri"/>
                <a:cs typeface="Calibri"/>
              </a:rPr>
              <a:t>broad</a:t>
            </a:r>
            <a:r>
              <a:rPr sz="2400" spc="85" dirty="0">
                <a:solidFill>
                  <a:srgbClr val="F05A28"/>
                </a:solidFill>
                <a:latin typeface="Calibri"/>
                <a:cs typeface="Calibri"/>
              </a:rPr>
              <a:t> </a:t>
            </a:r>
            <a:r>
              <a:rPr sz="2400" spc="235" dirty="0">
                <a:solidFill>
                  <a:srgbClr val="F05A28"/>
                </a:solidFill>
                <a:latin typeface="Calibri"/>
                <a:cs typeface="Calibri"/>
              </a:rPr>
              <a:t>categories:</a:t>
            </a:r>
            <a:endParaRPr sz="2400">
              <a:latin typeface="Calibri"/>
              <a:cs typeface="Calibri"/>
            </a:endParaRPr>
          </a:p>
        </p:txBody>
      </p:sp>
      <p:sp>
        <p:nvSpPr>
          <p:cNvPr id="4" name="object 4"/>
          <p:cNvSpPr txBox="1"/>
          <p:nvPr/>
        </p:nvSpPr>
        <p:spPr>
          <a:xfrm>
            <a:off x="5466078" y="2764028"/>
            <a:ext cx="6072505" cy="2070735"/>
          </a:xfrm>
          <a:prstGeom prst="rect">
            <a:avLst/>
          </a:prstGeom>
        </p:spPr>
        <p:txBody>
          <a:bodyPr vert="horz" wrap="square" lIns="0" tIns="79375" rIns="0" bIns="0" rtlCol="0">
            <a:spAutoFit/>
          </a:bodyPr>
          <a:lstStyle/>
          <a:p>
            <a:pPr marL="301625" indent="-288925">
              <a:lnSpc>
                <a:spcPct val="100000"/>
              </a:lnSpc>
              <a:spcBef>
                <a:spcPts val="625"/>
              </a:spcBef>
              <a:buSzPct val="75000"/>
              <a:buFont typeface="Lucida Sans Unicode"/>
              <a:buChar char="-"/>
              <a:tabLst>
                <a:tab pos="300990" algn="l"/>
                <a:tab pos="301625" algn="l"/>
              </a:tabLst>
            </a:pPr>
            <a:r>
              <a:rPr sz="2400" spc="110" dirty="0">
                <a:solidFill>
                  <a:srgbClr val="F05A28"/>
                </a:solidFill>
                <a:latin typeface="Tahoma"/>
                <a:cs typeface="Tahoma"/>
              </a:rPr>
              <a:t>Sequential: </a:t>
            </a:r>
            <a:r>
              <a:rPr sz="2400" spc="100" dirty="0">
                <a:solidFill>
                  <a:srgbClr val="F05A28"/>
                </a:solidFill>
                <a:latin typeface="Tahoma"/>
                <a:cs typeface="Tahoma"/>
              </a:rPr>
              <a:t>Waterfall,</a:t>
            </a:r>
            <a:r>
              <a:rPr sz="2400" spc="-165" dirty="0">
                <a:solidFill>
                  <a:srgbClr val="F05A28"/>
                </a:solidFill>
                <a:latin typeface="Tahoma"/>
                <a:cs typeface="Tahoma"/>
              </a:rPr>
              <a:t> </a:t>
            </a:r>
            <a:r>
              <a:rPr sz="2400" spc="190" dirty="0">
                <a:solidFill>
                  <a:srgbClr val="F05A28"/>
                </a:solidFill>
                <a:latin typeface="Tahoma"/>
                <a:cs typeface="Tahoma"/>
              </a:rPr>
              <a:t>V-Model</a:t>
            </a:r>
            <a:endParaRPr sz="2400">
              <a:latin typeface="Tahoma"/>
              <a:cs typeface="Tahoma"/>
            </a:endParaRPr>
          </a:p>
          <a:p>
            <a:pPr marL="301625" marR="5080" indent="-288925">
              <a:lnSpc>
                <a:spcPct val="100000"/>
              </a:lnSpc>
              <a:spcBef>
                <a:spcPts val="530"/>
              </a:spcBef>
              <a:buSzPct val="75000"/>
              <a:buFont typeface="Lucida Sans Unicode"/>
              <a:buChar char="-"/>
              <a:tabLst>
                <a:tab pos="300990" algn="l"/>
                <a:tab pos="301625" algn="l"/>
              </a:tabLst>
            </a:pPr>
            <a:r>
              <a:rPr sz="2400" spc="55" dirty="0">
                <a:solidFill>
                  <a:srgbClr val="F05A28"/>
                </a:solidFill>
                <a:latin typeface="Tahoma"/>
                <a:cs typeface="Tahoma"/>
              </a:rPr>
              <a:t>Iterative: </a:t>
            </a:r>
            <a:r>
              <a:rPr sz="2400" spc="175" dirty="0">
                <a:solidFill>
                  <a:srgbClr val="F05A28"/>
                </a:solidFill>
                <a:latin typeface="Tahoma"/>
                <a:cs typeface="Tahoma"/>
              </a:rPr>
              <a:t>timeboxed </a:t>
            </a:r>
            <a:r>
              <a:rPr sz="2400" spc="170" dirty="0">
                <a:solidFill>
                  <a:srgbClr val="F05A28"/>
                </a:solidFill>
                <a:latin typeface="Tahoma"/>
                <a:cs typeface="Tahoma"/>
              </a:rPr>
              <a:t>periods </a:t>
            </a:r>
            <a:r>
              <a:rPr sz="2400" spc="185" dirty="0">
                <a:solidFill>
                  <a:srgbClr val="F05A28"/>
                </a:solidFill>
                <a:latin typeface="Tahoma"/>
                <a:cs typeface="Tahoma"/>
              </a:rPr>
              <a:t>to</a:t>
            </a:r>
            <a:r>
              <a:rPr sz="2400" spc="-509" dirty="0">
                <a:solidFill>
                  <a:srgbClr val="F05A28"/>
                </a:solidFill>
                <a:latin typeface="Tahoma"/>
                <a:cs typeface="Tahoma"/>
              </a:rPr>
              <a:t> </a:t>
            </a:r>
            <a:r>
              <a:rPr sz="2400" spc="135" dirty="0">
                <a:solidFill>
                  <a:srgbClr val="F05A28"/>
                </a:solidFill>
                <a:latin typeface="Tahoma"/>
                <a:cs typeface="Tahoma"/>
              </a:rPr>
              <a:t>deliver  </a:t>
            </a:r>
            <a:r>
              <a:rPr sz="2400" spc="155" dirty="0">
                <a:solidFill>
                  <a:srgbClr val="F05A28"/>
                </a:solidFill>
                <a:latin typeface="Tahoma"/>
                <a:cs typeface="Tahoma"/>
              </a:rPr>
              <a:t>subsets </a:t>
            </a:r>
            <a:r>
              <a:rPr sz="2400" spc="180" dirty="0">
                <a:solidFill>
                  <a:srgbClr val="F05A28"/>
                </a:solidFill>
                <a:latin typeface="Tahoma"/>
                <a:cs typeface="Tahoma"/>
              </a:rPr>
              <a:t>of</a:t>
            </a:r>
            <a:r>
              <a:rPr sz="2400" spc="-215" dirty="0">
                <a:solidFill>
                  <a:srgbClr val="F05A28"/>
                </a:solidFill>
                <a:latin typeface="Tahoma"/>
                <a:cs typeface="Tahoma"/>
              </a:rPr>
              <a:t> </a:t>
            </a:r>
            <a:r>
              <a:rPr sz="2400" spc="145" dirty="0">
                <a:solidFill>
                  <a:srgbClr val="F05A28"/>
                </a:solidFill>
                <a:latin typeface="Tahoma"/>
                <a:cs typeface="Tahoma"/>
              </a:rPr>
              <a:t>functionality</a:t>
            </a:r>
            <a:endParaRPr sz="2400">
              <a:latin typeface="Tahoma"/>
              <a:cs typeface="Tahoma"/>
            </a:endParaRPr>
          </a:p>
          <a:p>
            <a:pPr marL="301625" marR="1006475" indent="-288925">
              <a:lnSpc>
                <a:spcPct val="100800"/>
              </a:lnSpc>
              <a:spcBef>
                <a:spcPts val="600"/>
              </a:spcBef>
              <a:buSzPct val="75000"/>
              <a:buFont typeface="Lucida Sans Unicode"/>
              <a:buChar char="-"/>
              <a:tabLst>
                <a:tab pos="300990" algn="l"/>
                <a:tab pos="301625" algn="l"/>
              </a:tabLst>
            </a:pPr>
            <a:r>
              <a:rPr sz="2400" spc="85" dirty="0">
                <a:solidFill>
                  <a:srgbClr val="F05A28"/>
                </a:solidFill>
                <a:latin typeface="Tahoma"/>
                <a:cs typeface="Tahoma"/>
              </a:rPr>
              <a:t>Iterative </a:t>
            </a:r>
            <a:r>
              <a:rPr sz="2400" spc="110" dirty="0">
                <a:solidFill>
                  <a:srgbClr val="F05A28"/>
                </a:solidFill>
                <a:latin typeface="Tahoma"/>
                <a:cs typeface="Tahoma"/>
              </a:rPr>
              <a:t>examples: </a:t>
            </a:r>
            <a:r>
              <a:rPr sz="2400" spc="95" dirty="0">
                <a:solidFill>
                  <a:srgbClr val="F05A28"/>
                </a:solidFill>
                <a:latin typeface="Tahoma"/>
                <a:cs typeface="Tahoma"/>
              </a:rPr>
              <a:t>RUP,</a:t>
            </a:r>
            <a:r>
              <a:rPr sz="2400" spc="-300" dirty="0">
                <a:solidFill>
                  <a:srgbClr val="F05A28"/>
                </a:solidFill>
                <a:latin typeface="Tahoma"/>
                <a:cs typeface="Tahoma"/>
              </a:rPr>
              <a:t> </a:t>
            </a:r>
            <a:r>
              <a:rPr sz="2400" spc="135" dirty="0">
                <a:solidFill>
                  <a:srgbClr val="F05A28"/>
                </a:solidFill>
                <a:latin typeface="Tahoma"/>
                <a:cs typeface="Tahoma"/>
              </a:rPr>
              <a:t>Scrum,  </a:t>
            </a:r>
            <a:r>
              <a:rPr sz="2400" spc="130" dirty="0">
                <a:solidFill>
                  <a:srgbClr val="F05A28"/>
                </a:solidFill>
                <a:latin typeface="Tahoma"/>
                <a:cs typeface="Tahoma"/>
              </a:rPr>
              <a:t>Kanban,</a:t>
            </a:r>
            <a:r>
              <a:rPr sz="2400" spc="-35" dirty="0">
                <a:solidFill>
                  <a:srgbClr val="F05A28"/>
                </a:solidFill>
                <a:latin typeface="Tahoma"/>
                <a:cs typeface="Tahoma"/>
              </a:rPr>
              <a:t> </a:t>
            </a:r>
            <a:r>
              <a:rPr sz="2400" spc="130" dirty="0">
                <a:solidFill>
                  <a:srgbClr val="F05A28"/>
                </a:solidFill>
                <a:latin typeface="Tahoma"/>
                <a:cs typeface="Tahoma"/>
              </a:rPr>
              <a:t>Spiral</a:t>
            </a:r>
            <a:endParaRPr sz="2400">
              <a:latin typeface="Tahoma"/>
              <a:cs typeface="Tahoma"/>
            </a:endParaRPr>
          </a:p>
        </p:txBody>
      </p:sp>
      <p:sp>
        <p:nvSpPr>
          <p:cNvPr id="5" name="object 5"/>
          <p:cNvSpPr txBox="1"/>
          <p:nvPr/>
        </p:nvSpPr>
        <p:spPr>
          <a:xfrm>
            <a:off x="1227136" y="1922779"/>
            <a:ext cx="2181860" cy="574040"/>
          </a:xfrm>
          <a:prstGeom prst="rect">
            <a:avLst/>
          </a:prstGeom>
        </p:spPr>
        <p:txBody>
          <a:bodyPr vert="horz" wrap="square" lIns="0" tIns="12700" rIns="0" bIns="0" rtlCol="0">
            <a:spAutoFit/>
          </a:bodyPr>
          <a:lstStyle/>
          <a:p>
            <a:pPr marL="12700">
              <a:lnSpc>
                <a:spcPct val="100000"/>
              </a:lnSpc>
              <a:spcBef>
                <a:spcPts val="100"/>
              </a:spcBef>
            </a:pPr>
            <a:r>
              <a:rPr sz="3600" spc="-260" dirty="0">
                <a:solidFill>
                  <a:srgbClr val="FFFFFF"/>
                </a:solidFill>
                <a:latin typeface="Arial Black"/>
                <a:cs typeface="Arial Black"/>
              </a:rPr>
              <a:t>S</a:t>
            </a:r>
            <a:r>
              <a:rPr sz="3600" spc="-235" dirty="0">
                <a:solidFill>
                  <a:srgbClr val="FFFFFF"/>
                </a:solidFill>
                <a:latin typeface="Arial Black"/>
                <a:cs typeface="Arial Black"/>
              </a:rPr>
              <a:t>u</a:t>
            </a:r>
            <a:r>
              <a:rPr sz="3600" spc="-180" dirty="0">
                <a:solidFill>
                  <a:srgbClr val="FFFFFF"/>
                </a:solidFill>
                <a:latin typeface="Arial Black"/>
                <a:cs typeface="Arial Black"/>
              </a:rPr>
              <a:t>mm</a:t>
            </a:r>
            <a:r>
              <a:rPr sz="3600" spc="-200" dirty="0">
                <a:solidFill>
                  <a:srgbClr val="FFFFFF"/>
                </a:solidFill>
                <a:latin typeface="Arial Black"/>
                <a:cs typeface="Arial Black"/>
              </a:rPr>
              <a:t>ary</a:t>
            </a:r>
            <a:endParaRPr sz="3600">
              <a:latin typeface="Arial Black"/>
              <a:cs typeface="Arial Black"/>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1695" y="3409950"/>
            <a:ext cx="10768609" cy="3809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6127742" y="2718308"/>
            <a:ext cx="5278120" cy="574040"/>
          </a:xfrm>
          <a:prstGeom prst="rect">
            <a:avLst/>
          </a:prstGeom>
        </p:spPr>
        <p:txBody>
          <a:bodyPr vert="horz" wrap="square" lIns="0" tIns="12700" rIns="0" bIns="0" rtlCol="0">
            <a:spAutoFit/>
          </a:bodyPr>
          <a:lstStyle/>
          <a:p>
            <a:pPr marL="12700">
              <a:lnSpc>
                <a:spcPct val="100000"/>
              </a:lnSpc>
              <a:spcBef>
                <a:spcPts val="100"/>
              </a:spcBef>
            </a:pPr>
            <a:r>
              <a:rPr sz="3600" spc="-15" dirty="0">
                <a:solidFill>
                  <a:srgbClr val="202020"/>
                </a:solidFill>
                <a:latin typeface="Verdana"/>
                <a:cs typeface="Verdana"/>
              </a:rPr>
              <a:t>Discovering </a:t>
            </a:r>
            <a:r>
              <a:rPr sz="3600" spc="-114" dirty="0">
                <a:solidFill>
                  <a:srgbClr val="202020"/>
                </a:solidFill>
                <a:latin typeface="Verdana"/>
                <a:cs typeface="Verdana"/>
              </a:rPr>
              <a:t>Test</a:t>
            </a:r>
            <a:r>
              <a:rPr sz="3600" spc="-440" dirty="0">
                <a:solidFill>
                  <a:srgbClr val="202020"/>
                </a:solidFill>
                <a:latin typeface="Verdana"/>
                <a:cs typeface="Verdana"/>
              </a:rPr>
              <a:t> </a:t>
            </a:r>
            <a:r>
              <a:rPr sz="3600" spc="-35" dirty="0">
                <a:solidFill>
                  <a:srgbClr val="202020"/>
                </a:solidFill>
                <a:latin typeface="Verdana"/>
                <a:cs typeface="Verdana"/>
              </a:rPr>
              <a:t>Levels</a:t>
            </a:r>
            <a:endParaRPr sz="3600">
              <a:latin typeface="Verdana"/>
              <a:cs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405921" y="4543044"/>
            <a:ext cx="1951355" cy="330200"/>
          </a:xfrm>
          <a:prstGeom prst="rect">
            <a:avLst/>
          </a:prstGeom>
        </p:spPr>
        <p:txBody>
          <a:bodyPr vert="horz" wrap="square" lIns="0" tIns="12700" rIns="0" bIns="0" rtlCol="0">
            <a:spAutoFit/>
          </a:bodyPr>
          <a:lstStyle/>
          <a:p>
            <a:pPr marL="12700">
              <a:lnSpc>
                <a:spcPct val="100000"/>
              </a:lnSpc>
              <a:spcBef>
                <a:spcPts val="100"/>
              </a:spcBef>
            </a:pPr>
            <a:r>
              <a:rPr sz="2000" spc="229" dirty="0">
                <a:solidFill>
                  <a:srgbClr val="303030"/>
                </a:solidFill>
                <a:latin typeface="Calibri"/>
                <a:cs typeface="Calibri"/>
              </a:rPr>
              <a:t>Aspiring</a:t>
            </a:r>
            <a:r>
              <a:rPr sz="2000" spc="80" dirty="0">
                <a:solidFill>
                  <a:srgbClr val="303030"/>
                </a:solidFill>
                <a:latin typeface="Calibri"/>
                <a:cs typeface="Calibri"/>
              </a:rPr>
              <a:t> </a:t>
            </a:r>
            <a:r>
              <a:rPr sz="2000" spc="160" dirty="0">
                <a:solidFill>
                  <a:srgbClr val="303030"/>
                </a:solidFill>
                <a:latin typeface="Calibri"/>
                <a:cs typeface="Calibri"/>
              </a:rPr>
              <a:t>Tester</a:t>
            </a:r>
            <a:endParaRPr sz="2000">
              <a:latin typeface="Calibri"/>
              <a:cs typeface="Calibri"/>
            </a:endParaRPr>
          </a:p>
        </p:txBody>
      </p:sp>
      <p:sp>
        <p:nvSpPr>
          <p:cNvPr id="3" name="object 3"/>
          <p:cNvSpPr txBox="1">
            <a:spLocks noGrp="1"/>
          </p:cNvSpPr>
          <p:nvPr>
            <p:ph type="title"/>
          </p:nvPr>
        </p:nvSpPr>
        <p:spPr>
          <a:xfrm>
            <a:off x="3423810" y="517652"/>
            <a:ext cx="5257800" cy="574040"/>
          </a:xfrm>
          <a:prstGeom prst="rect">
            <a:avLst/>
          </a:prstGeom>
        </p:spPr>
        <p:txBody>
          <a:bodyPr vert="horz" wrap="square" lIns="0" tIns="12700" rIns="0" bIns="0" rtlCol="0">
            <a:spAutoFit/>
          </a:bodyPr>
          <a:lstStyle/>
          <a:p>
            <a:pPr marL="12700">
              <a:lnSpc>
                <a:spcPct val="100000"/>
              </a:lnSpc>
              <a:spcBef>
                <a:spcPts val="100"/>
              </a:spcBef>
            </a:pPr>
            <a:r>
              <a:rPr sz="3600" spc="10" dirty="0">
                <a:solidFill>
                  <a:srgbClr val="404040"/>
                </a:solidFill>
                <a:latin typeface="Arial Black"/>
                <a:cs typeface="Arial Black"/>
              </a:rPr>
              <a:t>Who </a:t>
            </a:r>
            <a:r>
              <a:rPr sz="3600" spc="-310" dirty="0">
                <a:solidFill>
                  <a:srgbClr val="404040"/>
                </a:solidFill>
                <a:latin typeface="Arial Black"/>
                <a:cs typeface="Arial Black"/>
              </a:rPr>
              <a:t>This </a:t>
            </a:r>
            <a:r>
              <a:rPr sz="3600" spc="-225" dirty="0">
                <a:solidFill>
                  <a:srgbClr val="404040"/>
                </a:solidFill>
                <a:latin typeface="Arial Black"/>
                <a:cs typeface="Arial Black"/>
              </a:rPr>
              <a:t>Course </a:t>
            </a:r>
            <a:r>
              <a:rPr sz="3600" spc="-415" dirty="0">
                <a:solidFill>
                  <a:srgbClr val="404040"/>
                </a:solidFill>
                <a:latin typeface="Arial Black"/>
                <a:cs typeface="Arial Black"/>
              </a:rPr>
              <a:t>Is</a:t>
            </a:r>
            <a:r>
              <a:rPr sz="3600" spc="-75" dirty="0">
                <a:solidFill>
                  <a:srgbClr val="404040"/>
                </a:solidFill>
                <a:latin typeface="Arial Black"/>
                <a:cs typeface="Arial Black"/>
              </a:rPr>
              <a:t> </a:t>
            </a:r>
            <a:r>
              <a:rPr sz="3600" spc="-120" dirty="0">
                <a:solidFill>
                  <a:srgbClr val="404040"/>
                </a:solidFill>
                <a:latin typeface="Arial Black"/>
                <a:cs typeface="Arial Black"/>
              </a:rPr>
              <a:t>For</a:t>
            </a:r>
            <a:endParaRPr sz="3600">
              <a:latin typeface="Arial Black"/>
              <a:cs typeface="Arial Black"/>
            </a:endParaRPr>
          </a:p>
        </p:txBody>
      </p:sp>
      <p:sp>
        <p:nvSpPr>
          <p:cNvPr id="4" name="object 4"/>
          <p:cNvSpPr txBox="1"/>
          <p:nvPr/>
        </p:nvSpPr>
        <p:spPr>
          <a:xfrm>
            <a:off x="5266714" y="4543044"/>
            <a:ext cx="1676400" cy="330200"/>
          </a:xfrm>
          <a:prstGeom prst="rect">
            <a:avLst/>
          </a:prstGeom>
        </p:spPr>
        <p:txBody>
          <a:bodyPr vert="horz" wrap="square" lIns="0" tIns="12700" rIns="0" bIns="0" rtlCol="0">
            <a:spAutoFit/>
          </a:bodyPr>
          <a:lstStyle/>
          <a:p>
            <a:pPr marL="12700">
              <a:lnSpc>
                <a:spcPct val="100000"/>
              </a:lnSpc>
              <a:spcBef>
                <a:spcPts val="100"/>
              </a:spcBef>
            </a:pPr>
            <a:r>
              <a:rPr sz="2000" spc="220" dirty="0">
                <a:solidFill>
                  <a:srgbClr val="303030"/>
                </a:solidFill>
                <a:latin typeface="Calibri"/>
                <a:cs typeface="Calibri"/>
              </a:rPr>
              <a:t>Junior</a:t>
            </a:r>
            <a:r>
              <a:rPr sz="2000" spc="85" dirty="0">
                <a:solidFill>
                  <a:srgbClr val="303030"/>
                </a:solidFill>
                <a:latin typeface="Calibri"/>
                <a:cs typeface="Calibri"/>
              </a:rPr>
              <a:t> </a:t>
            </a:r>
            <a:r>
              <a:rPr sz="2000" spc="160" dirty="0">
                <a:solidFill>
                  <a:srgbClr val="303030"/>
                </a:solidFill>
                <a:latin typeface="Calibri"/>
                <a:cs typeface="Calibri"/>
              </a:rPr>
              <a:t>Tester</a:t>
            </a:r>
            <a:endParaRPr sz="2000">
              <a:latin typeface="Calibri"/>
              <a:cs typeface="Calibri"/>
            </a:endParaRPr>
          </a:p>
        </p:txBody>
      </p:sp>
      <p:sp>
        <p:nvSpPr>
          <p:cNvPr id="5" name="object 5"/>
          <p:cNvSpPr txBox="1"/>
          <p:nvPr/>
        </p:nvSpPr>
        <p:spPr>
          <a:xfrm>
            <a:off x="8762769" y="4543044"/>
            <a:ext cx="2134870" cy="635000"/>
          </a:xfrm>
          <a:prstGeom prst="rect">
            <a:avLst/>
          </a:prstGeom>
        </p:spPr>
        <p:txBody>
          <a:bodyPr vert="horz" wrap="square" lIns="0" tIns="12700" rIns="0" bIns="0" rtlCol="0">
            <a:spAutoFit/>
          </a:bodyPr>
          <a:lstStyle/>
          <a:p>
            <a:pPr marL="496570" marR="5080" indent="-484505">
              <a:lnSpc>
                <a:spcPct val="100000"/>
              </a:lnSpc>
              <a:spcBef>
                <a:spcPts val="100"/>
              </a:spcBef>
            </a:pPr>
            <a:r>
              <a:rPr sz="2000" spc="160" dirty="0">
                <a:solidFill>
                  <a:srgbClr val="303030"/>
                </a:solidFill>
                <a:latin typeface="Calibri"/>
                <a:cs typeface="Calibri"/>
              </a:rPr>
              <a:t>Test</a:t>
            </a:r>
            <a:r>
              <a:rPr sz="2000" spc="100" dirty="0">
                <a:solidFill>
                  <a:srgbClr val="303030"/>
                </a:solidFill>
                <a:latin typeface="Calibri"/>
                <a:cs typeface="Calibri"/>
              </a:rPr>
              <a:t> </a:t>
            </a:r>
            <a:r>
              <a:rPr sz="2000" spc="215" dirty="0">
                <a:solidFill>
                  <a:srgbClr val="303030"/>
                </a:solidFill>
                <a:latin typeface="Calibri"/>
                <a:cs typeface="Calibri"/>
              </a:rPr>
              <a:t>Automation  </a:t>
            </a:r>
            <a:r>
              <a:rPr sz="2000" spc="220" dirty="0">
                <a:solidFill>
                  <a:srgbClr val="303030"/>
                </a:solidFill>
                <a:latin typeface="Calibri"/>
                <a:cs typeface="Calibri"/>
              </a:rPr>
              <a:t>Engineer</a:t>
            </a:r>
            <a:endParaRPr sz="2000">
              <a:latin typeface="Calibri"/>
              <a:cs typeface="Calibri"/>
            </a:endParaRPr>
          </a:p>
        </p:txBody>
      </p:sp>
      <p:sp>
        <p:nvSpPr>
          <p:cNvPr id="6" name="object 6"/>
          <p:cNvSpPr/>
          <p:nvPr/>
        </p:nvSpPr>
        <p:spPr>
          <a:xfrm>
            <a:off x="4906377" y="1859964"/>
            <a:ext cx="2374340" cy="237434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8656400" y="1875394"/>
            <a:ext cx="2343538" cy="2343544"/>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169335" y="1863072"/>
            <a:ext cx="2369720" cy="236972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2032"/>
            <a:ext cx="4635500" cy="6858001"/>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5230811" y="2224532"/>
            <a:ext cx="3115310" cy="2168525"/>
          </a:xfrm>
          <a:prstGeom prst="rect">
            <a:avLst/>
          </a:prstGeom>
        </p:spPr>
        <p:txBody>
          <a:bodyPr vert="horz" wrap="square" lIns="0" tIns="12700" rIns="0" bIns="0" rtlCol="0">
            <a:spAutoFit/>
          </a:bodyPr>
          <a:lstStyle/>
          <a:p>
            <a:pPr marL="12700">
              <a:lnSpc>
                <a:spcPct val="100000"/>
              </a:lnSpc>
              <a:spcBef>
                <a:spcPts val="100"/>
              </a:spcBef>
            </a:pPr>
            <a:r>
              <a:rPr sz="2400" spc="425" dirty="0">
                <a:solidFill>
                  <a:srgbClr val="F05A28"/>
                </a:solidFill>
                <a:latin typeface="Calibri"/>
                <a:cs typeface="Calibri"/>
              </a:rPr>
              <a:t>SDLC</a:t>
            </a:r>
            <a:r>
              <a:rPr sz="2400" spc="175" dirty="0">
                <a:solidFill>
                  <a:srgbClr val="F05A28"/>
                </a:solidFill>
                <a:latin typeface="Calibri"/>
                <a:cs typeface="Calibri"/>
              </a:rPr>
              <a:t> </a:t>
            </a:r>
            <a:r>
              <a:rPr sz="2400" spc="275" dirty="0">
                <a:solidFill>
                  <a:srgbClr val="F05A28"/>
                </a:solidFill>
                <a:latin typeface="Calibri"/>
                <a:cs typeface="Calibri"/>
              </a:rPr>
              <a:t>models</a:t>
            </a:r>
            <a:endParaRPr sz="2400">
              <a:latin typeface="Calibri"/>
              <a:cs typeface="Calibri"/>
            </a:endParaRPr>
          </a:p>
          <a:p>
            <a:pPr marL="12700" marR="1521460">
              <a:lnSpc>
                <a:spcPct val="162500"/>
              </a:lnSpc>
              <a:spcBef>
                <a:spcPts val="25"/>
              </a:spcBef>
            </a:pPr>
            <a:r>
              <a:rPr sz="2400" spc="190" dirty="0">
                <a:solidFill>
                  <a:srgbClr val="F05A28"/>
                </a:solidFill>
                <a:latin typeface="Calibri"/>
                <a:cs typeface="Calibri"/>
              </a:rPr>
              <a:t>Test</a:t>
            </a:r>
            <a:r>
              <a:rPr sz="2400" spc="110" dirty="0">
                <a:solidFill>
                  <a:srgbClr val="F05A28"/>
                </a:solidFill>
                <a:latin typeface="Calibri"/>
                <a:cs typeface="Calibri"/>
              </a:rPr>
              <a:t> </a:t>
            </a:r>
            <a:r>
              <a:rPr sz="2400" spc="204" dirty="0">
                <a:solidFill>
                  <a:srgbClr val="F05A28"/>
                </a:solidFill>
                <a:latin typeface="Calibri"/>
                <a:cs typeface="Calibri"/>
              </a:rPr>
              <a:t>levels  </a:t>
            </a:r>
            <a:r>
              <a:rPr sz="2400" spc="190" dirty="0">
                <a:solidFill>
                  <a:srgbClr val="F05A28"/>
                </a:solidFill>
                <a:latin typeface="Calibri"/>
                <a:cs typeface="Calibri"/>
              </a:rPr>
              <a:t>Test</a:t>
            </a:r>
            <a:r>
              <a:rPr sz="2400" spc="110" dirty="0">
                <a:solidFill>
                  <a:srgbClr val="F05A28"/>
                </a:solidFill>
                <a:latin typeface="Calibri"/>
                <a:cs typeface="Calibri"/>
              </a:rPr>
              <a:t> </a:t>
            </a:r>
            <a:r>
              <a:rPr sz="2400" spc="275" dirty="0">
                <a:solidFill>
                  <a:srgbClr val="F05A28"/>
                </a:solidFill>
                <a:latin typeface="Calibri"/>
                <a:cs typeface="Calibri"/>
              </a:rPr>
              <a:t>types</a:t>
            </a:r>
            <a:endParaRPr sz="2400">
              <a:latin typeface="Calibri"/>
              <a:cs typeface="Calibri"/>
            </a:endParaRPr>
          </a:p>
          <a:p>
            <a:pPr marL="12700">
              <a:lnSpc>
                <a:spcPct val="100000"/>
              </a:lnSpc>
              <a:spcBef>
                <a:spcPts val="1725"/>
              </a:spcBef>
            </a:pPr>
            <a:r>
              <a:rPr sz="2400" spc="210" dirty="0">
                <a:solidFill>
                  <a:srgbClr val="F05A28"/>
                </a:solidFill>
                <a:latin typeface="Calibri"/>
                <a:cs typeface="Calibri"/>
              </a:rPr>
              <a:t>Maintenance</a:t>
            </a:r>
            <a:r>
              <a:rPr sz="2400" spc="110" dirty="0">
                <a:solidFill>
                  <a:srgbClr val="F05A28"/>
                </a:solidFill>
                <a:latin typeface="Calibri"/>
                <a:cs typeface="Calibri"/>
              </a:rPr>
              <a:t> </a:t>
            </a:r>
            <a:r>
              <a:rPr sz="2400" spc="235" dirty="0">
                <a:solidFill>
                  <a:srgbClr val="F05A28"/>
                </a:solidFill>
                <a:latin typeface="Calibri"/>
                <a:cs typeface="Calibri"/>
              </a:rPr>
              <a:t>testing</a:t>
            </a:r>
            <a:endParaRPr sz="2400">
              <a:latin typeface="Calibri"/>
              <a:cs typeface="Calibri"/>
            </a:endParaRPr>
          </a:p>
        </p:txBody>
      </p:sp>
      <p:sp>
        <p:nvSpPr>
          <p:cNvPr id="4" name="object 4"/>
          <p:cNvSpPr txBox="1"/>
          <p:nvPr/>
        </p:nvSpPr>
        <p:spPr>
          <a:xfrm>
            <a:off x="1371600" y="1524000"/>
            <a:ext cx="2706062" cy="1136850"/>
          </a:xfrm>
          <a:prstGeom prst="rect">
            <a:avLst/>
          </a:prstGeom>
        </p:spPr>
        <p:txBody>
          <a:bodyPr vert="horz" wrap="square" lIns="0" tIns="33655" rIns="0" bIns="0" rtlCol="0">
            <a:spAutoFit/>
          </a:bodyPr>
          <a:lstStyle/>
          <a:p>
            <a:pPr marL="12700" marR="5080" indent="269240">
              <a:lnSpc>
                <a:spcPts val="4290"/>
              </a:lnSpc>
              <a:spcBef>
                <a:spcPts val="265"/>
              </a:spcBef>
            </a:pPr>
            <a:r>
              <a:rPr sz="3600" spc="-225" dirty="0">
                <a:solidFill>
                  <a:srgbClr val="FFFFFF"/>
                </a:solidFill>
                <a:latin typeface="Arial Black"/>
                <a:cs typeface="Arial Black"/>
              </a:rPr>
              <a:t>Course  </a:t>
            </a:r>
            <a:r>
              <a:rPr sz="3600" spc="60" dirty="0">
                <a:solidFill>
                  <a:srgbClr val="FFFFFF"/>
                </a:solidFill>
                <a:latin typeface="Arial Black"/>
                <a:cs typeface="Arial Black"/>
              </a:rPr>
              <a:t>O</a:t>
            </a:r>
            <a:r>
              <a:rPr sz="3600" spc="-210" dirty="0">
                <a:solidFill>
                  <a:srgbClr val="FFFFFF"/>
                </a:solidFill>
                <a:latin typeface="Arial Black"/>
                <a:cs typeface="Arial Black"/>
              </a:rPr>
              <a:t>v</a:t>
            </a:r>
            <a:r>
              <a:rPr sz="3600" spc="-305" dirty="0">
                <a:solidFill>
                  <a:srgbClr val="FFFFFF"/>
                </a:solidFill>
                <a:latin typeface="Arial Black"/>
                <a:cs typeface="Arial Black"/>
              </a:rPr>
              <a:t>e</a:t>
            </a:r>
            <a:r>
              <a:rPr sz="3600" spc="-165" dirty="0">
                <a:solidFill>
                  <a:srgbClr val="FFFFFF"/>
                </a:solidFill>
                <a:latin typeface="Arial Black"/>
                <a:cs typeface="Arial Black"/>
              </a:rPr>
              <a:t>r</a:t>
            </a:r>
            <a:r>
              <a:rPr sz="3600" spc="-100" dirty="0">
                <a:solidFill>
                  <a:srgbClr val="FFFFFF"/>
                </a:solidFill>
                <a:latin typeface="Arial Black"/>
                <a:cs typeface="Arial Black"/>
              </a:rPr>
              <a:t>v</a:t>
            </a:r>
            <a:r>
              <a:rPr sz="3600" spc="-204" dirty="0">
                <a:solidFill>
                  <a:srgbClr val="FFFFFF"/>
                </a:solidFill>
                <a:latin typeface="Arial Black"/>
                <a:cs typeface="Arial Black"/>
              </a:rPr>
              <a:t>i</a:t>
            </a:r>
            <a:r>
              <a:rPr sz="3600" spc="-500" dirty="0">
                <a:solidFill>
                  <a:srgbClr val="FFFFFF"/>
                </a:solidFill>
                <a:latin typeface="Arial Black"/>
                <a:cs typeface="Arial Black"/>
              </a:rPr>
              <a:t>e</a:t>
            </a:r>
            <a:r>
              <a:rPr sz="3600" spc="-300" dirty="0">
                <a:solidFill>
                  <a:srgbClr val="FFFFFF"/>
                </a:solidFill>
                <a:latin typeface="Arial Black"/>
                <a:cs typeface="Arial Black"/>
              </a:rPr>
              <a:t>w</a:t>
            </a:r>
            <a:endParaRPr sz="3600" dirty="0">
              <a:latin typeface="Arial Black"/>
              <a:cs typeface="Arial Blac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4635500" cy="6858001"/>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5230811" y="2818891"/>
            <a:ext cx="3580765" cy="988694"/>
          </a:xfrm>
          <a:prstGeom prst="rect">
            <a:avLst/>
          </a:prstGeom>
        </p:spPr>
        <p:txBody>
          <a:bodyPr vert="horz" wrap="square" lIns="0" tIns="12700" rIns="0" bIns="0" rtlCol="0">
            <a:spAutoFit/>
          </a:bodyPr>
          <a:lstStyle/>
          <a:p>
            <a:pPr marL="12700">
              <a:lnSpc>
                <a:spcPct val="100000"/>
              </a:lnSpc>
              <a:spcBef>
                <a:spcPts val="100"/>
              </a:spcBef>
            </a:pPr>
            <a:r>
              <a:rPr sz="2400" spc="235" dirty="0">
                <a:solidFill>
                  <a:srgbClr val="F05A28"/>
                </a:solidFill>
                <a:latin typeface="Calibri"/>
                <a:cs typeface="Calibri"/>
              </a:rPr>
              <a:t>Define</a:t>
            </a:r>
            <a:r>
              <a:rPr sz="2400" spc="175" dirty="0">
                <a:solidFill>
                  <a:srgbClr val="F05A28"/>
                </a:solidFill>
                <a:latin typeface="Calibri"/>
                <a:cs typeface="Calibri"/>
              </a:rPr>
              <a:t> </a:t>
            </a:r>
            <a:r>
              <a:rPr sz="2400" spc="425" dirty="0">
                <a:solidFill>
                  <a:srgbClr val="F05A28"/>
                </a:solidFill>
                <a:latin typeface="Calibri"/>
                <a:cs typeface="Calibri"/>
              </a:rPr>
              <a:t>SDLC</a:t>
            </a:r>
            <a:endParaRPr sz="2400">
              <a:latin typeface="Calibri"/>
              <a:cs typeface="Calibri"/>
            </a:endParaRPr>
          </a:p>
          <a:p>
            <a:pPr marL="12700">
              <a:lnSpc>
                <a:spcPct val="100000"/>
              </a:lnSpc>
              <a:spcBef>
                <a:spcPts val="1825"/>
              </a:spcBef>
            </a:pPr>
            <a:r>
              <a:rPr sz="2400" spc="285" dirty="0">
                <a:solidFill>
                  <a:srgbClr val="F05A28"/>
                </a:solidFill>
                <a:latin typeface="Calibri"/>
                <a:cs typeface="Calibri"/>
              </a:rPr>
              <a:t>Broad </a:t>
            </a:r>
            <a:r>
              <a:rPr sz="2400" spc="425" dirty="0">
                <a:solidFill>
                  <a:srgbClr val="F05A28"/>
                </a:solidFill>
                <a:latin typeface="Calibri"/>
                <a:cs typeface="Calibri"/>
              </a:rPr>
              <a:t>SDLC</a:t>
            </a:r>
            <a:r>
              <a:rPr sz="2400" spc="50" dirty="0">
                <a:solidFill>
                  <a:srgbClr val="F05A28"/>
                </a:solidFill>
                <a:latin typeface="Calibri"/>
                <a:cs typeface="Calibri"/>
              </a:rPr>
              <a:t> </a:t>
            </a:r>
            <a:r>
              <a:rPr sz="2400" spc="254" dirty="0">
                <a:solidFill>
                  <a:srgbClr val="F05A28"/>
                </a:solidFill>
                <a:latin typeface="Calibri"/>
                <a:cs typeface="Calibri"/>
              </a:rPr>
              <a:t>categories</a:t>
            </a:r>
            <a:endParaRPr sz="2400">
              <a:latin typeface="Calibri"/>
              <a:cs typeface="Calibri"/>
            </a:endParaRPr>
          </a:p>
        </p:txBody>
      </p:sp>
      <p:sp>
        <p:nvSpPr>
          <p:cNvPr id="4" name="object 4"/>
          <p:cNvSpPr txBox="1">
            <a:spLocks noGrp="1"/>
          </p:cNvSpPr>
          <p:nvPr>
            <p:ph type="title"/>
          </p:nvPr>
        </p:nvSpPr>
        <p:spPr>
          <a:xfrm>
            <a:off x="1244470" y="1919732"/>
            <a:ext cx="2147570" cy="574040"/>
          </a:xfrm>
          <a:prstGeom prst="rect">
            <a:avLst/>
          </a:prstGeom>
        </p:spPr>
        <p:txBody>
          <a:bodyPr vert="horz" wrap="square" lIns="0" tIns="12700" rIns="0" bIns="0" rtlCol="0">
            <a:spAutoFit/>
          </a:bodyPr>
          <a:lstStyle/>
          <a:p>
            <a:pPr marL="12700">
              <a:lnSpc>
                <a:spcPct val="100000"/>
              </a:lnSpc>
              <a:spcBef>
                <a:spcPts val="100"/>
              </a:spcBef>
            </a:pPr>
            <a:r>
              <a:rPr sz="3600" spc="60" dirty="0">
                <a:latin typeface="Arial Black"/>
                <a:cs typeface="Arial Black"/>
              </a:rPr>
              <a:t>O</a:t>
            </a:r>
            <a:r>
              <a:rPr sz="3600" spc="-210" dirty="0">
                <a:latin typeface="Arial Black"/>
                <a:cs typeface="Arial Black"/>
              </a:rPr>
              <a:t>v</a:t>
            </a:r>
            <a:r>
              <a:rPr sz="3600" spc="-305" dirty="0">
                <a:latin typeface="Arial Black"/>
                <a:cs typeface="Arial Black"/>
              </a:rPr>
              <a:t>e</a:t>
            </a:r>
            <a:r>
              <a:rPr sz="3600" spc="-165" dirty="0">
                <a:latin typeface="Arial Black"/>
                <a:cs typeface="Arial Black"/>
              </a:rPr>
              <a:t>r</a:t>
            </a:r>
            <a:r>
              <a:rPr sz="3600" spc="-100" dirty="0">
                <a:latin typeface="Arial Black"/>
                <a:cs typeface="Arial Black"/>
              </a:rPr>
              <a:t>v</a:t>
            </a:r>
            <a:r>
              <a:rPr sz="3600" spc="-204" dirty="0">
                <a:latin typeface="Arial Black"/>
                <a:cs typeface="Arial Black"/>
              </a:rPr>
              <a:t>i</a:t>
            </a:r>
            <a:r>
              <a:rPr sz="3600" spc="-500" dirty="0">
                <a:latin typeface="Arial Black"/>
                <a:cs typeface="Arial Black"/>
              </a:rPr>
              <a:t>e</a:t>
            </a:r>
            <a:r>
              <a:rPr sz="3600" spc="-300" dirty="0">
                <a:latin typeface="Arial Black"/>
                <a:cs typeface="Arial Black"/>
              </a:rPr>
              <a:t>w</a:t>
            </a:r>
            <a:endParaRPr sz="3600">
              <a:latin typeface="Arial Black"/>
              <a:cs typeface="Arial Blac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73678" y="2511044"/>
            <a:ext cx="2531110" cy="1122680"/>
          </a:xfrm>
          <a:prstGeom prst="rect">
            <a:avLst/>
          </a:prstGeom>
        </p:spPr>
        <p:txBody>
          <a:bodyPr vert="horz" wrap="square" lIns="0" tIns="12700" rIns="0" bIns="0" rtlCol="0">
            <a:spAutoFit/>
          </a:bodyPr>
          <a:lstStyle/>
          <a:p>
            <a:pPr marL="12700">
              <a:lnSpc>
                <a:spcPct val="100000"/>
              </a:lnSpc>
              <a:spcBef>
                <a:spcPts val="100"/>
              </a:spcBef>
            </a:pPr>
            <a:r>
              <a:rPr sz="7200" spc="-110" dirty="0">
                <a:solidFill>
                  <a:srgbClr val="404040"/>
                </a:solidFill>
                <a:latin typeface="Verdana"/>
                <a:cs typeface="Verdana"/>
              </a:rPr>
              <a:t>S</a:t>
            </a:r>
            <a:r>
              <a:rPr sz="7200" spc="-130" dirty="0">
                <a:solidFill>
                  <a:srgbClr val="404040"/>
                </a:solidFill>
                <a:latin typeface="Verdana"/>
                <a:cs typeface="Verdana"/>
              </a:rPr>
              <a:t>D</a:t>
            </a:r>
            <a:r>
              <a:rPr sz="7200" spc="160" dirty="0">
                <a:solidFill>
                  <a:srgbClr val="404040"/>
                </a:solidFill>
                <a:latin typeface="Verdana"/>
                <a:cs typeface="Verdana"/>
              </a:rPr>
              <a:t>L</a:t>
            </a:r>
            <a:r>
              <a:rPr sz="7200" spc="285" dirty="0">
                <a:solidFill>
                  <a:srgbClr val="404040"/>
                </a:solidFill>
                <a:latin typeface="Verdana"/>
                <a:cs typeface="Verdana"/>
              </a:rPr>
              <a:t>C</a:t>
            </a:r>
            <a:endParaRPr sz="7200">
              <a:latin typeface="Verdana"/>
              <a:cs typeface="Verdana"/>
            </a:endParaRPr>
          </a:p>
        </p:txBody>
      </p:sp>
      <p:sp>
        <p:nvSpPr>
          <p:cNvPr id="3" name="object 3"/>
          <p:cNvSpPr/>
          <p:nvPr/>
        </p:nvSpPr>
        <p:spPr>
          <a:xfrm>
            <a:off x="1439501" y="2008125"/>
            <a:ext cx="2247900" cy="2247900"/>
          </a:xfrm>
          <a:custGeom>
            <a:avLst/>
            <a:gdLst/>
            <a:ahLst/>
            <a:cxnLst/>
            <a:rect l="l" t="t" r="r" b="b"/>
            <a:pathLst>
              <a:path w="2247900" h="2247900">
                <a:moveTo>
                  <a:pt x="1123734" y="0"/>
                </a:moveTo>
                <a:lnTo>
                  <a:pt x="1074988" y="1038"/>
                </a:lnTo>
                <a:lnTo>
                  <a:pt x="1026773" y="4124"/>
                </a:lnTo>
                <a:lnTo>
                  <a:pt x="979131" y="9217"/>
                </a:lnTo>
                <a:lnTo>
                  <a:pt x="932103" y="16274"/>
                </a:lnTo>
                <a:lnTo>
                  <a:pt x="885733" y="25252"/>
                </a:lnTo>
                <a:lnTo>
                  <a:pt x="840061" y="36110"/>
                </a:lnTo>
                <a:lnTo>
                  <a:pt x="795131" y="48806"/>
                </a:lnTo>
                <a:lnTo>
                  <a:pt x="750984" y="63297"/>
                </a:lnTo>
                <a:lnTo>
                  <a:pt x="707662" y="79541"/>
                </a:lnTo>
                <a:lnTo>
                  <a:pt x="665209" y="97497"/>
                </a:lnTo>
                <a:lnTo>
                  <a:pt x="623665" y="117121"/>
                </a:lnTo>
                <a:lnTo>
                  <a:pt x="583074" y="138372"/>
                </a:lnTo>
                <a:lnTo>
                  <a:pt x="543476" y="161207"/>
                </a:lnTo>
                <a:lnTo>
                  <a:pt x="504915" y="185585"/>
                </a:lnTo>
                <a:lnTo>
                  <a:pt x="467433" y="211462"/>
                </a:lnTo>
                <a:lnTo>
                  <a:pt x="431072" y="238798"/>
                </a:lnTo>
                <a:lnTo>
                  <a:pt x="395873" y="267550"/>
                </a:lnTo>
                <a:lnTo>
                  <a:pt x="361879" y="297676"/>
                </a:lnTo>
                <a:lnTo>
                  <a:pt x="329133" y="329133"/>
                </a:lnTo>
                <a:lnTo>
                  <a:pt x="297676" y="361879"/>
                </a:lnTo>
                <a:lnTo>
                  <a:pt x="267550" y="395873"/>
                </a:lnTo>
                <a:lnTo>
                  <a:pt x="238798" y="431072"/>
                </a:lnTo>
                <a:lnTo>
                  <a:pt x="211462" y="467433"/>
                </a:lnTo>
                <a:lnTo>
                  <a:pt x="185585" y="504915"/>
                </a:lnTo>
                <a:lnTo>
                  <a:pt x="161207" y="543476"/>
                </a:lnTo>
                <a:lnTo>
                  <a:pt x="138372" y="583074"/>
                </a:lnTo>
                <a:lnTo>
                  <a:pt x="117121" y="623665"/>
                </a:lnTo>
                <a:lnTo>
                  <a:pt x="97497" y="665209"/>
                </a:lnTo>
                <a:lnTo>
                  <a:pt x="79541" y="707662"/>
                </a:lnTo>
                <a:lnTo>
                  <a:pt x="63297" y="750984"/>
                </a:lnTo>
                <a:lnTo>
                  <a:pt x="48806" y="795131"/>
                </a:lnTo>
                <a:lnTo>
                  <a:pt x="36110" y="840061"/>
                </a:lnTo>
                <a:lnTo>
                  <a:pt x="25252" y="885733"/>
                </a:lnTo>
                <a:lnTo>
                  <a:pt x="16274" y="932103"/>
                </a:lnTo>
                <a:lnTo>
                  <a:pt x="9217" y="979131"/>
                </a:lnTo>
                <a:lnTo>
                  <a:pt x="4124" y="1026773"/>
                </a:lnTo>
                <a:lnTo>
                  <a:pt x="1038" y="1074988"/>
                </a:lnTo>
                <a:lnTo>
                  <a:pt x="0" y="1123734"/>
                </a:lnTo>
                <a:lnTo>
                  <a:pt x="1038" y="1172479"/>
                </a:lnTo>
                <a:lnTo>
                  <a:pt x="4124" y="1220694"/>
                </a:lnTo>
                <a:lnTo>
                  <a:pt x="9217" y="1268336"/>
                </a:lnTo>
                <a:lnTo>
                  <a:pt x="16274" y="1315364"/>
                </a:lnTo>
                <a:lnTo>
                  <a:pt x="25252" y="1361735"/>
                </a:lnTo>
                <a:lnTo>
                  <a:pt x="36110" y="1407406"/>
                </a:lnTo>
                <a:lnTo>
                  <a:pt x="48806" y="1452337"/>
                </a:lnTo>
                <a:lnTo>
                  <a:pt x="63297" y="1496483"/>
                </a:lnTo>
                <a:lnTo>
                  <a:pt x="79541" y="1539805"/>
                </a:lnTo>
                <a:lnTo>
                  <a:pt x="97497" y="1582258"/>
                </a:lnTo>
                <a:lnTo>
                  <a:pt x="117121" y="1623802"/>
                </a:lnTo>
                <a:lnTo>
                  <a:pt x="138372" y="1664393"/>
                </a:lnTo>
                <a:lnTo>
                  <a:pt x="161207" y="1703991"/>
                </a:lnTo>
                <a:lnTo>
                  <a:pt x="185585" y="1742552"/>
                </a:lnTo>
                <a:lnTo>
                  <a:pt x="211462" y="1780034"/>
                </a:lnTo>
                <a:lnTo>
                  <a:pt x="238798" y="1816396"/>
                </a:lnTo>
                <a:lnTo>
                  <a:pt x="267550" y="1851594"/>
                </a:lnTo>
                <a:lnTo>
                  <a:pt x="297676" y="1885588"/>
                </a:lnTo>
                <a:lnTo>
                  <a:pt x="329133" y="1918335"/>
                </a:lnTo>
                <a:lnTo>
                  <a:pt x="361879" y="1949792"/>
                </a:lnTo>
                <a:lnTo>
                  <a:pt x="395873" y="1979917"/>
                </a:lnTo>
                <a:lnTo>
                  <a:pt x="431072" y="2008669"/>
                </a:lnTo>
                <a:lnTo>
                  <a:pt x="467433" y="2036005"/>
                </a:lnTo>
                <a:lnTo>
                  <a:pt x="504915" y="2061883"/>
                </a:lnTo>
                <a:lnTo>
                  <a:pt x="543476" y="2086260"/>
                </a:lnTo>
                <a:lnTo>
                  <a:pt x="583074" y="2109096"/>
                </a:lnTo>
                <a:lnTo>
                  <a:pt x="623665" y="2130346"/>
                </a:lnTo>
                <a:lnTo>
                  <a:pt x="665209" y="2149971"/>
                </a:lnTo>
                <a:lnTo>
                  <a:pt x="707662" y="2167926"/>
                </a:lnTo>
                <a:lnTo>
                  <a:pt x="750984" y="2184170"/>
                </a:lnTo>
                <a:lnTo>
                  <a:pt x="795131" y="2198661"/>
                </a:lnTo>
                <a:lnTo>
                  <a:pt x="840061" y="2211357"/>
                </a:lnTo>
                <a:lnTo>
                  <a:pt x="885733" y="2222215"/>
                </a:lnTo>
                <a:lnTo>
                  <a:pt x="932103" y="2231194"/>
                </a:lnTo>
                <a:lnTo>
                  <a:pt x="979131" y="2238250"/>
                </a:lnTo>
                <a:lnTo>
                  <a:pt x="1026773" y="2243343"/>
                </a:lnTo>
                <a:lnTo>
                  <a:pt x="1074988" y="2246429"/>
                </a:lnTo>
                <a:lnTo>
                  <a:pt x="1123734" y="2247468"/>
                </a:lnTo>
                <a:lnTo>
                  <a:pt x="1172480" y="2246429"/>
                </a:lnTo>
                <a:lnTo>
                  <a:pt x="1220696" y="2243343"/>
                </a:lnTo>
                <a:lnTo>
                  <a:pt x="1268339" y="2238250"/>
                </a:lnTo>
                <a:lnTo>
                  <a:pt x="1315368" y="2231194"/>
                </a:lnTo>
                <a:lnTo>
                  <a:pt x="1361739" y="2222215"/>
                </a:lnTo>
                <a:lnTo>
                  <a:pt x="1407411" y="2211357"/>
                </a:lnTo>
                <a:lnTo>
                  <a:pt x="1452342" y="2198661"/>
                </a:lnTo>
                <a:lnTo>
                  <a:pt x="1496490" y="2184170"/>
                </a:lnTo>
                <a:lnTo>
                  <a:pt x="1539812" y="2167926"/>
                </a:lnTo>
                <a:lnTo>
                  <a:pt x="1582266" y="2149971"/>
                </a:lnTo>
                <a:lnTo>
                  <a:pt x="1623810" y="2130346"/>
                </a:lnTo>
                <a:lnTo>
                  <a:pt x="1664402" y="2109096"/>
                </a:lnTo>
                <a:lnTo>
                  <a:pt x="1704000" y="2086260"/>
                </a:lnTo>
                <a:lnTo>
                  <a:pt x="1742561" y="2061883"/>
                </a:lnTo>
                <a:lnTo>
                  <a:pt x="1780044" y="2036005"/>
                </a:lnTo>
                <a:lnTo>
                  <a:pt x="1816406" y="2008669"/>
                </a:lnTo>
                <a:lnTo>
                  <a:pt x="1851605" y="1979917"/>
                </a:lnTo>
                <a:lnTo>
                  <a:pt x="1885599" y="1949792"/>
                </a:lnTo>
                <a:lnTo>
                  <a:pt x="1918346" y="1918335"/>
                </a:lnTo>
                <a:lnTo>
                  <a:pt x="1949803" y="1885588"/>
                </a:lnTo>
                <a:lnTo>
                  <a:pt x="1979929" y="1851594"/>
                </a:lnTo>
                <a:lnTo>
                  <a:pt x="2008681" y="1816396"/>
                </a:lnTo>
                <a:lnTo>
                  <a:pt x="2036017" y="1780034"/>
                </a:lnTo>
                <a:lnTo>
                  <a:pt x="2061895" y="1742552"/>
                </a:lnTo>
                <a:lnTo>
                  <a:pt x="2086273" y="1703991"/>
                </a:lnTo>
                <a:lnTo>
                  <a:pt x="2109108" y="1664393"/>
                </a:lnTo>
                <a:lnTo>
                  <a:pt x="2130359" y="1623802"/>
                </a:lnTo>
                <a:lnTo>
                  <a:pt x="2149983" y="1582258"/>
                </a:lnTo>
                <a:lnTo>
                  <a:pt x="2167938" y="1539805"/>
                </a:lnTo>
                <a:lnTo>
                  <a:pt x="2184183" y="1496483"/>
                </a:lnTo>
                <a:lnTo>
                  <a:pt x="2198674" y="1452337"/>
                </a:lnTo>
                <a:lnTo>
                  <a:pt x="2211369" y="1407406"/>
                </a:lnTo>
                <a:lnTo>
                  <a:pt x="2222228" y="1361735"/>
                </a:lnTo>
                <a:lnTo>
                  <a:pt x="2231206" y="1315364"/>
                </a:lnTo>
                <a:lnTo>
                  <a:pt x="2238263" y="1268336"/>
                </a:lnTo>
                <a:lnTo>
                  <a:pt x="2243356" y="1220694"/>
                </a:lnTo>
                <a:lnTo>
                  <a:pt x="2246442" y="1172479"/>
                </a:lnTo>
                <a:lnTo>
                  <a:pt x="2247480" y="1123734"/>
                </a:lnTo>
                <a:lnTo>
                  <a:pt x="2246442" y="1074988"/>
                </a:lnTo>
                <a:lnTo>
                  <a:pt x="2243356" y="1026773"/>
                </a:lnTo>
                <a:lnTo>
                  <a:pt x="2238263" y="979131"/>
                </a:lnTo>
                <a:lnTo>
                  <a:pt x="2231206" y="932103"/>
                </a:lnTo>
                <a:lnTo>
                  <a:pt x="2222228" y="885733"/>
                </a:lnTo>
                <a:lnTo>
                  <a:pt x="2211369" y="840061"/>
                </a:lnTo>
                <a:lnTo>
                  <a:pt x="2198674" y="795131"/>
                </a:lnTo>
                <a:lnTo>
                  <a:pt x="2184183" y="750984"/>
                </a:lnTo>
                <a:lnTo>
                  <a:pt x="2167938" y="707662"/>
                </a:lnTo>
                <a:lnTo>
                  <a:pt x="2149983" y="665209"/>
                </a:lnTo>
                <a:lnTo>
                  <a:pt x="2130359" y="623665"/>
                </a:lnTo>
                <a:lnTo>
                  <a:pt x="2109108" y="583074"/>
                </a:lnTo>
                <a:lnTo>
                  <a:pt x="2086273" y="543476"/>
                </a:lnTo>
                <a:lnTo>
                  <a:pt x="2061895" y="504915"/>
                </a:lnTo>
                <a:lnTo>
                  <a:pt x="2036017" y="467433"/>
                </a:lnTo>
                <a:lnTo>
                  <a:pt x="2008681" y="431072"/>
                </a:lnTo>
                <a:lnTo>
                  <a:pt x="1979929" y="395873"/>
                </a:lnTo>
                <a:lnTo>
                  <a:pt x="1949803" y="361879"/>
                </a:lnTo>
                <a:lnTo>
                  <a:pt x="1918346" y="329133"/>
                </a:lnTo>
                <a:lnTo>
                  <a:pt x="1885599" y="297676"/>
                </a:lnTo>
                <a:lnTo>
                  <a:pt x="1851605" y="267550"/>
                </a:lnTo>
                <a:lnTo>
                  <a:pt x="1816406" y="238798"/>
                </a:lnTo>
                <a:lnTo>
                  <a:pt x="1780044" y="211462"/>
                </a:lnTo>
                <a:lnTo>
                  <a:pt x="1742561" y="185585"/>
                </a:lnTo>
                <a:lnTo>
                  <a:pt x="1704000" y="161207"/>
                </a:lnTo>
                <a:lnTo>
                  <a:pt x="1664402" y="138372"/>
                </a:lnTo>
                <a:lnTo>
                  <a:pt x="1623810" y="117121"/>
                </a:lnTo>
                <a:lnTo>
                  <a:pt x="1582266" y="97497"/>
                </a:lnTo>
                <a:lnTo>
                  <a:pt x="1539812" y="79541"/>
                </a:lnTo>
                <a:lnTo>
                  <a:pt x="1496490" y="63297"/>
                </a:lnTo>
                <a:lnTo>
                  <a:pt x="1452342" y="48806"/>
                </a:lnTo>
                <a:lnTo>
                  <a:pt x="1407411" y="36110"/>
                </a:lnTo>
                <a:lnTo>
                  <a:pt x="1361739" y="25252"/>
                </a:lnTo>
                <a:lnTo>
                  <a:pt x="1315368" y="16274"/>
                </a:lnTo>
                <a:lnTo>
                  <a:pt x="1268339" y="9217"/>
                </a:lnTo>
                <a:lnTo>
                  <a:pt x="1220696" y="4124"/>
                </a:lnTo>
                <a:lnTo>
                  <a:pt x="1172480" y="1038"/>
                </a:lnTo>
                <a:lnTo>
                  <a:pt x="1123734" y="0"/>
                </a:lnTo>
                <a:close/>
              </a:path>
            </a:pathLst>
          </a:custGeom>
          <a:solidFill>
            <a:srgbClr val="A62E5C"/>
          </a:solidFill>
        </p:spPr>
        <p:txBody>
          <a:bodyPr wrap="square" lIns="0" tIns="0" rIns="0" bIns="0" rtlCol="0"/>
          <a:lstStyle/>
          <a:p>
            <a:endParaRPr/>
          </a:p>
        </p:txBody>
      </p:sp>
      <p:sp>
        <p:nvSpPr>
          <p:cNvPr id="4" name="object 4"/>
          <p:cNvSpPr txBox="1"/>
          <p:nvPr/>
        </p:nvSpPr>
        <p:spPr>
          <a:xfrm>
            <a:off x="2045589" y="2893059"/>
            <a:ext cx="1035685" cy="452120"/>
          </a:xfrm>
          <a:prstGeom prst="rect">
            <a:avLst/>
          </a:prstGeom>
        </p:spPr>
        <p:txBody>
          <a:bodyPr vert="horz" wrap="square" lIns="0" tIns="12700" rIns="0" bIns="0" rtlCol="0">
            <a:spAutoFit/>
          </a:bodyPr>
          <a:lstStyle/>
          <a:p>
            <a:pPr marL="12700">
              <a:lnSpc>
                <a:spcPct val="100000"/>
              </a:lnSpc>
              <a:spcBef>
                <a:spcPts val="100"/>
              </a:spcBef>
            </a:pPr>
            <a:r>
              <a:rPr sz="2800" spc="535" dirty="0">
                <a:solidFill>
                  <a:srgbClr val="FFFFFF"/>
                </a:solidFill>
                <a:latin typeface="Calibri"/>
                <a:cs typeface="Calibri"/>
              </a:rPr>
              <a:t>W</a:t>
            </a:r>
            <a:r>
              <a:rPr sz="2800" spc="285" dirty="0">
                <a:solidFill>
                  <a:srgbClr val="FFFFFF"/>
                </a:solidFill>
                <a:latin typeface="Calibri"/>
                <a:cs typeface="Calibri"/>
              </a:rPr>
              <a:t>h</a:t>
            </a:r>
            <a:r>
              <a:rPr sz="2800" spc="375" dirty="0">
                <a:solidFill>
                  <a:srgbClr val="FFFFFF"/>
                </a:solidFill>
                <a:latin typeface="Calibri"/>
                <a:cs typeface="Calibri"/>
              </a:rPr>
              <a:t>y</a:t>
            </a:r>
            <a:r>
              <a:rPr sz="2800" spc="215" dirty="0">
                <a:solidFill>
                  <a:srgbClr val="FFFFFF"/>
                </a:solidFill>
                <a:latin typeface="Calibri"/>
                <a:cs typeface="Calibri"/>
              </a:rPr>
              <a:t>?</a:t>
            </a:r>
            <a:endParaRPr sz="2800">
              <a:latin typeface="Calibri"/>
              <a:cs typeface="Calibri"/>
            </a:endParaRPr>
          </a:p>
        </p:txBody>
      </p:sp>
      <p:sp>
        <p:nvSpPr>
          <p:cNvPr id="5" name="object 5"/>
          <p:cNvSpPr/>
          <p:nvPr/>
        </p:nvSpPr>
        <p:spPr>
          <a:xfrm>
            <a:off x="8190788" y="1987191"/>
            <a:ext cx="2247900" cy="2247900"/>
          </a:xfrm>
          <a:custGeom>
            <a:avLst/>
            <a:gdLst/>
            <a:ahLst/>
            <a:cxnLst/>
            <a:rect l="l" t="t" r="r" b="b"/>
            <a:pathLst>
              <a:path w="2247900" h="2247900">
                <a:moveTo>
                  <a:pt x="1123734" y="0"/>
                </a:moveTo>
                <a:lnTo>
                  <a:pt x="1074988" y="1038"/>
                </a:lnTo>
                <a:lnTo>
                  <a:pt x="1026773" y="4124"/>
                </a:lnTo>
                <a:lnTo>
                  <a:pt x="979131" y="9217"/>
                </a:lnTo>
                <a:lnTo>
                  <a:pt x="932103" y="16274"/>
                </a:lnTo>
                <a:lnTo>
                  <a:pt x="885733" y="25252"/>
                </a:lnTo>
                <a:lnTo>
                  <a:pt x="840061" y="36110"/>
                </a:lnTo>
                <a:lnTo>
                  <a:pt x="795131" y="48806"/>
                </a:lnTo>
                <a:lnTo>
                  <a:pt x="750984" y="63297"/>
                </a:lnTo>
                <a:lnTo>
                  <a:pt x="707662" y="79541"/>
                </a:lnTo>
                <a:lnTo>
                  <a:pt x="665209" y="97497"/>
                </a:lnTo>
                <a:lnTo>
                  <a:pt x="623665" y="117121"/>
                </a:lnTo>
                <a:lnTo>
                  <a:pt x="583074" y="138372"/>
                </a:lnTo>
                <a:lnTo>
                  <a:pt x="543476" y="161207"/>
                </a:lnTo>
                <a:lnTo>
                  <a:pt x="504915" y="185585"/>
                </a:lnTo>
                <a:lnTo>
                  <a:pt x="467433" y="211462"/>
                </a:lnTo>
                <a:lnTo>
                  <a:pt x="431072" y="238798"/>
                </a:lnTo>
                <a:lnTo>
                  <a:pt x="395873" y="267550"/>
                </a:lnTo>
                <a:lnTo>
                  <a:pt x="361879" y="297676"/>
                </a:lnTo>
                <a:lnTo>
                  <a:pt x="329133" y="329133"/>
                </a:lnTo>
                <a:lnTo>
                  <a:pt x="297676" y="361879"/>
                </a:lnTo>
                <a:lnTo>
                  <a:pt x="267550" y="395873"/>
                </a:lnTo>
                <a:lnTo>
                  <a:pt x="238798" y="431072"/>
                </a:lnTo>
                <a:lnTo>
                  <a:pt x="211462" y="467433"/>
                </a:lnTo>
                <a:lnTo>
                  <a:pt x="185585" y="504915"/>
                </a:lnTo>
                <a:lnTo>
                  <a:pt x="161207" y="543476"/>
                </a:lnTo>
                <a:lnTo>
                  <a:pt x="138372" y="583074"/>
                </a:lnTo>
                <a:lnTo>
                  <a:pt x="117121" y="623665"/>
                </a:lnTo>
                <a:lnTo>
                  <a:pt x="97497" y="665209"/>
                </a:lnTo>
                <a:lnTo>
                  <a:pt x="79541" y="707662"/>
                </a:lnTo>
                <a:lnTo>
                  <a:pt x="63297" y="750984"/>
                </a:lnTo>
                <a:lnTo>
                  <a:pt x="48806" y="795131"/>
                </a:lnTo>
                <a:lnTo>
                  <a:pt x="36110" y="840061"/>
                </a:lnTo>
                <a:lnTo>
                  <a:pt x="25252" y="885733"/>
                </a:lnTo>
                <a:lnTo>
                  <a:pt x="16274" y="932103"/>
                </a:lnTo>
                <a:lnTo>
                  <a:pt x="9217" y="979131"/>
                </a:lnTo>
                <a:lnTo>
                  <a:pt x="4124" y="1026773"/>
                </a:lnTo>
                <a:lnTo>
                  <a:pt x="1038" y="1074988"/>
                </a:lnTo>
                <a:lnTo>
                  <a:pt x="0" y="1123734"/>
                </a:lnTo>
                <a:lnTo>
                  <a:pt x="1038" y="1172479"/>
                </a:lnTo>
                <a:lnTo>
                  <a:pt x="4124" y="1220694"/>
                </a:lnTo>
                <a:lnTo>
                  <a:pt x="9217" y="1268336"/>
                </a:lnTo>
                <a:lnTo>
                  <a:pt x="16274" y="1315364"/>
                </a:lnTo>
                <a:lnTo>
                  <a:pt x="25252" y="1361735"/>
                </a:lnTo>
                <a:lnTo>
                  <a:pt x="36110" y="1407406"/>
                </a:lnTo>
                <a:lnTo>
                  <a:pt x="48806" y="1452337"/>
                </a:lnTo>
                <a:lnTo>
                  <a:pt x="63297" y="1496483"/>
                </a:lnTo>
                <a:lnTo>
                  <a:pt x="79541" y="1539805"/>
                </a:lnTo>
                <a:lnTo>
                  <a:pt x="97497" y="1582258"/>
                </a:lnTo>
                <a:lnTo>
                  <a:pt x="117121" y="1623802"/>
                </a:lnTo>
                <a:lnTo>
                  <a:pt x="138372" y="1664393"/>
                </a:lnTo>
                <a:lnTo>
                  <a:pt x="161207" y="1703991"/>
                </a:lnTo>
                <a:lnTo>
                  <a:pt x="185585" y="1742552"/>
                </a:lnTo>
                <a:lnTo>
                  <a:pt x="211462" y="1780034"/>
                </a:lnTo>
                <a:lnTo>
                  <a:pt x="238798" y="1816396"/>
                </a:lnTo>
                <a:lnTo>
                  <a:pt x="267550" y="1851594"/>
                </a:lnTo>
                <a:lnTo>
                  <a:pt x="297676" y="1885588"/>
                </a:lnTo>
                <a:lnTo>
                  <a:pt x="329133" y="1918335"/>
                </a:lnTo>
                <a:lnTo>
                  <a:pt x="361879" y="1949792"/>
                </a:lnTo>
                <a:lnTo>
                  <a:pt x="395873" y="1979917"/>
                </a:lnTo>
                <a:lnTo>
                  <a:pt x="431072" y="2008669"/>
                </a:lnTo>
                <a:lnTo>
                  <a:pt x="467433" y="2036005"/>
                </a:lnTo>
                <a:lnTo>
                  <a:pt x="504915" y="2061883"/>
                </a:lnTo>
                <a:lnTo>
                  <a:pt x="543476" y="2086260"/>
                </a:lnTo>
                <a:lnTo>
                  <a:pt x="583074" y="2109096"/>
                </a:lnTo>
                <a:lnTo>
                  <a:pt x="623665" y="2130346"/>
                </a:lnTo>
                <a:lnTo>
                  <a:pt x="665209" y="2149971"/>
                </a:lnTo>
                <a:lnTo>
                  <a:pt x="707662" y="2167926"/>
                </a:lnTo>
                <a:lnTo>
                  <a:pt x="750984" y="2184170"/>
                </a:lnTo>
                <a:lnTo>
                  <a:pt x="795131" y="2198661"/>
                </a:lnTo>
                <a:lnTo>
                  <a:pt x="840061" y="2211357"/>
                </a:lnTo>
                <a:lnTo>
                  <a:pt x="885733" y="2222215"/>
                </a:lnTo>
                <a:lnTo>
                  <a:pt x="932103" y="2231194"/>
                </a:lnTo>
                <a:lnTo>
                  <a:pt x="979131" y="2238250"/>
                </a:lnTo>
                <a:lnTo>
                  <a:pt x="1026773" y="2243343"/>
                </a:lnTo>
                <a:lnTo>
                  <a:pt x="1074988" y="2246429"/>
                </a:lnTo>
                <a:lnTo>
                  <a:pt x="1123734" y="2247468"/>
                </a:lnTo>
                <a:lnTo>
                  <a:pt x="1172480" y="2246429"/>
                </a:lnTo>
                <a:lnTo>
                  <a:pt x="1220696" y="2243343"/>
                </a:lnTo>
                <a:lnTo>
                  <a:pt x="1268339" y="2238250"/>
                </a:lnTo>
                <a:lnTo>
                  <a:pt x="1315368" y="2231194"/>
                </a:lnTo>
                <a:lnTo>
                  <a:pt x="1361739" y="2222215"/>
                </a:lnTo>
                <a:lnTo>
                  <a:pt x="1407411" y="2211357"/>
                </a:lnTo>
                <a:lnTo>
                  <a:pt x="1452342" y="2198661"/>
                </a:lnTo>
                <a:lnTo>
                  <a:pt x="1496490" y="2184170"/>
                </a:lnTo>
                <a:lnTo>
                  <a:pt x="1539812" y="2167926"/>
                </a:lnTo>
                <a:lnTo>
                  <a:pt x="1582266" y="2149971"/>
                </a:lnTo>
                <a:lnTo>
                  <a:pt x="1623810" y="2130346"/>
                </a:lnTo>
                <a:lnTo>
                  <a:pt x="1664402" y="2109096"/>
                </a:lnTo>
                <a:lnTo>
                  <a:pt x="1704000" y="2086260"/>
                </a:lnTo>
                <a:lnTo>
                  <a:pt x="1742561" y="2061883"/>
                </a:lnTo>
                <a:lnTo>
                  <a:pt x="1780044" y="2036005"/>
                </a:lnTo>
                <a:lnTo>
                  <a:pt x="1816406" y="2008669"/>
                </a:lnTo>
                <a:lnTo>
                  <a:pt x="1851605" y="1979917"/>
                </a:lnTo>
                <a:lnTo>
                  <a:pt x="1885599" y="1949792"/>
                </a:lnTo>
                <a:lnTo>
                  <a:pt x="1918346" y="1918335"/>
                </a:lnTo>
                <a:lnTo>
                  <a:pt x="1949803" y="1885588"/>
                </a:lnTo>
                <a:lnTo>
                  <a:pt x="1979929" y="1851594"/>
                </a:lnTo>
                <a:lnTo>
                  <a:pt x="2008681" y="1816396"/>
                </a:lnTo>
                <a:lnTo>
                  <a:pt x="2036017" y="1780034"/>
                </a:lnTo>
                <a:lnTo>
                  <a:pt x="2061895" y="1742552"/>
                </a:lnTo>
                <a:lnTo>
                  <a:pt x="2086273" y="1703991"/>
                </a:lnTo>
                <a:lnTo>
                  <a:pt x="2109108" y="1664393"/>
                </a:lnTo>
                <a:lnTo>
                  <a:pt x="2130359" y="1623802"/>
                </a:lnTo>
                <a:lnTo>
                  <a:pt x="2149983" y="1582258"/>
                </a:lnTo>
                <a:lnTo>
                  <a:pt x="2167938" y="1539805"/>
                </a:lnTo>
                <a:lnTo>
                  <a:pt x="2184183" y="1496483"/>
                </a:lnTo>
                <a:lnTo>
                  <a:pt x="2198674" y="1452337"/>
                </a:lnTo>
                <a:lnTo>
                  <a:pt x="2211369" y="1407406"/>
                </a:lnTo>
                <a:lnTo>
                  <a:pt x="2222228" y="1361735"/>
                </a:lnTo>
                <a:lnTo>
                  <a:pt x="2231206" y="1315364"/>
                </a:lnTo>
                <a:lnTo>
                  <a:pt x="2238263" y="1268336"/>
                </a:lnTo>
                <a:lnTo>
                  <a:pt x="2243356" y="1220694"/>
                </a:lnTo>
                <a:lnTo>
                  <a:pt x="2246442" y="1172479"/>
                </a:lnTo>
                <a:lnTo>
                  <a:pt x="2247480" y="1123734"/>
                </a:lnTo>
                <a:lnTo>
                  <a:pt x="2246442" y="1074988"/>
                </a:lnTo>
                <a:lnTo>
                  <a:pt x="2243356" y="1026773"/>
                </a:lnTo>
                <a:lnTo>
                  <a:pt x="2238263" y="979131"/>
                </a:lnTo>
                <a:lnTo>
                  <a:pt x="2231206" y="932103"/>
                </a:lnTo>
                <a:lnTo>
                  <a:pt x="2222228" y="885733"/>
                </a:lnTo>
                <a:lnTo>
                  <a:pt x="2211369" y="840061"/>
                </a:lnTo>
                <a:lnTo>
                  <a:pt x="2198674" y="795131"/>
                </a:lnTo>
                <a:lnTo>
                  <a:pt x="2184183" y="750984"/>
                </a:lnTo>
                <a:lnTo>
                  <a:pt x="2167938" y="707662"/>
                </a:lnTo>
                <a:lnTo>
                  <a:pt x="2149983" y="665209"/>
                </a:lnTo>
                <a:lnTo>
                  <a:pt x="2130359" y="623665"/>
                </a:lnTo>
                <a:lnTo>
                  <a:pt x="2109108" y="583074"/>
                </a:lnTo>
                <a:lnTo>
                  <a:pt x="2086273" y="543476"/>
                </a:lnTo>
                <a:lnTo>
                  <a:pt x="2061895" y="504915"/>
                </a:lnTo>
                <a:lnTo>
                  <a:pt x="2036017" y="467433"/>
                </a:lnTo>
                <a:lnTo>
                  <a:pt x="2008681" y="431072"/>
                </a:lnTo>
                <a:lnTo>
                  <a:pt x="1979929" y="395873"/>
                </a:lnTo>
                <a:lnTo>
                  <a:pt x="1949803" y="361879"/>
                </a:lnTo>
                <a:lnTo>
                  <a:pt x="1918346" y="329133"/>
                </a:lnTo>
                <a:lnTo>
                  <a:pt x="1885599" y="297676"/>
                </a:lnTo>
                <a:lnTo>
                  <a:pt x="1851605" y="267550"/>
                </a:lnTo>
                <a:lnTo>
                  <a:pt x="1816406" y="238798"/>
                </a:lnTo>
                <a:lnTo>
                  <a:pt x="1780044" y="211462"/>
                </a:lnTo>
                <a:lnTo>
                  <a:pt x="1742561" y="185585"/>
                </a:lnTo>
                <a:lnTo>
                  <a:pt x="1704000" y="161207"/>
                </a:lnTo>
                <a:lnTo>
                  <a:pt x="1664402" y="138372"/>
                </a:lnTo>
                <a:lnTo>
                  <a:pt x="1623810" y="117121"/>
                </a:lnTo>
                <a:lnTo>
                  <a:pt x="1582266" y="97497"/>
                </a:lnTo>
                <a:lnTo>
                  <a:pt x="1539812" y="79541"/>
                </a:lnTo>
                <a:lnTo>
                  <a:pt x="1496490" y="63297"/>
                </a:lnTo>
                <a:lnTo>
                  <a:pt x="1452342" y="48806"/>
                </a:lnTo>
                <a:lnTo>
                  <a:pt x="1407411" y="36110"/>
                </a:lnTo>
                <a:lnTo>
                  <a:pt x="1361739" y="25252"/>
                </a:lnTo>
                <a:lnTo>
                  <a:pt x="1315368" y="16274"/>
                </a:lnTo>
                <a:lnTo>
                  <a:pt x="1268339" y="9217"/>
                </a:lnTo>
                <a:lnTo>
                  <a:pt x="1220696" y="4124"/>
                </a:lnTo>
                <a:lnTo>
                  <a:pt x="1172480" y="1038"/>
                </a:lnTo>
                <a:lnTo>
                  <a:pt x="1123734" y="0"/>
                </a:lnTo>
                <a:close/>
              </a:path>
            </a:pathLst>
          </a:custGeom>
          <a:solidFill>
            <a:srgbClr val="2A9FBC"/>
          </a:solidFill>
        </p:spPr>
        <p:txBody>
          <a:bodyPr wrap="square" lIns="0" tIns="0" rIns="0" bIns="0" rtlCol="0"/>
          <a:lstStyle/>
          <a:p>
            <a:endParaRPr/>
          </a:p>
        </p:txBody>
      </p:sp>
      <p:sp>
        <p:nvSpPr>
          <p:cNvPr id="6" name="object 6"/>
          <p:cNvSpPr txBox="1"/>
          <p:nvPr/>
        </p:nvSpPr>
        <p:spPr>
          <a:xfrm>
            <a:off x="8722676" y="2893059"/>
            <a:ext cx="1184275" cy="452120"/>
          </a:xfrm>
          <a:prstGeom prst="rect">
            <a:avLst/>
          </a:prstGeom>
        </p:spPr>
        <p:txBody>
          <a:bodyPr vert="horz" wrap="square" lIns="0" tIns="12700" rIns="0" bIns="0" rtlCol="0">
            <a:spAutoFit/>
          </a:bodyPr>
          <a:lstStyle/>
          <a:p>
            <a:pPr marL="12700">
              <a:lnSpc>
                <a:spcPct val="100000"/>
              </a:lnSpc>
              <a:spcBef>
                <a:spcPts val="100"/>
              </a:spcBef>
            </a:pPr>
            <a:r>
              <a:rPr sz="2800" spc="535" dirty="0">
                <a:solidFill>
                  <a:srgbClr val="FFFFFF"/>
                </a:solidFill>
                <a:latin typeface="Calibri"/>
                <a:cs typeface="Calibri"/>
              </a:rPr>
              <a:t>W</a:t>
            </a:r>
            <a:r>
              <a:rPr sz="2800" spc="330" dirty="0">
                <a:solidFill>
                  <a:srgbClr val="FFFFFF"/>
                </a:solidFill>
                <a:latin typeface="Calibri"/>
                <a:cs typeface="Calibri"/>
              </a:rPr>
              <a:t>h</a:t>
            </a:r>
            <a:r>
              <a:rPr sz="2800" spc="280" dirty="0">
                <a:solidFill>
                  <a:srgbClr val="FFFFFF"/>
                </a:solidFill>
                <a:latin typeface="Calibri"/>
                <a:cs typeface="Calibri"/>
              </a:rPr>
              <a:t>a</a:t>
            </a:r>
            <a:r>
              <a:rPr sz="2800" spc="210" dirty="0">
                <a:solidFill>
                  <a:srgbClr val="FFFFFF"/>
                </a:solidFill>
                <a:latin typeface="Calibri"/>
                <a:cs typeface="Calibri"/>
              </a:rPr>
              <a:t>t</a:t>
            </a:r>
            <a:r>
              <a:rPr sz="2800" spc="215" dirty="0">
                <a:solidFill>
                  <a:srgbClr val="FFFFFF"/>
                </a:solidFill>
                <a:latin typeface="Calibri"/>
                <a:cs typeface="Calibri"/>
              </a:rPr>
              <a:t>?</a:t>
            </a:r>
            <a:endParaRPr sz="2800" dirty="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43744" y="2981452"/>
            <a:ext cx="9760585" cy="880369"/>
          </a:xfrm>
          <a:prstGeom prst="rect">
            <a:avLst/>
          </a:prstGeom>
        </p:spPr>
        <p:txBody>
          <a:bodyPr vert="horz" wrap="square" lIns="0" tIns="33655" rIns="0" bIns="0" rtlCol="0">
            <a:spAutoFit/>
          </a:bodyPr>
          <a:lstStyle/>
          <a:p>
            <a:pPr marL="12700" marR="5080">
              <a:lnSpc>
                <a:spcPts val="3290"/>
              </a:lnSpc>
              <a:spcBef>
                <a:spcPts val="265"/>
              </a:spcBef>
            </a:pPr>
            <a:r>
              <a:rPr sz="2800" spc="530" dirty="0">
                <a:solidFill>
                  <a:srgbClr val="404040"/>
                </a:solidFill>
                <a:latin typeface="Tahoma"/>
                <a:cs typeface="Tahoma"/>
              </a:rPr>
              <a:t>A</a:t>
            </a:r>
            <a:r>
              <a:rPr sz="2800" spc="-40" dirty="0">
                <a:solidFill>
                  <a:srgbClr val="404040"/>
                </a:solidFill>
                <a:latin typeface="Tahoma"/>
                <a:cs typeface="Tahoma"/>
              </a:rPr>
              <a:t> </a:t>
            </a:r>
            <a:r>
              <a:rPr sz="2800" spc="175" dirty="0">
                <a:solidFill>
                  <a:srgbClr val="404040"/>
                </a:solidFill>
                <a:latin typeface="Tahoma"/>
                <a:cs typeface="Tahoma"/>
              </a:rPr>
              <a:t>systematic</a:t>
            </a:r>
            <a:r>
              <a:rPr sz="2800" spc="-40" dirty="0">
                <a:solidFill>
                  <a:srgbClr val="404040"/>
                </a:solidFill>
                <a:latin typeface="Tahoma"/>
                <a:cs typeface="Tahoma"/>
              </a:rPr>
              <a:t> </a:t>
            </a:r>
            <a:r>
              <a:rPr sz="2800" spc="180" dirty="0">
                <a:solidFill>
                  <a:srgbClr val="404040"/>
                </a:solidFill>
                <a:latin typeface="Tahoma"/>
                <a:cs typeface="Tahoma"/>
              </a:rPr>
              <a:t>plan</a:t>
            </a:r>
            <a:r>
              <a:rPr sz="2800" spc="-35" dirty="0">
                <a:solidFill>
                  <a:srgbClr val="404040"/>
                </a:solidFill>
                <a:latin typeface="Tahoma"/>
                <a:cs typeface="Tahoma"/>
              </a:rPr>
              <a:t> </a:t>
            </a:r>
            <a:r>
              <a:rPr sz="2800" spc="170" dirty="0">
                <a:solidFill>
                  <a:srgbClr val="404040"/>
                </a:solidFill>
                <a:latin typeface="Tahoma"/>
                <a:cs typeface="Tahoma"/>
              </a:rPr>
              <a:t>that</a:t>
            </a:r>
            <a:r>
              <a:rPr sz="2800" spc="-45" dirty="0">
                <a:solidFill>
                  <a:srgbClr val="404040"/>
                </a:solidFill>
                <a:latin typeface="Tahoma"/>
                <a:cs typeface="Tahoma"/>
              </a:rPr>
              <a:t> </a:t>
            </a:r>
            <a:r>
              <a:rPr sz="2800" spc="175" dirty="0">
                <a:solidFill>
                  <a:srgbClr val="404040"/>
                </a:solidFill>
                <a:latin typeface="Tahoma"/>
                <a:cs typeface="Tahoma"/>
              </a:rPr>
              <a:t>defines</a:t>
            </a:r>
            <a:r>
              <a:rPr sz="2800" spc="-30" dirty="0">
                <a:solidFill>
                  <a:srgbClr val="404040"/>
                </a:solidFill>
                <a:latin typeface="Tahoma"/>
                <a:cs typeface="Tahoma"/>
              </a:rPr>
              <a:t> </a:t>
            </a:r>
            <a:r>
              <a:rPr sz="2800" spc="150" dirty="0">
                <a:solidFill>
                  <a:srgbClr val="404040"/>
                </a:solidFill>
                <a:latin typeface="Tahoma"/>
                <a:cs typeface="Tahoma"/>
              </a:rPr>
              <a:t>a</a:t>
            </a:r>
            <a:r>
              <a:rPr sz="2800" spc="-35" dirty="0">
                <a:solidFill>
                  <a:srgbClr val="404040"/>
                </a:solidFill>
                <a:latin typeface="Tahoma"/>
                <a:cs typeface="Tahoma"/>
              </a:rPr>
              <a:t> </a:t>
            </a:r>
            <a:r>
              <a:rPr sz="2800" spc="195" dirty="0">
                <a:solidFill>
                  <a:srgbClr val="404040"/>
                </a:solidFill>
                <a:latin typeface="Tahoma"/>
                <a:cs typeface="Tahoma"/>
              </a:rPr>
              <a:t>process</a:t>
            </a:r>
            <a:r>
              <a:rPr sz="2800" spc="-35" dirty="0">
                <a:solidFill>
                  <a:srgbClr val="404040"/>
                </a:solidFill>
                <a:latin typeface="Tahoma"/>
                <a:cs typeface="Tahoma"/>
              </a:rPr>
              <a:t> </a:t>
            </a:r>
            <a:r>
              <a:rPr sz="2800" spc="204" dirty="0">
                <a:solidFill>
                  <a:srgbClr val="404040"/>
                </a:solidFill>
                <a:latin typeface="Tahoma"/>
                <a:cs typeface="Tahoma"/>
              </a:rPr>
              <a:t>and</a:t>
            </a:r>
            <a:r>
              <a:rPr sz="2800" spc="-30" dirty="0">
                <a:solidFill>
                  <a:srgbClr val="404040"/>
                </a:solidFill>
                <a:latin typeface="Tahoma"/>
                <a:cs typeface="Tahoma"/>
              </a:rPr>
              <a:t> </a:t>
            </a:r>
            <a:r>
              <a:rPr sz="2800" spc="175" dirty="0">
                <a:solidFill>
                  <a:srgbClr val="404040"/>
                </a:solidFill>
                <a:latin typeface="Tahoma"/>
                <a:cs typeface="Tahoma"/>
              </a:rPr>
              <a:t>the</a:t>
            </a:r>
            <a:r>
              <a:rPr sz="2800" spc="-35" dirty="0">
                <a:solidFill>
                  <a:srgbClr val="404040"/>
                </a:solidFill>
                <a:latin typeface="Tahoma"/>
                <a:cs typeface="Tahoma"/>
              </a:rPr>
              <a:t> </a:t>
            </a:r>
            <a:r>
              <a:rPr sz="2800" spc="195" dirty="0">
                <a:solidFill>
                  <a:srgbClr val="404040"/>
                </a:solidFill>
                <a:latin typeface="Tahoma"/>
                <a:cs typeface="Tahoma"/>
              </a:rPr>
              <a:t>what?  </a:t>
            </a:r>
            <a:r>
              <a:rPr sz="2800" spc="200" dirty="0">
                <a:solidFill>
                  <a:srgbClr val="404040"/>
                </a:solidFill>
                <a:latin typeface="Tahoma"/>
                <a:cs typeface="Tahoma"/>
              </a:rPr>
              <a:t>who?</a:t>
            </a:r>
            <a:r>
              <a:rPr sz="2800" spc="-45" dirty="0">
                <a:solidFill>
                  <a:srgbClr val="404040"/>
                </a:solidFill>
                <a:latin typeface="Tahoma"/>
                <a:cs typeface="Tahoma"/>
              </a:rPr>
              <a:t> </a:t>
            </a:r>
            <a:r>
              <a:rPr sz="2800" spc="185" dirty="0">
                <a:solidFill>
                  <a:srgbClr val="404040"/>
                </a:solidFill>
                <a:latin typeface="Tahoma"/>
                <a:cs typeface="Tahoma"/>
              </a:rPr>
              <a:t>when?</a:t>
            </a:r>
            <a:r>
              <a:rPr sz="2800" spc="-45" dirty="0">
                <a:solidFill>
                  <a:srgbClr val="404040"/>
                </a:solidFill>
                <a:latin typeface="Tahoma"/>
                <a:cs typeface="Tahoma"/>
              </a:rPr>
              <a:t> </a:t>
            </a:r>
            <a:r>
              <a:rPr sz="2800" spc="204" dirty="0">
                <a:solidFill>
                  <a:srgbClr val="404040"/>
                </a:solidFill>
                <a:latin typeface="Tahoma"/>
                <a:cs typeface="Tahoma"/>
              </a:rPr>
              <a:t>and</a:t>
            </a:r>
            <a:r>
              <a:rPr sz="2800" spc="-35" dirty="0">
                <a:solidFill>
                  <a:srgbClr val="404040"/>
                </a:solidFill>
                <a:latin typeface="Tahoma"/>
                <a:cs typeface="Tahoma"/>
              </a:rPr>
              <a:t> </a:t>
            </a:r>
            <a:r>
              <a:rPr sz="2800" spc="210" dirty="0">
                <a:solidFill>
                  <a:srgbClr val="404040"/>
                </a:solidFill>
                <a:latin typeface="Tahoma"/>
                <a:cs typeface="Tahoma"/>
              </a:rPr>
              <a:t>how?</a:t>
            </a:r>
            <a:r>
              <a:rPr sz="2800" spc="-45" dirty="0">
                <a:solidFill>
                  <a:srgbClr val="404040"/>
                </a:solidFill>
                <a:latin typeface="Tahoma"/>
                <a:cs typeface="Tahoma"/>
              </a:rPr>
              <a:t> </a:t>
            </a:r>
            <a:r>
              <a:rPr sz="2800" spc="215" dirty="0">
                <a:solidFill>
                  <a:srgbClr val="404040"/>
                </a:solidFill>
                <a:latin typeface="Tahoma"/>
                <a:cs typeface="Tahoma"/>
              </a:rPr>
              <a:t>to</a:t>
            </a:r>
            <a:r>
              <a:rPr sz="2800" spc="-35" dirty="0">
                <a:solidFill>
                  <a:srgbClr val="404040"/>
                </a:solidFill>
                <a:latin typeface="Tahoma"/>
                <a:cs typeface="Tahoma"/>
              </a:rPr>
              <a:t> </a:t>
            </a:r>
            <a:r>
              <a:rPr sz="2800" spc="160" dirty="0">
                <a:solidFill>
                  <a:srgbClr val="404040"/>
                </a:solidFill>
                <a:latin typeface="Tahoma"/>
                <a:cs typeface="Tahoma"/>
              </a:rPr>
              <a:t>deliver</a:t>
            </a:r>
            <a:r>
              <a:rPr sz="2800" spc="-35" dirty="0">
                <a:solidFill>
                  <a:srgbClr val="404040"/>
                </a:solidFill>
                <a:latin typeface="Tahoma"/>
                <a:cs typeface="Tahoma"/>
              </a:rPr>
              <a:t> </a:t>
            </a:r>
            <a:r>
              <a:rPr sz="2800" spc="175" dirty="0">
                <a:solidFill>
                  <a:srgbClr val="404040"/>
                </a:solidFill>
                <a:latin typeface="Tahoma"/>
                <a:cs typeface="Tahoma"/>
              </a:rPr>
              <a:t>software</a:t>
            </a:r>
            <a:r>
              <a:rPr sz="2800" spc="-35" dirty="0">
                <a:solidFill>
                  <a:srgbClr val="404040"/>
                </a:solidFill>
                <a:latin typeface="Tahoma"/>
                <a:cs typeface="Tahoma"/>
              </a:rPr>
              <a:t> </a:t>
            </a:r>
            <a:r>
              <a:rPr sz="2800" spc="130" dirty="0">
                <a:solidFill>
                  <a:srgbClr val="404040"/>
                </a:solidFill>
                <a:latin typeface="Tahoma"/>
                <a:cs typeface="Tahoma"/>
              </a:rPr>
              <a:t>in</a:t>
            </a:r>
            <a:r>
              <a:rPr sz="2800" spc="-40" dirty="0">
                <a:solidFill>
                  <a:srgbClr val="404040"/>
                </a:solidFill>
                <a:latin typeface="Tahoma"/>
                <a:cs typeface="Tahoma"/>
              </a:rPr>
              <a:t> </a:t>
            </a:r>
            <a:r>
              <a:rPr sz="2800" spc="155" dirty="0">
                <a:solidFill>
                  <a:srgbClr val="404040"/>
                </a:solidFill>
                <a:latin typeface="Tahoma"/>
                <a:cs typeface="Tahoma"/>
              </a:rPr>
              <a:t>an</a:t>
            </a:r>
            <a:endParaRPr sz="2800" dirty="0">
              <a:latin typeface="Tahoma"/>
              <a:cs typeface="Tahoma"/>
            </a:endParaRPr>
          </a:p>
        </p:txBody>
      </p:sp>
      <p:sp>
        <p:nvSpPr>
          <p:cNvPr id="3" name="object 3"/>
          <p:cNvSpPr txBox="1"/>
          <p:nvPr/>
        </p:nvSpPr>
        <p:spPr>
          <a:xfrm>
            <a:off x="1043744" y="3831691"/>
            <a:ext cx="4912360" cy="452120"/>
          </a:xfrm>
          <a:prstGeom prst="rect">
            <a:avLst/>
          </a:prstGeom>
        </p:spPr>
        <p:txBody>
          <a:bodyPr vert="horz" wrap="square" lIns="0" tIns="12700" rIns="0" bIns="0" rtlCol="0">
            <a:spAutoFit/>
          </a:bodyPr>
          <a:lstStyle/>
          <a:p>
            <a:pPr marL="12700">
              <a:lnSpc>
                <a:spcPct val="100000"/>
              </a:lnSpc>
              <a:spcBef>
                <a:spcPts val="100"/>
              </a:spcBef>
            </a:pPr>
            <a:r>
              <a:rPr sz="2800" spc="200" dirty="0">
                <a:solidFill>
                  <a:srgbClr val="404040"/>
                </a:solidFill>
                <a:latin typeface="Tahoma"/>
                <a:cs typeface="Tahoma"/>
              </a:rPr>
              <a:t>organized </a:t>
            </a:r>
            <a:r>
              <a:rPr sz="2800" spc="204" dirty="0">
                <a:solidFill>
                  <a:srgbClr val="404040"/>
                </a:solidFill>
                <a:latin typeface="Tahoma"/>
                <a:cs typeface="Tahoma"/>
              </a:rPr>
              <a:t>and </a:t>
            </a:r>
            <a:r>
              <a:rPr sz="2800" spc="165" dirty="0">
                <a:solidFill>
                  <a:srgbClr val="404040"/>
                </a:solidFill>
                <a:latin typeface="Tahoma"/>
                <a:cs typeface="Tahoma"/>
              </a:rPr>
              <a:t>efficient</a:t>
            </a:r>
            <a:r>
              <a:rPr sz="2800" spc="-550" dirty="0">
                <a:solidFill>
                  <a:srgbClr val="404040"/>
                </a:solidFill>
                <a:latin typeface="Tahoma"/>
                <a:cs typeface="Tahoma"/>
              </a:rPr>
              <a:t> </a:t>
            </a:r>
            <a:r>
              <a:rPr sz="2800" spc="204" dirty="0">
                <a:solidFill>
                  <a:srgbClr val="404040"/>
                </a:solidFill>
                <a:latin typeface="Tahoma"/>
                <a:cs typeface="Tahoma"/>
              </a:rPr>
              <a:t>way</a:t>
            </a:r>
            <a:endParaRPr sz="2800">
              <a:latin typeface="Tahoma"/>
              <a:cs typeface="Tahoma"/>
            </a:endParaRPr>
          </a:p>
        </p:txBody>
      </p:sp>
      <p:sp>
        <p:nvSpPr>
          <p:cNvPr id="4" name="object 4"/>
          <p:cNvSpPr txBox="1">
            <a:spLocks noGrp="1"/>
          </p:cNvSpPr>
          <p:nvPr>
            <p:ph type="title"/>
          </p:nvPr>
        </p:nvSpPr>
        <p:spPr>
          <a:xfrm>
            <a:off x="1043744" y="2087371"/>
            <a:ext cx="1653539" cy="756920"/>
          </a:xfrm>
          <a:prstGeom prst="rect">
            <a:avLst/>
          </a:prstGeom>
        </p:spPr>
        <p:txBody>
          <a:bodyPr vert="horz" wrap="square" lIns="0" tIns="12700" rIns="0" bIns="0" rtlCol="0">
            <a:spAutoFit/>
          </a:bodyPr>
          <a:lstStyle/>
          <a:p>
            <a:pPr marL="12700">
              <a:lnSpc>
                <a:spcPct val="100000"/>
              </a:lnSpc>
              <a:spcBef>
                <a:spcPts val="100"/>
              </a:spcBef>
            </a:pPr>
            <a:r>
              <a:rPr sz="4800" spc="-35" dirty="0">
                <a:solidFill>
                  <a:srgbClr val="9BC850"/>
                </a:solidFill>
                <a:latin typeface="Arial"/>
                <a:cs typeface="Arial"/>
              </a:rPr>
              <a:t>SD</a:t>
            </a:r>
            <a:r>
              <a:rPr sz="4800" spc="-5" dirty="0">
                <a:solidFill>
                  <a:srgbClr val="9BC850"/>
                </a:solidFill>
                <a:latin typeface="Arial"/>
                <a:cs typeface="Arial"/>
              </a:rPr>
              <a:t>L</a:t>
            </a:r>
            <a:r>
              <a:rPr sz="4800" spc="75" dirty="0">
                <a:solidFill>
                  <a:srgbClr val="9BC850"/>
                </a:solidFill>
                <a:latin typeface="Arial"/>
                <a:cs typeface="Arial"/>
              </a:rPr>
              <a:t>C</a:t>
            </a:r>
            <a:endParaRPr sz="4800">
              <a:latin typeface="Arial"/>
              <a:cs typeface="Arial"/>
            </a:endParaRPr>
          </a:p>
        </p:txBody>
      </p:sp>
      <p:sp>
        <p:nvSpPr>
          <p:cNvPr id="5" name="object 5"/>
          <p:cNvSpPr/>
          <p:nvPr/>
        </p:nvSpPr>
        <p:spPr>
          <a:xfrm>
            <a:off x="1398316" y="2987801"/>
            <a:ext cx="2833370" cy="477520"/>
          </a:xfrm>
          <a:custGeom>
            <a:avLst/>
            <a:gdLst/>
            <a:ahLst/>
            <a:cxnLst/>
            <a:rect l="l" t="t" r="r" b="b"/>
            <a:pathLst>
              <a:path w="2833370" h="477520">
                <a:moveTo>
                  <a:pt x="2753423" y="0"/>
                </a:moveTo>
                <a:lnTo>
                  <a:pt x="79578" y="0"/>
                </a:lnTo>
                <a:lnTo>
                  <a:pt x="48600" y="6254"/>
                </a:lnTo>
                <a:lnTo>
                  <a:pt x="23306" y="23310"/>
                </a:lnTo>
                <a:lnTo>
                  <a:pt x="6252" y="48606"/>
                </a:lnTo>
                <a:lnTo>
                  <a:pt x="0" y="79578"/>
                </a:lnTo>
                <a:lnTo>
                  <a:pt x="0" y="397852"/>
                </a:lnTo>
                <a:lnTo>
                  <a:pt x="6252" y="428830"/>
                </a:lnTo>
                <a:lnTo>
                  <a:pt x="23306" y="454125"/>
                </a:lnTo>
                <a:lnTo>
                  <a:pt x="48600" y="471178"/>
                </a:lnTo>
                <a:lnTo>
                  <a:pt x="79578" y="477431"/>
                </a:lnTo>
                <a:lnTo>
                  <a:pt x="2753423" y="477431"/>
                </a:lnTo>
                <a:lnTo>
                  <a:pt x="2784393" y="471178"/>
                </a:lnTo>
                <a:lnTo>
                  <a:pt x="2809684" y="454125"/>
                </a:lnTo>
                <a:lnTo>
                  <a:pt x="2826736" y="428830"/>
                </a:lnTo>
                <a:lnTo>
                  <a:pt x="2832989" y="397852"/>
                </a:lnTo>
                <a:lnTo>
                  <a:pt x="2832989" y="79578"/>
                </a:lnTo>
                <a:lnTo>
                  <a:pt x="2826736" y="48606"/>
                </a:lnTo>
                <a:lnTo>
                  <a:pt x="2809684" y="23310"/>
                </a:lnTo>
                <a:lnTo>
                  <a:pt x="2784393" y="6254"/>
                </a:lnTo>
                <a:lnTo>
                  <a:pt x="2753423" y="0"/>
                </a:lnTo>
                <a:close/>
              </a:path>
            </a:pathLst>
          </a:custGeom>
          <a:solidFill>
            <a:srgbClr val="9BC850">
              <a:alpha val="39999"/>
            </a:srgbClr>
          </a:solidFill>
        </p:spPr>
        <p:txBody>
          <a:bodyPr wrap="square" lIns="0" tIns="0" rIns="0" bIns="0" rtlCol="0"/>
          <a:lstStyle/>
          <a:p>
            <a:endParaRPr/>
          </a:p>
        </p:txBody>
      </p:sp>
      <p:sp>
        <p:nvSpPr>
          <p:cNvPr id="6" name="object 6"/>
          <p:cNvSpPr/>
          <p:nvPr/>
        </p:nvSpPr>
        <p:spPr>
          <a:xfrm>
            <a:off x="4231313" y="4731791"/>
            <a:ext cx="1495675" cy="1629587"/>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5726987" y="4470181"/>
            <a:ext cx="1362710" cy="523240"/>
          </a:xfrm>
          <a:prstGeom prst="rect">
            <a:avLst/>
          </a:prstGeom>
          <a:solidFill>
            <a:srgbClr val="2A9FBC"/>
          </a:solidFill>
        </p:spPr>
        <p:txBody>
          <a:bodyPr vert="horz" wrap="square" lIns="0" tIns="32384" rIns="0" bIns="0" rtlCol="0">
            <a:spAutoFit/>
          </a:bodyPr>
          <a:lstStyle/>
          <a:p>
            <a:pPr algn="ctr">
              <a:lnSpc>
                <a:spcPct val="100000"/>
              </a:lnSpc>
              <a:spcBef>
                <a:spcPts val="254"/>
              </a:spcBef>
            </a:pPr>
            <a:r>
              <a:rPr sz="2800" spc="210" dirty="0">
                <a:solidFill>
                  <a:srgbClr val="FFFFFF"/>
                </a:solidFill>
                <a:latin typeface="Calibri"/>
                <a:cs typeface="Calibri"/>
              </a:rPr>
              <a:t>??</a:t>
            </a:r>
            <a:endParaRPr sz="2800">
              <a:latin typeface="Calibri"/>
              <a:cs typeface="Calibri"/>
            </a:endParaRPr>
          </a:p>
        </p:txBody>
      </p:sp>
      <p:sp>
        <p:nvSpPr>
          <p:cNvPr id="8" name="object 8"/>
          <p:cNvSpPr/>
          <p:nvPr/>
        </p:nvSpPr>
        <p:spPr>
          <a:xfrm>
            <a:off x="8815946" y="4207941"/>
            <a:ext cx="1775404" cy="1792833"/>
          </a:xfrm>
          <a:prstGeom prst="rect">
            <a:avLst/>
          </a:prstGeom>
          <a:blipFill>
            <a:blip r:embed="rId4" cstate="print"/>
            <a:stretch>
              <a:fillRect/>
            </a:stretch>
          </a:blipFill>
        </p:spPr>
        <p:txBody>
          <a:bodyPr wrap="square" lIns="0" tIns="0" rIns="0" bIns="0" rtlCol="0"/>
          <a:lstStyle/>
          <a:p>
            <a:endParaRPr/>
          </a:p>
        </p:txBody>
      </p:sp>
      <p:sp>
        <p:nvSpPr>
          <p:cNvPr id="9" name="object 9"/>
          <p:cNvSpPr txBox="1"/>
          <p:nvPr/>
        </p:nvSpPr>
        <p:spPr>
          <a:xfrm>
            <a:off x="7599402" y="4077765"/>
            <a:ext cx="1362710" cy="523240"/>
          </a:xfrm>
          <a:prstGeom prst="rect">
            <a:avLst/>
          </a:prstGeom>
          <a:solidFill>
            <a:srgbClr val="2A9FBC"/>
          </a:solidFill>
        </p:spPr>
        <p:txBody>
          <a:bodyPr vert="horz" wrap="square" lIns="0" tIns="31750" rIns="0" bIns="0" rtlCol="0">
            <a:spAutoFit/>
          </a:bodyPr>
          <a:lstStyle/>
          <a:p>
            <a:pPr algn="ctr">
              <a:lnSpc>
                <a:spcPct val="100000"/>
              </a:lnSpc>
              <a:spcBef>
                <a:spcPts val="250"/>
              </a:spcBef>
            </a:pPr>
            <a:r>
              <a:rPr sz="2800" spc="70" dirty="0">
                <a:solidFill>
                  <a:srgbClr val="FFFFFF"/>
                </a:solidFill>
                <a:latin typeface="Calibri"/>
                <a:cs typeface="Calibri"/>
              </a:rPr>
              <a:t>?!</a:t>
            </a:r>
            <a:endParaRPr sz="28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TotalTime>
  <Words>2327</Words>
  <Application>Microsoft Office PowerPoint</Application>
  <PresentationFormat>Widescreen</PresentationFormat>
  <Paragraphs>321</Paragraphs>
  <Slides>45</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vt:lpstr>
      <vt:lpstr>Arial Black</vt:lpstr>
      <vt:lpstr>Calibri</vt:lpstr>
      <vt:lpstr>Consolas</vt:lpstr>
      <vt:lpstr>Gill Sans Nova</vt:lpstr>
      <vt:lpstr>Lucida Sans Unicode</vt:lpstr>
      <vt:lpstr>Tahoma</vt:lpstr>
      <vt:lpstr>Times New Roman</vt:lpstr>
      <vt:lpstr>Verdana</vt:lpstr>
      <vt:lpstr>Office Theme</vt:lpstr>
      <vt:lpstr>ISTQB® Foundation: Testing throughout  the Software Development Lifecycle</vt:lpstr>
      <vt:lpstr>PowerPoint Presentation</vt:lpstr>
      <vt:lpstr>ISTQB – Foundation Level</vt:lpstr>
      <vt:lpstr>ISTQB – Foundation Level</vt:lpstr>
      <vt:lpstr>Who This Course Is For</vt:lpstr>
      <vt:lpstr>PowerPoint Presentation</vt:lpstr>
      <vt:lpstr>Overview</vt:lpstr>
      <vt:lpstr>SDLC</vt:lpstr>
      <vt:lpstr>SDLC</vt:lpstr>
      <vt:lpstr>SDLC</vt:lpstr>
      <vt:lpstr>Not all lifecycle models  are created equal</vt:lpstr>
      <vt:lpstr>SDLC</vt:lpstr>
      <vt:lpstr>SDLC</vt:lpstr>
      <vt:lpstr>SDLC Models</vt:lpstr>
      <vt:lpstr>SDLC Stages</vt:lpstr>
      <vt:lpstr>PowerPoint Presentation</vt:lpstr>
      <vt:lpstr>Requirements</vt:lpstr>
      <vt:lpstr>Requirements</vt:lpstr>
      <vt:lpstr>Requirements</vt:lpstr>
      <vt:lpstr>Requirements</vt:lpstr>
      <vt:lpstr>Waterfall Disadvantages</vt:lpstr>
      <vt:lpstr>Slow?</vt:lpstr>
      <vt:lpstr>Busy</vt:lpstr>
      <vt:lpstr>Software</vt:lpstr>
      <vt:lpstr>The sooner you discover an  issue, the better.</vt:lpstr>
      <vt:lpstr>What testers  are left with</vt:lpstr>
      <vt:lpstr>Can we extend the deadline?</vt:lpstr>
      <vt:lpstr>Analysis</vt:lpstr>
      <vt:lpstr>static testing, a formal review</vt:lpstr>
      <vt:lpstr>PowerPoint Presentation</vt:lpstr>
      <vt:lpstr>Analyze all 10 features</vt:lpstr>
      <vt:lpstr>Do the  next ones</vt:lpstr>
      <vt:lpstr>Iterative Approach</vt:lpstr>
      <vt:lpstr> Weeks #1-2: two small features</vt:lpstr>
      <vt:lpstr>Sequential vs. Iterative</vt:lpstr>
      <vt:lpstr>Iterative Models</vt:lpstr>
      <vt:lpstr>Iterative Models</vt:lpstr>
      <vt:lpstr>Iterative Models</vt:lpstr>
      <vt:lpstr>PowerPoint Presentation</vt:lpstr>
      <vt:lpstr>It depends.</vt:lpstr>
      <vt:lpstr>PowerPoint Presentation</vt:lpstr>
      <vt:lpstr>PowerPoint Presentation</vt:lpstr>
      <vt:lpstr>Mixing models is possible  in practice.</vt:lpstr>
      <vt:lpstr>SDLC: Software Development Lifecycle Two broad categories:</vt:lpstr>
      <vt:lpstr>Discovering Test Levels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ISTQB® Foundation: Testing throughout  the Software Development Lifecycle</dc:title>
  <cp:lastModifiedBy>Yelena Gouralnik</cp:lastModifiedBy>
  <cp:revision>6</cp:revision>
  <dcterms:created xsi:type="dcterms:W3CDTF">2021-01-20T21:23:07Z</dcterms:created>
  <dcterms:modified xsi:type="dcterms:W3CDTF">2021-01-22T18:40:00Z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2020-12-07T00:00:00Z</vt:filetime>
  </property>
  <property fmtid="{D5CDD505-2E9C-101B-9397-08002B2CF9AE}" pid="3" name="LastSaved">
    <vt:filetime>2021-01-20T00:00:00Z</vt:filetime>
  </property>
</Properties>
</file>