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9" r:id="rId18"/>
    <p:sldId id="272" r:id="rId19"/>
    <p:sldId id="273" r:id="rId20"/>
    <p:sldId id="300" r:id="rId21"/>
    <p:sldId id="274" r:id="rId22"/>
    <p:sldId id="275" r:id="rId23"/>
    <p:sldId id="276" r:id="rId24"/>
    <p:sldId id="277" r:id="rId25"/>
    <p:sldId id="278" r:id="rId26"/>
    <p:sldId id="279" r:id="rId27"/>
    <p:sldId id="280" r:id="rId28"/>
    <p:sldId id="281" r:id="rId29"/>
    <p:sldId id="282" r:id="rId30"/>
    <p:sldId id="301" r:id="rId31"/>
    <p:sldId id="283" r:id="rId32"/>
    <p:sldId id="284" r:id="rId33"/>
    <p:sldId id="302" r:id="rId34"/>
    <p:sldId id="285" r:id="rId35"/>
    <p:sldId id="286" r:id="rId36"/>
    <p:sldId id="303" r:id="rId37"/>
    <p:sldId id="304" r:id="rId38"/>
    <p:sldId id="287" r:id="rId39"/>
    <p:sldId id="288" r:id="rId40"/>
    <p:sldId id="289" r:id="rId41"/>
    <p:sldId id="290" r:id="rId42"/>
    <p:sldId id="291" r:id="rId43"/>
    <p:sldId id="292" r:id="rId44"/>
    <p:sldId id="293" r:id="rId45"/>
    <p:sldId id="294" r:id="rId46"/>
    <p:sldId id="295" r:id="rId47"/>
    <p:sldId id="296" r:id="rId48"/>
    <p:sldId id="298" r:id="rId4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455" autoAdjust="0"/>
  </p:normalViewPr>
  <p:slideViewPr>
    <p:cSldViewPr>
      <p:cViewPr varScale="1">
        <p:scale>
          <a:sx n="57" d="100"/>
          <a:sy n="57" d="100"/>
        </p:scale>
        <p:origin x="763" y="53"/>
      </p:cViewPr>
      <p:guideLst>
        <p:guide orient="horz" pos="2880"/>
        <p:guide pos="216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2E177A9-117F-4F79-95EB-54537FD92A47}" type="datetimeFigureOut">
              <a:rPr lang="en-US" smtClean="0"/>
              <a:t>1/24/2021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88509A8-0A0E-4B81-A4F7-867506AE0049}" type="slidenum">
              <a:rPr lang="en-US" smtClean="0"/>
              <a:t>‹#›</a:t>
            </a:fld>
            <a:endParaRPr lang="en-US"/>
          </a:p>
        </p:txBody>
      </p:sp>
    </p:spTree>
    <p:extLst>
      <p:ext uri="{BB962C8B-B14F-4D97-AF65-F5344CB8AC3E}">
        <p14:creationId xmlns:p14="http://schemas.microsoft.com/office/powerpoint/2010/main" val="5462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 this section, we will be discovering the various test levels.</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a:t>
            </a:fld>
            <a:endParaRPr lang="en-US"/>
          </a:p>
        </p:txBody>
      </p:sp>
    </p:spTree>
    <p:extLst>
      <p:ext uri="{BB962C8B-B14F-4D97-AF65-F5344CB8AC3E}">
        <p14:creationId xmlns:p14="http://schemas.microsoft.com/office/powerpoint/2010/main" val="33904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System testing starts when everything or almost everything is in place, and you try to exercise the software from start to finish, and you do that using from the outside, which often involves an interface.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Finally comes acceptance testing. The software is given to the end user, the customer, or their representative, and they should work with the software so that they can say, yes, this works as I wanted. I accept.</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10</a:t>
            </a:fld>
            <a:endParaRPr lang="en-US"/>
          </a:p>
        </p:txBody>
      </p:sp>
    </p:spTree>
    <p:extLst>
      <p:ext uri="{BB962C8B-B14F-4D97-AF65-F5344CB8AC3E}">
        <p14:creationId xmlns:p14="http://schemas.microsoft.com/office/powerpoint/2010/main" val="190403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All of these levels have common and specific objectives.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common ones include reducing risk;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verifying functional and nonfunctional behaviors,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we'll talk about test types in the next module;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build confidence in the system; find defects, obviously;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but also for components and integration levels, we want to prevent them from escaping to higher levels because finding and fixing a bug in lower levels is faster and easier. </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11</a:t>
            </a:fld>
            <a:endParaRPr lang="en-US"/>
          </a:p>
        </p:txBody>
      </p:sp>
    </p:spTree>
    <p:extLst>
      <p:ext uri="{BB962C8B-B14F-4D97-AF65-F5344CB8AC3E}">
        <p14:creationId xmlns:p14="http://schemas.microsoft.com/office/powerpoint/2010/main" val="644549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Let me just introduce you to a fictional banking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system provides a user interface through which you can do all sorts of things, check your current balance, check your savings account, transfer money into the savings account, play around with a mortgage calculator if you want to apply for one, as well as life and travel insurance calculators, all backed up by a common calculator module, providing basic math functions like adding and multiplying.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finally, there's a pretty good chance that all of your personal data is stored in a database. That's good enough for a fictional system, and we'll use it as we explore the test levels.</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12</a:t>
            </a:fld>
            <a:endParaRPr lang="en-US"/>
          </a:p>
        </p:txBody>
      </p:sp>
    </p:spTree>
    <p:extLst>
      <p:ext uri="{BB962C8B-B14F-4D97-AF65-F5344CB8AC3E}">
        <p14:creationId xmlns:p14="http://schemas.microsoft.com/office/powerpoint/2010/main" val="3302929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Component testing, also known as unit or module testing, focuses on components that are separately testable. Notice that, according to this definition, all three terms are synonymous.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is how ISTQB defines it, and this is what you should remember for the exam, but I'd say that there's a 99% chance that this is not how people understand it in the real world. </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13</a:t>
            </a:fld>
            <a:endParaRPr lang="en-US"/>
          </a:p>
        </p:txBody>
      </p:sp>
    </p:spTree>
    <p:extLst>
      <p:ext uri="{BB962C8B-B14F-4D97-AF65-F5344CB8AC3E}">
        <p14:creationId xmlns:p14="http://schemas.microsoft.com/office/powerpoint/2010/main" val="1765607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main source of confusion here is the difficulty of exactly defining the word unit. It is something very small that can be tested independently and in isolation, but how small can you go?</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14</a:t>
            </a:fld>
            <a:endParaRPr lang="en-US"/>
          </a:p>
        </p:txBody>
      </p:sp>
    </p:spTree>
    <p:extLst>
      <p:ext uri="{BB962C8B-B14F-4D97-AF65-F5344CB8AC3E}">
        <p14:creationId xmlns:p14="http://schemas.microsoft.com/office/powerpoint/2010/main" val="2058014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Suppose you have a single code function that adds up two numbers, and it gives you the sum. Is this a unit? If you ask a developer, the answer will definitely be yes. And this can be tested.</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15</a:t>
            </a:fld>
            <a:endParaRPr lang="en-US"/>
          </a:p>
        </p:txBody>
      </p:sp>
    </p:spTree>
    <p:extLst>
      <p:ext uri="{BB962C8B-B14F-4D97-AF65-F5344CB8AC3E}">
        <p14:creationId xmlns:p14="http://schemas.microsoft.com/office/powerpoint/2010/main" val="347792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can write multiple automated unit tests that verify it works correctly. But this function will be located in a source file, together with other small, logically‑related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We can have a file called Calculator, and it will have functions, add, subtract, multiply, divide. So we could also say that this one file is a unit. It's a bigger unit, but it's a unit nonetheless.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16</a:t>
            </a:fld>
            <a:endParaRPr lang="en-US"/>
          </a:p>
        </p:txBody>
      </p:sp>
    </p:spTree>
    <p:extLst>
      <p:ext uri="{BB962C8B-B14F-4D97-AF65-F5344CB8AC3E}">
        <p14:creationId xmlns:p14="http://schemas.microsoft.com/office/powerpoint/2010/main" val="3171353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Finally, we could have a small component called Mortgage Calculator, and we know that internally it consists of multiple files. So can we call this a single logical unit?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So double‑check how you and your team define terms unit and module. Developers will tend to define it as a piece of code or a single source file at most, whereas testers, who don't see such low‑level details, might refer to a single logical business functionality. </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17</a:t>
            </a:fld>
            <a:endParaRPr lang="en-US"/>
          </a:p>
        </p:txBody>
      </p:sp>
    </p:spTree>
    <p:extLst>
      <p:ext uri="{BB962C8B-B14F-4D97-AF65-F5344CB8AC3E}">
        <p14:creationId xmlns:p14="http://schemas.microsoft.com/office/powerpoint/2010/main" val="204592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Consequently, the test basis and the approach will vary too. For developers, the test basis will be code itself, tech design, and perhaps a data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reading code and trying to find mistakes in code, or writing unit tests that exercise the separate functions and ensuring that they produce correct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However, the terms are fluid, and if you are a tester and you have been tasked with component testing without looking at the code then your test basis will be the component spec, an outline telling you how exactly the calculation is supposed to happen.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main objective of unit testing is to find defects in that single component. Sounds obvious, but many still ignore the value such testing can bring.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18</a:t>
            </a:fld>
            <a:endParaRPr lang="en-US"/>
          </a:p>
        </p:txBody>
      </p:sp>
    </p:spTree>
    <p:extLst>
      <p:ext uri="{BB962C8B-B14F-4D97-AF65-F5344CB8AC3E}">
        <p14:creationId xmlns:p14="http://schemas.microsoft.com/office/powerpoint/2010/main" val="467995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Imagine looking for a needle in a haystack. The needle is a software bug. It might take ages to find, but doing unit‑level testing is like providing your team with a method that tells you, hey, I don't know where exactly the defect is, but I'm pretty sure it's in this small region over here, so concentrate your effort on this area.</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19</a:t>
            </a:fld>
            <a:endParaRPr lang="en-US"/>
          </a:p>
        </p:txBody>
      </p:sp>
    </p:spTree>
    <p:extLst>
      <p:ext uri="{BB962C8B-B14F-4D97-AF65-F5344CB8AC3E}">
        <p14:creationId xmlns:p14="http://schemas.microsoft.com/office/powerpoint/2010/main" val="47131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 Most modern nontrivial software is not a single monolith black box behind a screen where all the code is written in one huge file. Software can often be broken down into multiple layers and then those layers into smaller modules.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And those modules, in turn, consist of files with code that actually runs and executable whatever it is supposed to do.</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a:t>
            </a:fld>
            <a:endParaRPr lang="en-US"/>
          </a:p>
        </p:txBody>
      </p:sp>
    </p:spTree>
    <p:extLst>
      <p:ext uri="{BB962C8B-B14F-4D97-AF65-F5344CB8AC3E}">
        <p14:creationId xmlns:p14="http://schemas.microsoft.com/office/powerpoint/2010/main" val="1694149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Next comes the integration testing. The concept is simple. We tested units separately, now we start connecting them and making sure nothing blows up.</a:t>
            </a:r>
          </a:p>
          <a:p>
            <a:r>
              <a:rPr lang="en-US" b="0" dirty="0">
                <a:solidFill>
                  <a:srgbClr val="D4D4D4"/>
                </a:solidFill>
                <a:effectLst/>
                <a:latin typeface="Consolas" panose="020B0609020204030204" pitchFamily="49" charset="0"/>
              </a:rPr>
              <a:t>Testing two units is integration testing. </a:t>
            </a:r>
          </a:p>
          <a:p>
            <a:r>
              <a:rPr lang="en-US" b="0" dirty="0">
                <a:solidFill>
                  <a:srgbClr val="D4D4D4"/>
                </a:solidFill>
                <a:effectLst/>
                <a:latin typeface="Consolas" panose="020B0609020204030204" pitchFamily="49" charset="0"/>
              </a:rPr>
              <a:t>Testing three or four units together is also integration testing. It just means a bigger integration test, but still an integration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20</a:t>
            </a:fld>
            <a:endParaRPr lang="en-US"/>
          </a:p>
        </p:txBody>
      </p:sp>
    </p:spTree>
    <p:extLst>
      <p:ext uri="{BB962C8B-B14F-4D97-AF65-F5344CB8AC3E}">
        <p14:creationId xmlns:p14="http://schemas.microsoft.com/office/powerpoint/2010/main" val="3127274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have a typical three‑layer system, UI, also called the front end, the back end, where most of the logic lives, and the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execute a test that uses all three of these layers, we could call that an integration test, too. So remember that working with two or more boxes across two or more layers automatically means you're doing some kind of integration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way I presented the idea is more of a tester's perspective. If you ask a developer, however, they will probably have a different or an additional definition of integration testing. </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21</a:t>
            </a:fld>
            <a:endParaRPr lang="en-US"/>
          </a:p>
        </p:txBody>
      </p:sp>
    </p:spTree>
    <p:extLst>
      <p:ext uri="{BB962C8B-B14F-4D97-AF65-F5344CB8AC3E}">
        <p14:creationId xmlns:p14="http://schemas.microsoft.com/office/powerpoint/2010/main" val="2960392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Since they work with code at the lowest levels, writing automated tests that verify communication between two or three source files will be considered an integration test by them. If a test needs to fetch a single file in the file system, even that will qualify the test as an integration one. </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22</a:t>
            </a:fld>
            <a:endParaRPr lang="en-US"/>
          </a:p>
        </p:txBody>
      </p:sp>
    </p:spTree>
    <p:extLst>
      <p:ext uri="{BB962C8B-B14F-4D97-AF65-F5344CB8AC3E}">
        <p14:creationId xmlns:p14="http://schemas.microsoft.com/office/powerpoint/2010/main" val="2312310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developer's perspective on unit and integration testing is explored quite well in Unit Testing Principles, Practices, and Patterns book, and I recommend it for two reasons. If you have some programming basics, you will understand the developer's perspective on testing levels. And second, you will realize that ISTQB test level definitions are not universal in the industry.</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23</a:t>
            </a:fld>
            <a:endParaRPr lang="en-US"/>
          </a:p>
        </p:txBody>
      </p:sp>
    </p:spTree>
    <p:extLst>
      <p:ext uri="{BB962C8B-B14F-4D97-AF65-F5344CB8AC3E}">
        <p14:creationId xmlns:p14="http://schemas.microsoft.com/office/powerpoint/2010/main" val="2514976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ISTQB syllabus recognizes two specific subcategories of integration testing, component integration and system integration. </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24</a:t>
            </a:fld>
            <a:endParaRPr lang="en-US"/>
          </a:p>
        </p:txBody>
      </p:sp>
    </p:spTree>
    <p:extLst>
      <p:ext uri="{BB962C8B-B14F-4D97-AF65-F5344CB8AC3E}">
        <p14:creationId xmlns:p14="http://schemas.microsoft.com/office/powerpoint/2010/main" val="3162258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Component integration is what we already discussed. You have a system, you have many components, you test that they integrate with each other without issues.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That's within a single system wherever you draw the border of that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On the other hand, system integration testing focuses on interactions between systems. Our fictional bank doesn't exist in isolation. It needs to communicate and exchange data with other banks, with credit card companies, and dozens of other vendors.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Each of them has their own system with a public interface, the endpoints through which these systems communicate. </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25</a:t>
            </a:fld>
            <a:endParaRPr lang="en-US"/>
          </a:p>
        </p:txBody>
      </p:sp>
    </p:spTree>
    <p:extLst>
      <p:ext uri="{BB962C8B-B14F-4D97-AF65-F5344CB8AC3E}">
        <p14:creationId xmlns:p14="http://schemas.microsoft.com/office/powerpoint/2010/main" val="391635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Given this rather broad definition of integration testing, it's not a surprise that both the test object and the test basis can be just about anything.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Entire subsystems, databases, infrastructure components, interfaces, and microservices are all examples of test objects. And you can use any documentation related to these objects as a test basis for your test scenarios, technical spec, design documents, sequence diagrams, and public interface definitions.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26</a:t>
            </a:fld>
            <a:endParaRPr lang="en-US"/>
          </a:p>
        </p:txBody>
      </p:sp>
    </p:spTree>
    <p:extLst>
      <p:ext uri="{BB962C8B-B14F-4D97-AF65-F5344CB8AC3E}">
        <p14:creationId xmlns:p14="http://schemas.microsoft.com/office/powerpoint/2010/main" val="1539114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When it comes to the test approach, it's a real mix. Frequently, both developers and testers participate in integration testing, and it will vary quite a lot depending on where you work, and it depends on many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For example, a strong technical background is required to carry out such testing in some projects, and it just so happens that the testers don't have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So the developers mostly do the integration testing.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We have enough test automation engineers that are capable to carry out all sorts of independent technical integration testing, and we support manual testers who focus on system and acceptance testing.</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27</a:t>
            </a:fld>
            <a:endParaRPr lang="en-US"/>
          </a:p>
        </p:txBody>
      </p:sp>
    </p:spTree>
    <p:extLst>
      <p:ext uri="{BB962C8B-B14F-4D97-AF65-F5344CB8AC3E}">
        <p14:creationId xmlns:p14="http://schemas.microsoft.com/office/powerpoint/2010/main" val="926494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 a way, system testing is a bit like full integration testing of all modules. You would expect all pieces to be put together, and instead of testing various combinations of subsections of the same system, you take a step back and focus on the behavior of the system as a whole.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88509A8-0A0E-4B81-A4F7-867506AE0049}" type="slidenum">
              <a:rPr lang="en-US" smtClean="0"/>
              <a:t>28</a:t>
            </a:fld>
            <a:endParaRPr lang="en-US"/>
          </a:p>
        </p:txBody>
      </p:sp>
    </p:spTree>
    <p:extLst>
      <p:ext uri="{BB962C8B-B14F-4D97-AF65-F5344CB8AC3E}">
        <p14:creationId xmlns:p14="http://schemas.microsoft.com/office/powerpoint/2010/main" val="2581441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Two things to consider when you do system testing. Your starting point is typically not within the system, as is the case with integration testing, but rather outside.</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29</a:t>
            </a:fld>
            <a:endParaRPr lang="en-US"/>
          </a:p>
        </p:txBody>
      </p:sp>
    </p:spTree>
    <p:extLst>
      <p:ext uri="{BB962C8B-B14F-4D97-AF65-F5344CB8AC3E}">
        <p14:creationId xmlns:p14="http://schemas.microsoft.com/office/powerpoint/2010/main" val="330072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today, building software and especially entire enterprise architectures is often similar to assembling a jigsaw puzzle. Developers create small jigsaw pieces.</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a:t>
            </a:fld>
            <a:endParaRPr lang="en-US"/>
          </a:p>
        </p:txBody>
      </p:sp>
    </p:spTree>
    <p:extLst>
      <p:ext uri="{BB962C8B-B14F-4D97-AF65-F5344CB8AC3E}">
        <p14:creationId xmlns:p14="http://schemas.microsoft.com/office/powerpoint/2010/main" val="3378675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Whatever public interfaces the system has, imagine like the outside doors or windows of a house, and you interact with the system only through these interfaces or endpoints, as if you didn't know about the internal mechanics. </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30</a:t>
            </a:fld>
            <a:endParaRPr lang="en-US"/>
          </a:p>
        </p:txBody>
      </p:sp>
    </p:spTree>
    <p:extLst>
      <p:ext uri="{BB962C8B-B14F-4D97-AF65-F5344CB8AC3E}">
        <p14:creationId xmlns:p14="http://schemas.microsoft.com/office/powerpoint/2010/main" val="58884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were testing a car, then integration testing would be like looking at the car internals and make sure that the engine fits and works well with the rest of the car. </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31</a:t>
            </a:fld>
            <a:endParaRPr lang="en-US"/>
          </a:p>
        </p:txBody>
      </p:sp>
    </p:spTree>
    <p:extLst>
      <p:ext uri="{BB962C8B-B14F-4D97-AF65-F5344CB8AC3E}">
        <p14:creationId xmlns:p14="http://schemas.microsoft.com/office/powerpoint/2010/main" val="3691779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Whereas system level testing is more similar to just taking it for a test drive without knowing or caring anything about what happens inside. The public interface to you, in this case, is the steering wheel, the seat, the pedals, and the gearbox. As long as you can drive around without problems, then the system works fine. </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32</a:t>
            </a:fld>
            <a:endParaRPr lang="en-US"/>
          </a:p>
        </p:txBody>
      </p:sp>
    </p:spTree>
    <p:extLst>
      <p:ext uri="{BB962C8B-B14F-4D97-AF65-F5344CB8AC3E}">
        <p14:creationId xmlns:p14="http://schemas.microsoft.com/office/powerpoint/2010/main" val="2458064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second thing to consider are the system's paths and flows. </a:t>
            </a:r>
          </a:p>
        </p:txBody>
      </p:sp>
      <p:sp>
        <p:nvSpPr>
          <p:cNvPr id="4" name="Slide Number Placeholder 3"/>
          <p:cNvSpPr>
            <a:spLocks noGrp="1"/>
          </p:cNvSpPr>
          <p:nvPr>
            <p:ph type="sldNum" sz="quarter" idx="5"/>
          </p:nvPr>
        </p:nvSpPr>
        <p:spPr/>
        <p:txBody>
          <a:bodyPr/>
          <a:lstStyle/>
          <a:p>
            <a:fld id="{588509A8-0A0E-4B81-A4F7-867506AE0049}" type="slidenum">
              <a:rPr lang="en-US" smtClean="0"/>
              <a:t>33</a:t>
            </a:fld>
            <a:endParaRPr lang="en-US"/>
          </a:p>
        </p:txBody>
      </p:sp>
    </p:spTree>
    <p:extLst>
      <p:ext uri="{BB962C8B-B14F-4D97-AF65-F5344CB8AC3E}">
        <p14:creationId xmlns:p14="http://schemas.microsoft.com/office/powerpoint/2010/main" val="1008388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If you are making a payment to a different account, that is one flow. If you are getting a mortgage, that's another flow. If you are buying some package deal that involves several financial products with a special discount, that's a third flow, which is a combination of the first two. </a:t>
            </a: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88509A8-0A0E-4B81-A4F7-867506AE0049}" type="slidenum">
              <a:rPr lang="en-US" smtClean="0"/>
              <a:t>34</a:t>
            </a:fld>
            <a:endParaRPr lang="en-US"/>
          </a:p>
        </p:txBody>
      </p:sp>
    </p:spTree>
    <p:extLst>
      <p:ext uri="{BB962C8B-B14F-4D97-AF65-F5344CB8AC3E}">
        <p14:creationId xmlns:p14="http://schemas.microsoft.com/office/powerpoint/2010/main" val="226937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As you might imagine, a complex system has hundreds or even thousands of such paths and flows, and it takes quite a bit of experience and knowledge to figure out how you can cover as much as sensibly possible in the little time you have.</a:t>
            </a:r>
            <a:endParaRPr lang="en-US" dirty="0"/>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35</a:t>
            </a:fld>
            <a:endParaRPr lang="en-US"/>
          </a:p>
        </p:txBody>
      </p:sp>
    </p:spTree>
    <p:extLst>
      <p:ext uri="{BB962C8B-B14F-4D97-AF65-F5344CB8AC3E}">
        <p14:creationId xmlns:p14="http://schemas.microsoft.com/office/powerpoint/2010/main" val="4084930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Acceptance testing is very similar to system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Just like system testing, its objective is to validate that the delivered software is complete and it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But not just that, there is an additional focus on who does the testing and for what purpose.</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36</a:t>
            </a:fld>
            <a:endParaRPr lang="en-US"/>
          </a:p>
        </p:txBody>
      </p:sp>
    </p:spTree>
    <p:extLst>
      <p:ext uri="{BB962C8B-B14F-4D97-AF65-F5344CB8AC3E}">
        <p14:creationId xmlns:p14="http://schemas.microsoft.com/office/powerpoint/2010/main" val="31589471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System testing starts when everything or almost everything is in place, and you try to exercise the software from start to finish, and you do that using from the outside, which often involves an interface.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Finally comes acceptance testing. The software is given to the end user, the customer, or their representative, and they should work with the software so that they can say, yes, this works as I wanted. I accept.</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37</a:t>
            </a:fld>
            <a:endParaRPr lang="en-US"/>
          </a:p>
        </p:txBody>
      </p:sp>
    </p:spTree>
    <p:extLst>
      <p:ext uri="{BB962C8B-B14F-4D97-AF65-F5344CB8AC3E}">
        <p14:creationId xmlns:p14="http://schemas.microsoft.com/office/powerpoint/2010/main" val="1382317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Going back to the car example, we could say, does the car work? Yes, it's great, but I ordered a minivan for my family, not a sports car.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As you can see, acceptance testing is a means for customers to approve what has been delivered.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In other words, if the system does not solve the problems it was built to solve, we have not been successful. This level is often a part of closing a deal between the customer and the supplier,  and as such</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38</a:t>
            </a:fld>
            <a:endParaRPr lang="en-US"/>
          </a:p>
        </p:txBody>
      </p:sp>
    </p:spTree>
    <p:extLst>
      <p:ext uri="{BB962C8B-B14F-4D97-AF65-F5344CB8AC3E}">
        <p14:creationId xmlns:p14="http://schemas.microsoft.com/office/powerpoint/2010/main" val="3810539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this is why it's so important to have clear and complete requirements.</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39</a:t>
            </a:fld>
            <a:endParaRPr lang="en-US"/>
          </a:p>
        </p:txBody>
      </p:sp>
    </p:spTree>
    <p:extLst>
      <p:ext uri="{BB962C8B-B14F-4D97-AF65-F5344CB8AC3E}">
        <p14:creationId xmlns:p14="http://schemas.microsoft.com/office/powerpoint/2010/main" val="291989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Then they gradually assemble them together until it all works.</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a:t>
            </a:fld>
            <a:endParaRPr lang="en-US"/>
          </a:p>
        </p:txBody>
      </p:sp>
    </p:spTree>
    <p:extLst>
      <p:ext uri="{BB962C8B-B14F-4D97-AF65-F5344CB8AC3E}">
        <p14:creationId xmlns:p14="http://schemas.microsoft.com/office/powerpoint/2010/main" val="681376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is what may happen in the real world. Company A pays Company B a fixed sum of a million dollars to deliver software X within a year. Company B delivers. Company A asks a couple of users to click around the system and report if it's okay. They say it's okay. The handover is complete, and just days later all sorts of problems are discovered when hundreds of people start using it. </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40</a:t>
            </a:fld>
            <a:endParaRPr lang="en-US"/>
          </a:p>
        </p:txBody>
      </p:sp>
    </p:spTree>
    <p:extLst>
      <p:ext uri="{BB962C8B-B14F-4D97-AF65-F5344CB8AC3E}">
        <p14:creationId xmlns:p14="http://schemas.microsoft.com/office/powerpoint/2010/main" val="3140746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Company A comes back to Company B and says, what the heck? Fix this immediately. And Company B has the full right to say, sorry, you signed off the handover, it's too late now. We can fix all the discovered issues, but it will cost you extra.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41</a:t>
            </a:fld>
            <a:endParaRPr lang="en-US"/>
          </a:p>
        </p:txBody>
      </p:sp>
    </p:spTree>
    <p:extLst>
      <p:ext uri="{BB962C8B-B14F-4D97-AF65-F5344CB8AC3E}">
        <p14:creationId xmlns:p14="http://schemas.microsoft.com/office/powerpoint/2010/main" val="30359995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scenario could have been avoided if Company A hired independent testers to execute thorough acceptance testing, find most of the severe defects, throw the software back to Company B, and say, hey, we're not signing this off until you fix all of these issues, and we're not paying a dollar more. </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42</a:t>
            </a:fld>
            <a:endParaRPr lang="en-US"/>
          </a:p>
        </p:txBody>
      </p:sp>
    </p:spTree>
    <p:extLst>
      <p:ext uri="{BB962C8B-B14F-4D97-AF65-F5344CB8AC3E}">
        <p14:creationId xmlns:p14="http://schemas.microsoft.com/office/powerpoint/2010/main" val="7636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What we discussed is commonly known as UAT, user acceptance testing. The focus is on users being able to use the software for their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There is also OAT, operational acceptance testing, which focuses on rather boring, but necessary operations such as backup and restore, installing and uninstalling and upgrading, disaster recovery, data load and migration, as well as performance and load testing with real amounts of data and the real number of users.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We typically don't think of these things until we have to do them, and when we do problems come out of nowhere.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so again, test management should be forward thinking and include such acceptance testing into their test plan.</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43</a:t>
            </a:fld>
            <a:endParaRPr lang="en-US"/>
          </a:p>
        </p:txBody>
      </p:sp>
    </p:spTree>
    <p:extLst>
      <p:ext uri="{BB962C8B-B14F-4D97-AF65-F5344CB8AC3E}">
        <p14:creationId xmlns:p14="http://schemas.microsoft.com/office/powerpoint/2010/main" val="25895511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Acceptance testing can be broken down into different logical categories, specifically alpha and beta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You've probably heard about a beta version of some application. This is directly related.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ISTQB® says that this is typically done for commercial of‑the‑shelf software, but I believe this is not necessarily the case. This can be done for just about any kind of software. In both cases, the testing is carried out by independent testers or potential or existing customers, not the testers on the development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44</a:t>
            </a:fld>
            <a:endParaRPr lang="en-US"/>
          </a:p>
        </p:txBody>
      </p:sp>
    </p:spTree>
    <p:extLst>
      <p:ext uri="{BB962C8B-B14F-4D97-AF65-F5344CB8AC3E}">
        <p14:creationId xmlns:p14="http://schemas.microsoft.com/office/powerpoint/2010/main" val="18686802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main difference is that alpha testing happens at the developing organization site, while beta testing happens on the site of the customer. Or it can be an application deployed to the devices of a small group of selected users. </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45</a:t>
            </a:fld>
            <a:endParaRPr lang="en-US"/>
          </a:p>
        </p:txBody>
      </p:sp>
    </p:spTree>
    <p:extLst>
      <p:ext uri="{BB962C8B-B14F-4D97-AF65-F5344CB8AC3E}">
        <p14:creationId xmlns:p14="http://schemas.microsoft.com/office/powerpoint/2010/main" val="2627237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main point in beta testing is to use the infrastructure, both hardware and software, of the end users.</a:t>
            </a:r>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46</a:t>
            </a:fld>
            <a:endParaRPr lang="en-US"/>
          </a:p>
        </p:txBody>
      </p:sp>
    </p:spTree>
    <p:extLst>
      <p:ext uri="{BB962C8B-B14F-4D97-AF65-F5344CB8AC3E}">
        <p14:creationId xmlns:p14="http://schemas.microsoft.com/office/powerpoint/2010/main" val="2680484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You may have heard of the cliché saying, it works on my machine. This happens when things are tested on the developers' infrastructure, it works, things get delivered to the customer, they try to run it on their infrastructure, which is very likely not identical to the one developers had, and it fails.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It's just impossible to predict everything, because the cause for failure might even be a small browser plugin used by the company users and that happens to interfere with your web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Beta testing takes out the guesswork. Just try to run the system on the customer's infrastructure and see what happens.</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47</a:t>
            </a:fld>
            <a:endParaRPr lang="en-US"/>
          </a:p>
        </p:txBody>
      </p:sp>
    </p:spTree>
    <p:extLst>
      <p:ext uri="{BB962C8B-B14F-4D97-AF65-F5344CB8AC3E}">
        <p14:creationId xmlns:p14="http://schemas.microsoft.com/office/powerpoint/2010/main" val="340160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And this is the basic idea behind test levels. You can test big and small.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development team together with testers can test the smaller units or components independently, then how they interact together, first two units, then three units, then all units as a whole.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5</a:t>
            </a:fld>
            <a:endParaRPr lang="en-US"/>
          </a:p>
        </p:txBody>
      </p:sp>
    </p:spTree>
    <p:extLst>
      <p:ext uri="{BB962C8B-B14F-4D97-AF65-F5344CB8AC3E}">
        <p14:creationId xmlns:p14="http://schemas.microsoft.com/office/powerpoint/2010/main" val="233742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ISTQB® Foundation syllabus lists four levels, component, integration, system, and acceptance levels.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Each of these levels has specific objectives and approaches, as well as types of typical defects found at every level, and we'll discuss these as we go along.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We will explore these specific levels and how they are defined by ISTQB®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But be aware that I will also give you several widely used alternative definitions of those levels that are practiced in the real world.</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6</a:t>
            </a:fld>
            <a:endParaRPr lang="en-US"/>
          </a:p>
        </p:txBody>
      </p:sp>
    </p:spTree>
    <p:extLst>
      <p:ext uri="{BB962C8B-B14F-4D97-AF65-F5344CB8AC3E}">
        <p14:creationId xmlns:p14="http://schemas.microsoft.com/office/powerpoint/2010/main" val="1706045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Let me try and explain all of the test levels in under 90 seconds in a very simple way and then provide you with a sample system. </a:t>
            </a:r>
          </a:p>
          <a:p>
            <a:r>
              <a:rPr lang="en-US" b="0" dirty="0">
                <a:solidFill>
                  <a:srgbClr val="D4D4D4"/>
                </a:solidFill>
                <a:effectLst/>
                <a:latin typeface="Consolas" panose="020B0609020204030204" pitchFamily="49" charset="0"/>
              </a:rPr>
              <a:t>I will then ask you to keep that in mind as we go through the rest of the module, talking about details.</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7</a:t>
            </a:fld>
            <a:endParaRPr lang="en-US"/>
          </a:p>
        </p:txBody>
      </p:sp>
    </p:spTree>
    <p:extLst>
      <p:ext uri="{BB962C8B-B14F-4D97-AF65-F5344CB8AC3E}">
        <p14:creationId xmlns:p14="http://schemas.microsoft.com/office/powerpoint/2010/main" val="4251040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Software is built from multiple components and at multiple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identify the smallest possible unit, and you test that unit in isolation, trying to find and fix defects in that component alone.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You do that for each component separately. </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8</a:t>
            </a:fld>
            <a:endParaRPr lang="en-US"/>
          </a:p>
        </p:txBody>
      </p:sp>
    </p:spTree>
    <p:extLst>
      <p:ext uri="{BB962C8B-B14F-4D97-AF65-F5344CB8AC3E}">
        <p14:creationId xmlns:p14="http://schemas.microsoft.com/office/powerpoint/2010/main" val="3187944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Then comes integration testing. You start connecting these components together. Units might work fine on their own, but they might fail when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Ideally, you should do this incrementally. Connect two units, test, then integrate a third, test, then the rest one by one.</a:t>
            </a:r>
          </a:p>
          <a:p>
            <a:endParaRPr lang="en-US" dirty="0"/>
          </a:p>
        </p:txBody>
      </p:sp>
      <p:sp>
        <p:nvSpPr>
          <p:cNvPr id="4" name="Slide Number Placeholder 3"/>
          <p:cNvSpPr>
            <a:spLocks noGrp="1"/>
          </p:cNvSpPr>
          <p:nvPr>
            <p:ph type="sldNum" sz="quarter" idx="5"/>
          </p:nvPr>
        </p:nvSpPr>
        <p:spPr/>
        <p:txBody>
          <a:bodyPr/>
          <a:lstStyle/>
          <a:p>
            <a:fld id="{588509A8-0A0E-4B81-A4F7-867506AE0049}" type="slidenum">
              <a:rPr lang="en-US" smtClean="0"/>
              <a:t>9</a:t>
            </a:fld>
            <a:endParaRPr lang="en-US"/>
          </a:p>
        </p:txBody>
      </p:sp>
    </p:spTree>
    <p:extLst>
      <p:ext uri="{BB962C8B-B14F-4D97-AF65-F5344CB8AC3E}">
        <p14:creationId xmlns:p14="http://schemas.microsoft.com/office/powerpoint/2010/main" val="394468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43744" y="2087371"/>
            <a:ext cx="10104511"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05A2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rgbClr val="F05A2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05A2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05A2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30811" y="1453388"/>
            <a:ext cx="2443479" cy="391160"/>
          </a:xfrm>
          <a:prstGeom prst="rect">
            <a:avLst/>
          </a:prstGeom>
        </p:spPr>
        <p:txBody>
          <a:bodyPr wrap="square" lIns="0" tIns="0" rIns="0" bIns="0">
            <a:spAutoFit/>
          </a:bodyPr>
          <a:lstStyle>
            <a:lvl1pPr>
              <a:defRPr sz="2400" b="0" i="0">
                <a:solidFill>
                  <a:srgbClr val="F05A28"/>
                </a:solidFill>
                <a:latin typeface="Calibri"/>
                <a:cs typeface="Calibri"/>
              </a:defRPr>
            </a:lvl1pPr>
          </a:lstStyle>
          <a:p>
            <a:endParaRPr/>
          </a:p>
        </p:txBody>
      </p:sp>
      <p:sp>
        <p:nvSpPr>
          <p:cNvPr id="3" name="Holder 3"/>
          <p:cNvSpPr>
            <a:spLocks noGrp="1"/>
          </p:cNvSpPr>
          <p:nvPr>
            <p:ph type="body" idx="1"/>
          </p:nvPr>
        </p:nvSpPr>
        <p:spPr>
          <a:xfrm>
            <a:off x="571896" y="2626867"/>
            <a:ext cx="11048207" cy="2308860"/>
          </a:xfrm>
          <a:prstGeom prst="rect">
            <a:avLst/>
          </a:prstGeom>
        </p:spPr>
        <p:txBody>
          <a:bodyPr wrap="square" lIns="0" tIns="0" rIns="0" bIns="0">
            <a:spAutoFit/>
          </a:bodyPr>
          <a:lstStyle>
            <a:lvl1pPr>
              <a:defRPr sz="2400" b="0" i="0">
                <a:solidFill>
                  <a:srgbClr val="F05A28"/>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4.jp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1695" y="2977578"/>
            <a:ext cx="10768609" cy="38099"/>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825369" y="4884318"/>
            <a:ext cx="2522855" cy="817880"/>
          </a:xfrm>
          <a:prstGeom prst="rect">
            <a:avLst/>
          </a:prstGeom>
        </p:spPr>
        <p:txBody>
          <a:bodyPr vert="horz" wrap="square" lIns="0" tIns="12700" rIns="0" bIns="0" rtlCol="0">
            <a:spAutoFit/>
          </a:bodyPr>
          <a:lstStyle/>
          <a:p>
            <a:pPr marL="12700">
              <a:lnSpc>
                <a:spcPts val="2865"/>
              </a:lnSpc>
              <a:spcBef>
                <a:spcPts val="100"/>
              </a:spcBef>
            </a:pPr>
            <a:r>
              <a:rPr sz="2400" spc="45" dirty="0">
                <a:solidFill>
                  <a:srgbClr val="F05A28"/>
                </a:solidFill>
                <a:latin typeface="Arial"/>
                <a:cs typeface="Arial"/>
              </a:rPr>
              <a:t>Yelena</a:t>
            </a:r>
            <a:r>
              <a:rPr sz="2400" spc="75" dirty="0">
                <a:solidFill>
                  <a:srgbClr val="F05A28"/>
                </a:solidFill>
                <a:latin typeface="Arial"/>
                <a:cs typeface="Arial"/>
              </a:rPr>
              <a:t> </a:t>
            </a:r>
            <a:r>
              <a:rPr sz="2400" spc="85" dirty="0">
                <a:solidFill>
                  <a:srgbClr val="F05A28"/>
                </a:solidFill>
                <a:latin typeface="Arial"/>
                <a:cs typeface="Arial"/>
              </a:rPr>
              <a:t>Gouralnik</a:t>
            </a:r>
            <a:endParaRPr sz="2400">
              <a:latin typeface="Arial"/>
              <a:cs typeface="Arial"/>
            </a:endParaRPr>
          </a:p>
          <a:p>
            <a:pPr marL="12700" marR="459105">
              <a:lnSpc>
                <a:spcPct val="76500"/>
              </a:lnSpc>
              <a:spcBef>
                <a:spcPts val="434"/>
              </a:spcBef>
            </a:pPr>
            <a:r>
              <a:rPr sz="1600" spc="20" dirty="0">
                <a:solidFill>
                  <a:srgbClr val="202020"/>
                </a:solidFill>
                <a:latin typeface="Verdana"/>
                <a:cs typeface="Verdana"/>
              </a:rPr>
              <a:t>TEST</a:t>
            </a:r>
            <a:r>
              <a:rPr sz="1600" spc="-165" dirty="0">
                <a:solidFill>
                  <a:srgbClr val="202020"/>
                </a:solidFill>
                <a:latin typeface="Verdana"/>
                <a:cs typeface="Verdana"/>
              </a:rPr>
              <a:t> </a:t>
            </a:r>
            <a:r>
              <a:rPr sz="1600" spc="35" dirty="0">
                <a:solidFill>
                  <a:srgbClr val="202020"/>
                </a:solidFill>
                <a:latin typeface="Verdana"/>
                <a:cs typeface="Verdana"/>
              </a:rPr>
              <a:t>AUTOMATION  </a:t>
            </a:r>
            <a:r>
              <a:rPr sz="1600" spc="20" dirty="0">
                <a:solidFill>
                  <a:srgbClr val="202020"/>
                </a:solidFill>
                <a:latin typeface="Verdana"/>
                <a:cs typeface="Verdana"/>
              </a:rPr>
              <a:t>ENGINEER</a:t>
            </a:r>
            <a:endParaRPr sz="1600">
              <a:latin typeface="Verdana"/>
              <a:cs typeface="Verdana"/>
            </a:endParaRPr>
          </a:p>
        </p:txBody>
      </p:sp>
      <p:sp>
        <p:nvSpPr>
          <p:cNvPr id="4" name="object 4"/>
          <p:cNvSpPr txBox="1">
            <a:spLocks noGrp="1"/>
          </p:cNvSpPr>
          <p:nvPr>
            <p:ph type="title"/>
          </p:nvPr>
        </p:nvSpPr>
        <p:spPr>
          <a:xfrm>
            <a:off x="951275" y="2027935"/>
            <a:ext cx="6285865" cy="711200"/>
          </a:xfrm>
          <a:prstGeom prst="rect">
            <a:avLst/>
          </a:prstGeom>
        </p:spPr>
        <p:txBody>
          <a:bodyPr vert="horz" wrap="square" lIns="0" tIns="12700" rIns="0" bIns="0" rtlCol="0">
            <a:spAutoFit/>
          </a:bodyPr>
          <a:lstStyle/>
          <a:p>
            <a:pPr marL="12700">
              <a:lnSpc>
                <a:spcPct val="100000"/>
              </a:lnSpc>
              <a:spcBef>
                <a:spcPts val="100"/>
              </a:spcBef>
            </a:pPr>
            <a:r>
              <a:rPr sz="4500" spc="-114" dirty="0">
                <a:solidFill>
                  <a:srgbClr val="171717"/>
                </a:solidFill>
                <a:latin typeface="Verdana"/>
                <a:cs typeface="Verdana"/>
              </a:rPr>
              <a:t>Discovering </a:t>
            </a:r>
            <a:r>
              <a:rPr sz="4500" spc="-225" dirty="0">
                <a:solidFill>
                  <a:srgbClr val="171717"/>
                </a:solidFill>
                <a:latin typeface="Verdana"/>
                <a:cs typeface="Verdana"/>
              </a:rPr>
              <a:t>Test</a:t>
            </a:r>
            <a:r>
              <a:rPr sz="4500" spc="-860" dirty="0">
                <a:solidFill>
                  <a:srgbClr val="171717"/>
                </a:solidFill>
                <a:latin typeface="Verdana"/>
                <a:cs typeface="Verdana"/>
              </a:rPr>
              <a:t> </a:t>
            </a:r>
            <a:r>
              <a:rPr sz="4500" spc="-135" dirty="0">
                <a:solidFill>
                  <a:srgbClr val="171717"/>
                </a:solidFill>
                <a:latin typeface="Verdana"/>
                <a:cs typeface="Verdana"/>
              </a:rPr>
              <a:t>Levels</a:t>
            </a:r>
            <a:endParaRPr sz="4500">
              <a:latin typeface="Verdana"/>
              <a:cs typeface="Verdana"/>
            </a:endParaRPr>
          </a:p>
        </p:txBody>
      </p:sp>
      <p:sp>
        <p:nvSpPr>
          <p:cNvPr id="5" name="object 5"/>
          <p:cNvSpPr/>
          <p:nvPr/>
        </p:nvSpPr>
        <p:spPr>
          <a:xfrm>
            <a:off x="959209" y="4618616"/>
            <a:ext cx="1636395" cy="1636395"/>
          </a:xfrm>
          <a:custGeom>
            <a:avLst/>
            <a:gdLst/>
            <a:ahLst/>
            <a:cxnLst/>
            <a:rect l="l" t="t" r="r" b="b"/>
            <a:pathLst>
              <a:path w="1636395" h="1636395">
                <a:moveTo>
                  <a:pt x="818167" y="0"/>
                </a:moveTo>
                <a:lnTo>
                  <a:pt x="901812" y="4223"/>
                </a:lnTo>
                <a:lnTo>
                  <a:pt x="983049" y="16621"/>
                </a:lnTo>
                <a:lnTo>
                  <a:pt x="1061461" y="36783"/>
                </a:lnTo>
                <a:lnTo>
                  <a:pt x="1136634" y="64297"/>
                </a:lnTo>
                <a:lnTo>
                  <a:pt x="1208156" y="98751"/>
                </a:lnTo>
                <a:lnTo>
                  <a:pt x="1275614" y="139733"/>
                </a:lnTo>
                <a:lnTo>
                  <a:pt x="1338598" y="186831"/>
                </a:lnTo>
                <a:lnTo>
                  <a:pt x="1396697" y="239636"/>
                </a:lnTo>
                <a:lnTo>
                  <a:pt x="1449502" y="297735"/>
                </a:lnTo>
                <a:lnTo>
                  <a:pt x="1496600" y="360719"/>
                </a:lnTo>
                <a:lnTo>
                  <a:pt x="1537582" y="428177"/>
                </a:lnTo>
                <a:lnTo>
                  <a:pt x="1572036" y="499699"/>
                </a:lnTo>
                <a:lnTo>
                  <a:pt x="1599550" y="574872"/>
                </a:lnTo>
                <a:lnTo>
                  <a:pt x="1619712" y="653284"/>
                </a:lnTo>
                <a:lnTo>
                  <a:pt x="1632110" y="734521"/>
                </a:lnTo>
                <a:lnTo>
                  <a:pt x="1636334" y="818167"/>
                </a:lnTo>
                <a:lnTo>
                  <a:pt x="1632110" y="901812"/>
                </a:lnTo>
                <a:lnTo>
                  <a:pt x="1619712" y="983049"/>
                </a:lnTo>
                <a:lnTo>
                  <a:pt x="1599550" y="1061461"/>
                </a:lnTo>
                <a:lnTo>
                  <a:pt x="1572036" y="1136634"/>
                </a:lnTo>
                <a:lnTo>
                  <a:pt x="1537582" y="1208156"/>
                </a:lnTo>
                <a:lnTo>
                  <a:pt x="1496600" y="1275614"/>
                </a:lnTo>
                <a:lnTo>
                  <a:pt x="1449502" y="1338598"/>
                </a:lnTo>
                <a:lnTo>
                  <a:pt x="1396697" y="1396697"/>
                </a:lnTo>
                <a:lnTo>
                  <a:pt x="1338598" y="1449502"/>
                </a:lnTo>
                <a:lnTo>
                  <a:pt x="1275614" y="1496600"/>
                </a:lnTo>
                <a:lnTo>
                  <a:pt x="1208156" y="1537582"/>
                </a:lnTo>
                <a:lnTo>
                  <a:pt x="1136634" y="1572036"/>
                </a:lnTo>
                <a:lnTo>
                  <a:pt x="1061461" y="1599550"/>
                </a:lnTo>
                <a:lnTo>
                  <a:pt x="983049" y="1619712"/>
                </a:lnTo>
                <a:lnTo>
                  <a:pt x="901812" y="1632110"/>
                </a:lnTo>
                <a:lnTo>
                  <a:pt x="818167" y="1636334"/>
                </a:lnTo>
                <a:lnTo>
                  <a:pt x="734521" y="1632110"/>
                </a:lnTo>
                <a:lnTo>
                  <a:pt x="653284" y="1619712"/>
                </a:lnTo>
                <a:lnTo>
                  <a:pt x="574872" y="1599550"/>
                </a:lnTo>
                <a:lnTo>
                  <a:pt x="499699" y="1572036"/>
                </a:lnTo>
                <a:lnTo>
                  <a:pt x="428177" y="1537582"/>
                </a:lnTo>
                <a:lnTo>
                  <a:pt x="360719" y="1496600"/>
                </a:lnTo>
                <a:lnTo>
                  <a:pt x="297735" y="1449502"/>
                </a:lnTo>
                <a:lnTo>
                  <a:pt x="239636" y="1396697"/>
                </a:lnTo>
                <a:lnTo>
                  <a:pt x="186831" y="1338598"/>
                </a:lnTo>
                <a:lnTo>
                  <a:pt x="139733" y="1275614"/>
                </a:lnTo>
                <a:lnTo>
                  <a:pt x="98751" y="1208156"/>
                </a:lnTo>
                <a:lnTo>
                  <a:pt x="64297" y="1136634"/>
                </a:lnTo>
                <a:lnTo>
                  <a:pt x="36783" y="1061461"/>
                </a:lnTo>
                <a:lnTo>
                  <a:pt x="16621" y="983049"/>
                </a:lnTo>
                <a:lnTo>
                  <a:pt x="4223" y="901812"/>
                </a:lnTo>
                <a:lnTo>
                  <a:pt x="0" y="818167"/>
                </a:lnTo>
                <a:lnTo>
                  <a:pt x="4223" y="734521"/>
                </a:lnTo>
                <a:lnTo>
                  <a:pt x="16621" y="653284"/>
                </a:lnTo>
                <a:lnTo>
                  <a:pt x="36783" y="574872"/>
                </a:lnTo>
                <a:lnTo>
                  <a:pt x="64297" y="499699"/>
                </a:lnTo>
                <a:lnTo>
                  <a:pt x="98751" y="428177"/>
                </a:lnTo>
                <a:lnTo>
                  <a:pt x="139733" y="360719"/>
                </a:lnTo>
                <a:lnTo>
                  <a:pt x="186831" y="297735"/>
                </a:lnTo>
                <a:lnTo>
                  <a:pt x="239636" y="239636"/>
                </a:lnTo>
                <a:lnTo>
                  <a:pt x="297735" y="186831"/>
                </a:lnTo>
                <a:lnTo>
                  <a:pt x="360719" y="139733"/>
                </a:lnTo>
                <a:lnTo>
                  <a:pt x="428177" y="98751"/>
                </a:lnTo>
                <a:lnTo>
                  <a:pt x="499699" y="64297"/>
                </a:lnTo>
                <a:lnTo>
                  <a:pt x="574872" y="36783"/>
                </a:lnTo>
                <a:lnTo>
                  <a:pt x="653284" y="16621"/>
                </a:lnTo>
                <a:lnTo>
                  <a:pt x="734521" y="4223"/>
                </a:lnTo>
                <a:lnTo>
                  <a:pt x="818167" y="0"/>
                </a:lnTo>
                <a:close/>
              </a:path>
            </a:pathLst>
          </a:custGeom>
          <a:ln w="9520">
            <a:solidFill>
              <a:srgbClr val="F8F8F8"/>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55623"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3" name="object 3"/>
          <p:cNvSpPr/>
          <p:nvPr/>
        </p:nvSpPr>
        <p:spPr>
          <a:xfrm>
            <a:off x="6045337"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grpSp>
        <p:nvGrpSpPr>
          <p:cNvPr id="4" name="object 4"/>
          <p:cNvGrpSpPr/>
          <p:nvPr/>
        </p:nvGrpSpPr>
        <p:grpSpPr>
          <a:xfrm>
            <a:off x="5486399" y="577555"/>
            <a:ext cx="5492750" cy="5078095"/>
            <a:chOff x="5486399" y="577555"/>
            <a:chExt cx="5492750" cy="5078095"/>
          </a:xfrm>
        </p:grpSpPr>
        <p:sp>
          <p:nvSpPr>
            <p:cNvPr id="5" name="object 5"/>
            <p:cNvSpPr/>
            <p:nvPr/>
          </p:nvSpPr>
          <p:spPr>
            <a:xfrm>
              <a:off x="7550480" y="917870"/>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6" name="object 6"/>
            <p:cNvSpPr/>
            <p:nvPr/>
          </p:nvSpPr>
          <p:spPr>
            <a:xfrm>
              <a:off x="5486399" y="577555"/>
              <a:ext cx="5492750" cy="5078095"/>
            </a:xfrm>
            <a:custGeom>
              <a:avLst/>
              <a:gdLst/>
              <a:ahLst/>
              <a:cxnLst/>
              <a:rect l="l" t="t" r="r" b="b"/>
              <a:pathLst>
                <a:path w="5492750" h="5078095">
                  <a:moveTo>
                    <a:pt x="0" y="76418"/>
                  </a:moveTo>
                  <a:lnTo>
                    <a:pt x="6005" y="46672"/>
                  </a:lnTo>
                  <a:lnTo>
                    <a:pt x="22382" y="22382"/>
                  </a:lnTo>
                  <a:lnTo>
                    <a:pt x="46672" y="6005"/>
                  </a:lnTo>
                  <a:lnTo>
                    <a:pt x="76417" y="0"/>
                  </a:lnTo>
                  <a:lnTo>
                    <a:pt x="5415726" y="0"/>
                  </a:lnTo>
                  <a:lnTo>
                    <a:pt x="5445472" y="6005"/>
                  </a:lnTo>
                  <a:lnTo>
                    <a:pt x="5469762" y="22382"/>
                  </a:lnTo>
                  <a:lnTo>
                    <a:pt x="5486139" y="46672"/>
                  </a:lnTo>
                  <a:lnTo>
                    <a:pt x="5492144" y="76418"/>
                  </a:lnTo>
                  <a:lnTo>
                    <a:pt x="5492144" y="5001287"/>
                  </a:lnTo>
                  <a:lnTo>
                    <a:pt x="5486139" y="5031032"/>
                  </a:lnTo>
                  <a:lnTo>
                    <a:pt x="5469762" y="5055322"/>
                  </a:lnTo>
                  <a:lnTo>
                    <a:pt x="5445472" y="5071699"/>
                  </a:lnTo>
                  <a:lnTo>
                    <a:pt x="5415726" y="5077705"/>
                  </a:lnTo>
                  <a:lnTo>
                    <a:pt x="76417" y="5077705"/>
                  </a:lnTo>
                  <a:lnTo>
                    <a:pt x="46672" y="5071699"/>
                  </a:lnTo>
                  <a:lnTo>
                    <a:pt x="22382" y="5055322"/>
                  </a:lnTo>
                  <a:lnTo>
                    <a:pt x="6005" y="5031032"/>
                  </a:lnTo>
                  <a:lnTo>
                    <a:pt x="0" y="5001287"/>
                  </a:lnTo>
                  <a:lnTo>
                    <a:pt x="0" y="76418"/>
                  </a:lnTo>
                  <a:close/>
                </a:path>
              </a:pathLst>
            </a:custGeom>
            <a:ln w="25387">
              <a:solidFill>
                <a:srgbClr val="404040"/>
              </a:solidFill>
            </a:ln>
          </p:spPr>
          <p:txBody>
            <a:bodyPr wrap="square" lIns="0" tIns="0" rIns="0" bIns="0" rtlCol="0"/>
            <a:lstStyle/>
            <a:p>
              <a:endParaRPr/>
            </a:p>
          </p:txBody>
        </p:sp>
        <p:sp>
          <p:nvSpPr>
            <p:cNvPr id="8" name="object 8"/>
            <p:cNvSpPr/>
            <p:nvPr/>
          </p:nvSpPr>
          <p:spPr>
            <a:xfrm>
              <a:off x="6797903" y="2423020"/>
              <a:ext cx="3010535" cy="2098040"/>
            </a:xfrm>
            <a:custGeom>
              <a:avLst/>
              <a:gdLst/>
              <a:ahLst/>
              <a:cxnLst/>
              <a:rect l="l" t="t" r="r" b="b"/>
              <a:pathLst>
                <a:path w="3010534" h="2098040">
                  <a:moveTo>
                    <a:pt x="1505140" y="0"/>
                  </a:moveTo>
                  <a:lnTo>
                    <a:pt x="1318641" y="44284"/>
                  </a:lnTo>
                  <a:lnTo>
                    <a:pt x="1355318" y="88112"/>
                  </a:lnTo>
                  <a:lnTo>
                    <a:pt x="113157" y="1127467"/>
                  </a:lnTo>
                  <a:lnTo>
                    <a:pt x="76479" y="1083640"/>
                  </a:lnTo>
                  <a:lnTo>
                    <a:pt x="0" y="1259408"/>
                  </a:lnTo>
                  <a:lnTo>
                    <a:pt x="186499" y="1215123"/>
                  </a:lnTo>
                  <a:lnTo>
                    <a:pt x="165163" y="1189634"/>
                  </a:lnTo>
                  <a:lnTo>
                    <a:pt x="149821" y="1171295"/>
                  </a:lnTo>
                  <a:lnTo>
                    <a:pt x="1391983" y="131940"/>
                  </a:lnTo>
                  <a:lnTo>
                    <a:pt x="1428661" y="175768"/>
                  </a:lnTo>
                  <a:lnTo>
                    <a:pt x="1474774" y="69773"/>
                  </a:lnTo>
                  <a:lnTo>
                    <a:pt x="1505140" y="0"/>
                  </a:lnTo>
                  <a:close/>
                </a:path>
                <a:path w="3010534" h="2098040">
                  <a:moveTo>
                    <a:pt x="2257717" y="2011972"/>
                  </a:moveTo>
                  <a:lnTo>
                    <a:pt x="2200567" y="1983397"/>
                  </a:lnTo>
                  <a:lnTo>
                    <a:pt x="2086267" y="1926247"/>
                  </a:lnTo>
                  <a:lnTo>
                    <a:pt x="2086267" y="1983397"/>
                  </a:lnTo>
                  <a:lnTo>
                    <a:pt x="924026" y="1983397"/>
                  </a:lnTo>
                  <a:lnTo>
                    <a:pt x="924026" y="1926247"/>
                  </a:lnTo>
                  <a:lnTo>
                    <a:pt x="752576" y="2011972"/>
                  </a:lnTo>
                  <a:lnTo>
                    <a:pt x="924026" y="2097697"/>
                  </a:lnTo>
                  <a:lnTo>
                    <a:pt x="924026" y="2040547"/>
                  </a:lnTo>
                  <a:lnTo>
                    <a:pt x="2086267" y="2040547"/>
                  </a:lnTo>
                  <a:lnTo>
                    <a:pt x="2086267" y="2097697"/>
                  </a:lnTo>
                  <a:lnTo>
                    <a:pt x="2200567" y="2040547"/>
                  </a:lnTo>
                  <a:lnTo>
                    <a:pt x="2257717" y="2011972"/>
                  </a:lnTo>
                  <a:close/>
                </a:path>
                <a:path w="3010534" h="2098040">
                  <a:moveTo>
                    <a:pt x="3010293" y="1259408"/>
                  </a:moveTo>
                  <a:lnTo>
                    <a:pt x="2979928" y="1189634"/>
                  </a:lnTo>
                  <a:lnTo>
                    <a:pt x="2933814" y="1083640"/>
                  </a:lnTo>
                  <a:lnTo>
                    <a:pt x="2897136" y="1127467"/>
                  </a:lnTo>
                  <a:lnTo>
                    <a:pt x="1654975" y="88112"/>
                  </a:lnTo>
                  <a:lnTo>
                    <a:pt x="1670316" y="69773"/>
                  </a:lnTo>
                  <a:lnTo>
                    <a:pt x="1691652" y="44284"/>
                  </a:lnTo>
                  <a:lnTo>
                    <a:pt x="1505153" y="0"/>
                  </a:lnTo>
                  <a:lnTo>
                    <a:pt x="1581632" y="175768"/>
                  </a:lnTo>
                  <a:lnTo>
                    <a:pt x="1618297" y="131940"/>
                  </a:lnTo>
                  <a:lnTo>
                    <a:pt x="2860459" y="1171295"/>
                  </a:lnTo>
                  <a:lnTo>
                    <a:pt x="2823794" y="1215123"/>
                  </a:lnTo>
                  <a:lnTo>
                    <a:pt x="3010293" y="1259408"/>
                  </a:lnTo>
                  <a:close/>
                </a:path>
              </a:pathLst>
            </a:custGeom>
            <a:solidFill>
              <a:srgbClr val="2A9FBC"/>
            </a:solidFill>
          </p:spPr>
          <p:txBody>
            <a:bodyPr wrap="square" lIns="0" tIns="0" rIns="0" bIns="0" rtlCol="0"/>
            <a:lstStyle/>
            <a:p>
              <a:endParaRPr/>
            </a:p>
          </p:txBody>
        </p:sp>
      </p:grpSp>
      <p:sp>
        <p:nvSpPr>
          <p:cNvPr id="14" name="object 14"/>
          <p:cNvSpPr txBox="1">
            <a:spLocks noGrp="1"/>
          </p:cNvSpPr>
          <p:nvPr>
            <p:ph type="title"/>
          </p:nvPr>
        </p:nvSpPr>
        <p:spPr>
          <a:xfrm>
            <a:off x="846049" y="717815"/>
            <a:ext cx="3257550" cy="400685"/>
          </a:xfrm>
          <a:prstGeom prst="rect">
            <a:avLst/>
          </a:prstGeom>
          <a:solidFill>
            <a:srgbClr val="A62E5C"/>
          </a:solidFill>
        </p:spPr>
        <p:txBody>
          <a:bodyPr vert="horz" wrap="square" lIns="0" tIns="33655" rIns="0" bIns="0" rtlCol="0">
            <a:spAutoFit/>
          </a:bodyPr>
          <a:lstStyle/>
          <a:p>
            <a:pPr marL="668655">
              <a:lnSpc>
                <a:spcPct val="100000"/>
              </a:lnSpc>
              <a:spcBef>
                <a:spcPts val="265"/>
              </a:spcBef>
            </a:pPr>
            <a:r>
              <a:rPr sz="2000" spc="229" dirty="0">
                <a:solidFill>
                  <a:srgbClr val="FFFFFF"/>
                </a:solidFill>
              </a:rPr>
              <a:t>System</a:t>
            </a:r>
            <a:r>
              <a:rPr sz="2000" spc="140" dirty="0">
                <a:solidFill>
                  <a:srgbClr val="FFFFFF"/>
                </a:solidFill>
              </a:rPr>
              <a:t> </a:t>
            </a:r>
            <a:r>
              <a:rPr sz="2000" spc="190" dirty="0">
                <a:solidFill>
                  <a:srgbClr val="FFFFFF"/>
                </a:solidFill>
              </a:rPr>
              <a:t>Testing</a:t>
            </a:r>
            <a:endParaRPr sz="2000" dirty="0"/>
          </a:p>
        </p:txBody>
      </p:sp>
      <p:sp>
        <p:nvSpPr>
          <p:cNvPr id="15" name="object 15"/>
          <p:cNvSpPr txBox="1"/>
          <p:nvPr/>
        </p:nvSpPr>
        <p:spPr>
          <a:xfrm>
            <a:off x="846049" y="3429000"/>
            <a:ext cx="3257550" cy="400685"/>
          </a:xfrm>
          <a:prstGeom prst="rect">
            <a:avLst/>
          </a:prstGeom>
          <a:solidFill>
            <a:srgbClr val="9BC850"/>
          </a:solidFill>
        </p:spPr>
        <p:txBody>
          <a:bodyPr vert="horz" wrap="square" lIns="0" tIns="32384" rIns="0" bIns="0" rtlCol="0">
            <a:spAutoFit/>
          </a:bodyPr>
          <a:lstStyle/>
          <a:p>
            <a:pPr marL="378460">
              <a:lnSpc>
                <a:spcPct val="100000"/>
              </a:lnSpc>
              <a:spcBef>
                <a:spcPts val="254"/>
              </a:spcBef>
            </a:pPr>
            <a:r>
              <a:rPr sz="2000" spc="240" dirty="0">
                <a:solidFill>
                  <a:srgbClr val="FFFFFF"/>
                </a:solidFill>
                <a:latin typeface="Calibri"/>
                <a:cs typeface="Calibri"/>
              </a:rPr>
              <a:t>Acceptance</a:t>
            </a:r>
            <a:r>
              <a:rPr sz="2000" spc="140" dirty="0">
                <a:solidFill>
                  <a:srgbClr val="FFFFFF"/>
                </a:solidFill>
                <a:latin typeface="Calibri"/>
                <a:cs typeface="Calibri"/>
              </a:rPr>
              <a:t> </a:t>
            </a:r>
            <a:r>
              <a:rPr sz="2000" spc="190" dirty="0">
                <a:solidFill>
                  <a:srgbClr val="FFFFFF"/>
                </a:solidFill>
                <a:latin typeface="Calibri"/>
                <a:cs typeface="Calibri"/>
              </a:rPr>
              <a:t>Testing</a:t>
            </a:r>
            <a:endParaRPr sz="2000" dirty="0">
              <a:latin typeface="Calibri"/>
              <a:cs typeface="Calibri"/>
            </a:endParaRPr>
          </a:p>
        </p:txBody>
      </p:sp>
      <p:sp>
        <p:nvSpPr>
          <p:cNvPr id="16" name="object 16"/>
          <p:cNvSpPr txBox="1"/>
          <p:nvPr/>
        </p:nvSpPr>
        <p:spPr>
          <a:xfrm>
            <a:off x="858804" y="5704332"/>
            <a:ext cx="3225165" cy="330200"/>
          </a:xfrm>
          <a:prstGeom prst="rect">
            <a:avLst/>
          </a:prstGeom>
        </p:spPr>
        <p:txBody>
          <a:bodyPr vert="horz" wrap="square" lIns="0" tIns="12700" rIns="0" bIns="0" rtlCol="0">
            <a:spAutoFit/>
          </a:bodyPr>
          <a:lstStyle/>
          <a:p>
            <a:pPr marL="12700">
              <a:lnSpc>
                <a:spcPct val="100000"/>
              </a:lnSpc>
              <a:spcBef>
                <a:spcPts val="100"/>
              </a:spcBef>
            </a:pPr>
            <a:r>
              <a:rPr sz="2000" spc="229" dirty="0">
                <a:solidFill>
                  <a:srgbClr val="404040"/>
                </a:solidFill>
                <a:latin typeface="Calibri"/>
                <a:cs typeface="Calibri"/>
              </a:rPr>
              <a:t>Who? </a:t>
            </a:r>
            <a:r>
              <a:rPr sz="2000" spc="245" dirty="0">
                <a:solidFill>
                  <a:srgbClr val="404040"/>
                </a:solidFill>
                <a:latin typeface="Calibri"/>
                <a:cs typeface="Calibri"/>
              </a:rPr>
              <a:t>For </a:t>
            </a:r>
            <a:r>
              <a:rPr sz="2000" spc="204" dirty="0">
                <a:solidFill>
                  <a:srgbClr val="404040"/>
                </a:solidFill>
                <a:latin typeface="Calibri"/>
                <a:cs typeface="Calibri"/>
              </a:rPr>
              <a:t>what</a:t>
            </a:r>
            <a:r>
              <a:rPr sz="2000" spc="-60" dirty="0">
                <a:solidFill>
                  <a:srgbClr val="404040"/>
                </a:solidFill>
                <a:latin typeface="Calibri"/>
                <a:cs typeface="Calibri"/>
              </a:rPr>
              <a:t> </a:t>
            </a:r>
            <a:r>
              <a:rPr sz="2000" spc="200" dirty="0">
                <a:solidFill>
                  <a:srgbClr val="404040"/>
                </a:solidFill>
                <a:latin typeface="Calibri"/>
                <a:cs typeface="Calibri"/>
              </a:rPr>
              <a:t>purpose?</a:t>
            </a:r>
            <a:endParaRPr sz="2000" dirty="0">
              <a:latin typeface="Calibri"/>
              <a:cs typeface="Calibri"/>
            </a:endParaRPr>
          </a:p>
        </p:txBody>
      </p:sp>
      <p:sp>
        <p:nvSpPr>
          <p:cNvPr id="17" name="object 10">
            <a:extLst>
              <a:ext uri="{FF2B5EF4-FFF2-40B4-BE49-F238E27FC236}">
                <a16:creationId xmlns:a16="http://schemas.microsoft.com/office/drawing/2014/main" id="{B5D2609F-AF9B-43B5-A81F-DC3773C872EA}"/>
              </a:ext>
            </a:extLst>
          </p:cNvPr>
          <p:cNvSpPr/>
          <p:nvPr/>
        </p:nvSpPr>
        <p:spPr>
          <a:xfrm>
            <a:off x="1361430" y="1305453"/>
            <a:ext cx="1798792" cy="1384909"/>
          </a:xfrm>
          <a:prstGeom prst="rect">
            <a:avLst/>
          </a:prstGeom>
          <a:blipFill>
            <a:blip r:embed="rId3" cstate="print"/>
            <a:stretch>
              <a:fillRect/>
            </a:stretch>
          </a:blipFill>
        </p:spPr>
        <p:txBody>
          <a:bodyPr wrap="square" lIns="0" tIns="0" rIns="0" bIns="0" rtlCol="0"/>
          <a:lstStyle/>
          <a:p>
            <a:endParaRPr dirty="0"/>
          </a:p>
        </p:txBody>
      </p:sp>
      <p:sp>
        <p:nvSpPr>
          <p:cNvPr id="18" name="object 11">
            <a:extLst>
              <a:ext uri="{FF2B5EF4-FFF2-40B4-BE49-F238E27FC236}">
                <a16:creationId xmlns:a16="http://schemas.microsoft.com/office/drawing/2014/main" id="{A1133ACA-7C89-4AED-8BB5-D92D5665022F}"/>
              </a:ext>
            </a:extLst>
          </p:cNvPr>
          <p:cNvSpPr/>
          <p:nvPr/>
        </p:nvSpPr>
        <p:spPr>
          <a:xfrm>
            <a:off x="3283201" y="1579888"/>
            <a:ext cx="2141855" cy="171450"/>
          </a:xfrm>
          <a:custGeom>
            <a:avLst/>
            <a:gdLst/>
            <a:ahLst/>
            <a:cxnLst/>
            <a:rect l="l" t="t" r="r" b="b"/>
            <a:pathLst>
              <a:path w="2141854" h="171450">
                <a:moveTo>
                  <a:pt x="171450" y="0"/>
                </a:moveTo>
                <a:lnTo>
                  <a:pt x="0" y="85725"/>
                </a:lnTo>
                <a:lnTo>
                  <a:pt x="171450" y="171450"/>
                </a:lnTo>
                <a:lnTo>
                  <a:pt x="171450" y="114300"/>
                </a:lnTo>
                <a:lnTo>
                  <a:pt x="142875" y="114300"/>
                </a:lnTo>
                <a:lnTo>
                  <a:pt x="142875" y="57150"/>
                </a:lnTo>
                <a:lnTo>
                  <a:pt x="171450" y="57150"/>
                </a:lnTo>
                <a:lnTo>
                  <a:pt x="171450" y="0"/>
                </a:lnTo>
                <a:close/>
              </a:path>
              <a:path w="2141854" h="171450">
                <a:moveTo>
                  <a:pt x="1969833" y="0"/>
                </a:moveTo>
                <a:lnTo>
                  <a:pt x="1969833" y="171450"/>
                </a:lnTo>
                <a:lnTo>
                  <a:pt x="2084133" y="114300"/>
                </a:lnTo>
                <a:lnTo>
                  <a:pt x="1998408" y="114300"/>
                </a:lnTo>
                <a:lnTo>
                  <a:pt x="1998408" y="57150"/>
                </a:lnTo>
                <a:lnTo>
                  <a:pt x="2084133" y="57150"/>
                </a:lnTo>
                <a:lnTo>
                  <a:pt x="1969833" y="0"/>
                </a:lnTo>
                <a:close/>
              </a:path>
              <a:path w="2141854" h="171450">
                <a:moveTo>
                  <a:pt x="171450" y="57150"/>
                </a:moveTo>
                <a:lnTo>
                  <a:pt x="142875" y="57150"/>
                </a:lnTo>
                <a:lnTo>
                  <a:pt x="142875" y="114300"/>
                </a:lnTo>
                <a:lnTo>
                  <a:pt x="171450" y="114300"/>
                </a:lnTo>
                <a:lnTo>
                  <a:pt x="171450" y="57150"/>
                </a:lnTo>
                <a:close/>
              </a:path>
              <a:path w="2141854" h="171450">
                <a:moveTo>
                  <a:pt x="1969833" y="57150"/>
                </a:moveTo>
                <a:lnTo>
                  <a:pt x="171450" y="57150"/>
                </a:lnTo>
                <a:lnTo>
                  <a:pt x="171450" y="114300"/>
                </a:lnTo>
                <a:lnTo>
                  <a:pt x="1969833" y="114300"/>
                </a:lnTo>
                <a:lnTo>
                  <a:pt x="1969833" y="57150"/>
                </a:lnTo>
                <a:close/>
              </a:path>
              <a:path w="2141854" h="171450">
                <a:moveTo>
                  <a:pt x="2084133" y="57150"/>
                </a:moveTo>
                <a:lnTo>
                  <a:pt x="1998408" y="57150"/>
                </a:lnTo>
                <a:lnTo>
                  <a:pt x="1998408" y="114300"/>
                </a:lnTo>
                <a:lnTo>
                  <a:pt x="2084133" y="114300"/>
                </a:lnTo>
                <a:lnTo>
                  <a:pt x="2141283" y="85725"/>
                </a:lnTo>
                <a:lnTo>
                  <a:pt x="2084133" y="57150"/>
                </a:lnTo>
                <a:close/>
              </a:path>
            </a:pathLst>
          </a:custGeom>
          <a:solidFill>
            <a:srgbClr val="A62E5C"/>
          </a:solidFill>
        </p:spPr>
        <p:txBody>
          <a:bodyPr wrap="square" lIns="0" tIns="0" rIns="0" bIns="0" rtlCol="0"/>
          <a:lstStyle/>
          <a:p>
            <a:endParaRPr/>
          </a:p>
        </p:txBody>
      </p:sp>
      <p:sp>
        <p:nvSpPr>
          <p:cNvPr id="19" name="object 7">
            <a:extLst>
              <a:ext uri="{FF2B5EF4-FFF2-40B4-BE49-F238E27FC236}">
                <a16:creationId xmlns:a16="http://schemas.microsoft.com/office/drawing/2014/main" id="{3D6D6525-099E-4964-A604-513BAF7D04F6}"/>
              </a:ext>
            </a:extLst>
          </p:cNvPr>
          <p:cNvSpPr/>
          <p:nvPr/>
        </p:nvSpPr>
        <p:spPr>
          <a:xfrm>
            <a:off x="5424487" y="1117926"/>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sp>
        <p:nvSpPr>
          <p:cNvPr id="20" name="object 9">
            <a:extLst>
              <a:ext uri="{FF2B5EF4-FFF2-40B4-BE49-F238E27FC236}">
                <a16:creationId xmlns:a16="http://schemas.microsoft.com/office/drawing/2014/main" id="{0D0480AF-DFD9-48C8-99B5-8D14160E74D9}"/>
              </a:ext>
            </a:extLst>
          </p:cNvPr>
          <p:cNvSpPr/>
          <p:nvPr/>
        </p:nvSpPr>
        <p:spPr>
          <a:xfrm>
            <a:off x="5548317" y="1580297"/>
            <a:ext cx="2002789" cy="175895"/>
          </a:xfrm>
          <a:custGeom>
            <a:avLst/>
            <a:gdLst/>
            <a:ahLst/>
            <a:cxnLst/>
            <a:rect l="l" t="t" r="r" b="b"/>
            <a:pathLst>
              <a:path w="2002790" h="175894">
                <a:moveTo>
                  <a:pt x="1830920" y="4013"/>
                </a:moveTo>
                <a:lnTo>
                  <a:pt x="1830781" y="61157"/>
                </a:lnTo>
                <a:lnTo>
                  <a:pt x="1859356" y="61226"/>
                </a:lnTo>
                <a:lnTo>
                  <a:pt x="1859216" y="118376"/>
                </a:lnTo>
                <a:lnTo>
                  <a:pt x="1830641" y="118376"/>
                </a:lnTo>
                <a:lnTo>
                  <a:pt x="1830501" y="175463"/>
                </a:lnTo>
                <a:lnTo>
                  <a:pt x="1945363" y="118376"/>
                </a:lnTo>
                <a:lnTo>
                  <a:pt x="1859216" y="118376"/>
                </a:lnTo>
                <a:lnTo>
                  <a:pt x="1945501" y="118307"/>
                </a:lnTo>
                <a:lnTo>
                  <a:pt x="2002167" y="90144"/>
                </a:lnTo>
                <a:lnTo>
                  <a:pt x="1830920" y="4013"/>
                </a:lnTo>
                <a:close/>
              </a:path>
              <a:path w="2002790" h="175894">
                <a:moveTo>
                  <a:pt x="171653" y="0"/>
                </a:moveTo>
                <a:lnTo>
                  <a:pt x="0" y="85318"/>
                </a:lnTo>
                <a:lnTo>
                  <a:pt x="171234" y="171450"/>
                </a:lnTo>
                <a:lnTo>
                  <a:pt x="171373" y="114305"/>
                </a:lnTo>
                <a:lnTo>
                  <a:pt x="142798" y="114236"/>
                </a:lnTo>
                <a:lnTo>
                  <a:pt x="142938" y="57086"/>
                </a:lnTo>
                <a:lnTo>
                  <a:pt x="171513" y="57086"/>
                </a:lnTo>
                <a:lnTo>
                  <a:pt x="171653" y="0"/>
                </a:lnTo>
                <a:close/>
              </a:path>
              <a:path w="2002790" h="175894">
                <a:moveTo>
                  <a:pt x="1830781" y="61157"/>
                </a:moveTo>
                <a:lnTo>
                  <a:pt x="1830641" y="118307"/>
                </a:lnTo>
                <a:lnTo>
                  <a:pt x="1859216" y="118376"/>
                </a:lnTo>
                <a:lnTo>
                  <a:pt x="1859356" y="61226"/>
                </a:lnTo>
                <a:lnTo>
                  <a:pt x="1830781" y="61157"/>
                </a:lnTo>
                <a:close/>
              </a:path>
              <a:path w="2002790" h="175894">
                <a:moveTo>
                  <a:pt x="171513" y="57155"/>
                </a:moveTo>
                <a:lnTo>
                  <a:pt x="171373" y="114305"/>
                </a:lnTo>
                <a:lnTo>
                  <a:pt x="1830641" y="118307"/>
                </a:lnTo>
                <a:lnTo>
                  <a:pt x="1830781" y="61157"/>
                </a:lnTo>
                <a:lnTo>
                  <a:pt x="171513" y="57155"/>
                </a:lnTo>
                <a:close/>
              </a:path>
              <a:path w="2002790" h="175894">
                <a:moveTo>
                  <a:pt x="142938" y="57086"/>
                </a:moveTo>
                <a:lnTo>
                  <a:pt x="142798" y="114236"/>
                </a:lnTo>
                <a:lnTo>
                  <a:pt x="171373" y="114305"/>
                </a:lnTo>
                <a:lnTo>
                  <a:pt x="171513" y="57155"/>
                </a:lnTo>
                <a:lnTo>
                  <a:pt x="142938" y="57086"/>
                </a:lnTo>
                <a:close/>
              </a:path>
              <a:path w="2002790" h="175894">
                <a:moveTo>
                  <a:pt x="171513" y="57086"/>
                </a:moveTo>
                <a:lnTo>
                  <a:pt x="142938" y="57086"/>
                </a:lnTo>
                <a:lnTo>
                  <a:pt x="171513" y="57155"/>
                </a:lnTo>
                <a:close/>
              </a:path>
            </a:pathLst>
          </a:custGeom>
          <a:solidFill>
            <a:srgbClr val="A62E5C"/>
          </a:solidFill>
        </p:spPr>
        <p:txBody>
          <a:bodyPr wrap="square" lIns="0" tIns="0" rIns="0" bIns="0" rtlCol="0"/>
          <a:lstStyle/>
          <a:p>
            <a:endParaRPr/>
          </a:p>
        </p:txBody>
      </p:sp>
      <p:sp>
        <p:nvSpPr>
          <p:cNvPr id="21" name="object 13">
            <a:extLst>
              <a:ext uri="{FF2B5EF4-FFF2-40B4-BE49-F238E27FC236}">
                <a16:creationId xmlns:a16="http://schemas.microsoft.com/office/drawing/2014/main" id="{80E655D5-F654-4DAC-A27B-2E5E912AE248}"/>
              </a:ext>
            </a:extLst>
          </p:cNvPr>
          <p:cNvSpPr/>
          <p:nvPr/>
        </p:nvSpPr>
        <p:spPr>
          <a:xfrm>
            <a:off x="1643126" y="3922052"/>
            <a:ext cx="1481353" cy="1670442"/>
          </a:xfrm>
          <a:prstGeom prst="rect">
            <a:avLst/>
          </a:prstGeom>
          <a:blipFill>
            <a:blip r:embed="rId4" cstate="print"/>
            <a:stretch>
              <a:fillRect/>
            </a:stretch>
          </a:blipFill>
        </p:spPr>
        <p:txBody>
          <a:bodyPr wrap="square" lIns="0" tIns="0" rIns="0" bIns="0" rtlCol="0"/>
          <a:lstStyle/>
          <a:p>
            <a:endParaRPr/>
          </a:p>
        </p:txBody>
      </p:sp>
      <p:sp>
        <p:nvSpPr>
          <p:cNvPr id="22" name="object 12">
            <a:extLst>
              <a:ext uri="{FF2B5EF4-FFF2-40B4-BE49-F238E27FC236}">
                <a16:creationId xmlns:a16="http://schemas.microsoft.com/office/drawing/2014/main" id="{4265F554-525F-498F-AB70-A256F25DDC15}"/>
              </a:ext>
            </a:extLst>
          </p:cNvPr>
          <p:cNvSpPr/>
          <p:nvPr/>
        </p:nvSpPr>
        <p:spPr>
          <a:xfrm>
            <a:off x="3329305" y="3911333"/>
            <a:ext cx="2716530" cy="1095375"/>
          </a:xfrm>
          <a:custGeom>
            <a:avLst/>
            <a:gdLst/>
            <a:ahLst/>
            <a:cxnLst/>
            <a:rect l="l" t="t" r="r" b="b"/>
            <a:pathLst>
              <a:path w="2716529" h="1095375">
                <a:moveTo>
                  <a:pt x="2110981" y="547700"/>
                </a:moveTo>
                <a:lnTo>
                  <a:pt x="2053958" y="519252"/>
                </a:lnTo>
                <a:lnTo>
                  <a:pt x="1939455" y="462127"/>
                </a:lnTo>
                <a:lnTo>
                  <a:pt x="1939505" y="519277"/>
                </a:lnTo>
                <a:lnTo>
                  <a:pt x="171424" y="520865"/>
                </a:lnTo>
                <a:lnTo>
                  <a:pt x="171373" y="463715"/>
                </a:lnTo>
                <a:lnTo>
                  <a:pt x="0" y="549592"/>
                </a:lnTo>
                <a:lnTo>
                  <a:pt x="171526" y="635165"/>
                </a:lnTo>
                <a:lnTo>
                  <a:pt x="171475" y="578040"/>
                </a:lnTo>
                <a:lnTo>
                  <a:pt x="1939556" y="576427"/>
                </a:lnTo>
                <a:lnTo>
                  <a:pt x="1939607" y="633577"/>
                </a:lnTo>
                <a:lnTo>
                  <a:pt x="2110981" y="547700"/>
                </a:lnTo>
                <a:close/>
              </a:path>
              <a:path w="2716529" h="1095375">
                <a:moveTo>
                  <a:pt x="2234806" y="0"/>
                </a:moveTo>
                <a:lnTo>
                  <a:pt x="2110981" y="0"/>
                </a:lnTo>
                <a:lnTo>
                  <a:pt x="2110981" y="547700"/>
                </a:lnTo>
                <a:lnTo>
                  <a:pt x="2110981" y="1095375"/>
                </a:lnTo>
                <a:lnTo>
                  <a:pt x="2234806" y="1095375"/>
                </a:lnTo>
                <a:lnTo>
                  <a:pt x="2234806" y="547687"/>
                </a:lnTo>
                <a:lnTo>
                  <a:pt x="2234806" y="0"/>
                </a:lnTo>
                <a:close/>
              </a:path>
              <a:path w="2716529" h="1095375">
                <a:moveTo>
                  <a:pt x="2716022" y="523659"/>
                </a:moveTo>
                <a:lnTo>
                  <a:pt x="2667266" y="502246"/>
                </a:lnTo>
                <a:lnTo>
                  <a:pt x="2540508" y="446582"/>
                </a:lnTo>
                <a:lnTo>
                  <a:pt x="2543365" y="503682"/>
                </a:lnTo>
                <a:lnTo>
                  <a:pt x="2404618" y="510603"/>
                </a:lnTo>
                <a:lnTo>
                  <a:pt x="2401760" y="453517"/>
                </a:lnTo>
                <a:lnTo>
                  <a:pt x="2234806" y="547687"/>
                </a:lnTo>
                <a:lnTo>
                  <a:pt x="2410320" y="624751"/>
                </a:lnTo>
                <a:lnTo>
                  <a:pt x="2407539" y="569099"/>
                </a:lnTo>
                <a:lnTo>
                  <a:pt x="2407475" y="567677"/>
                </a:lnTo>
                <a:lnTo>
                  <a:pt x="2546223" y="560755"/>
                </a:lnTo>
                <a:lnTo>
                  <a:pt x="2549067" y="617829"/>
                </a:lnTo>
                <a:lnTo>
                  <a:pt x="2716022" y="523659"/>
                </a:lnTo>
                <a:close/>
              </a:path>
            </a:pathLst>
          </a:custGeom>
          <a:solidFill>
            <a:srgbClr val="9BC85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18"/>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19"/>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25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750"/>
                                  </p:stCondLst>
                                  <p:childTnLst>
                                    <p:set>
                                      <p:cBhvr>
                                        <p:cTn id="26" dur="1" fill="hold">
                                          <p:stCondLst>
                                            <p:cond delay="0"/>
                                          </p:stCondLst>
                                        </p:cTn>
                                        <p:tgtEl>
                                          <p:spTgt spid="16"/>
                                        </p:tgtEl>
                                        <p:attrNameLst>
                                          <p:attrName>style.visibility</p:attrName>
                                        </p:attrNameLst>
                                      </p:cBhvr>
                                      <p:to>
                                        <p:strVal val="visible"/>
                                      </p:to>
                                    </p:set>
                                  </p:childTnLst>
                                </p:cTn>
                              </p:par>
                            </p:childTnLst>
                          </p:cTn>
                        </p:par>
                        <p:par>
                          <p:cTn id="27" fill="hold">
                            <p:stCondLst>
                              <p:cond delay="750"/>
                            </p:stCondLst>
                            <p:childTnLst>
                              <p:par>
                                <p:cTn id="28" presetID="1" presetClass="entr" presetSubtype="0" fill="hold" grpId="0" nodeType="afterEffect">
                                  <p:stCondLst>
                                    <p:cond delay="500"/>
                                  </p:stCondLst>
                                  <p:childTnLst>
                                    <p:set>
                                      <p:cBhvr>
                                        <p:cTn id="29" dur="1" fill="hold">
                                          <p:stCondLst>
                                            <p:cond delay="0"/>
                                          </p:stCondLst>
                                        </p:cTn>
                                        <p:tgtEl>
                                          <p:spTgt spid="21"/>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50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748994" y="511555"/>
            <a:ext cx="4606925" cy="574040"/>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404040"/>
                </a:solidFill>
                <a:latin typeface="Lucida Sans"/>
                <a:cs typeface="Lucida Sans"/>
              </a:rPr>
              <a:t>Common</a:t>
            </a:r>
            <a:r>
              <a:rPr sz="3600" spc="-105" dirty="0">
                <a:solidFill>
                  <a:srgbClr val="404040"/>
                </a:solidFill>
                <a:latin typeface="Lucida Sans"/>
                <a:cs typeface="Lucida Sans"/>
              </a:rPr>
              <a:t> </a:t>
            </a:r>
            <a:r>
              <a:rPr sz="3600" spc="55" dirty="0">
                <a:solidFill>
                  <a:srgbClr val="404040"/>
                </a:solidFill>
                <a:latin typeface="Lucida Sans"/>
                <a:cs typeface="Lucida Sans"/>
              </a:rPr>
              <a:t>Objectives</a:t>
            </a:r>
            <a:endParaRPr sz="3600">
              <a:latin typeface="Lucida Sans"/>
              <a:cs typeface="Lucida Sans"/>
            </a:endParaRPr>
          </a:p>
        </p:txBody>
      </p:sp>
      <p:sp>
        <p:nvSpPr>
          <p:cNvPr id="4" name="object 4"/>
          <p:cNvSpPr txBox="1"/>
          <p:nvPr/>
        </p:nvSpPr>
        <p:spPr>
          <a:xfrm>
            <a:off x="5024663" y="1907540"/>
            <a:ext cx="6193155" cy="3503295"/>
          </a:xfrm>
          <a:prstGeom prst="rect">
            <a:avLst/>
          </a:prstGeom>
        </p:spPr>
        <p:txBody>
          <a:bodyPr vert="horz" wrap="square" lIns="0" tIns="12700" rIns="0" bIns="0" rtlCol="0">
            <a:spAutoFit/>
          </a:bodyPr>
          <a:lstStyle/>
          <a:p>
            <a:pPr marL="12700">
              <a:lnSpc>
                <a:spcPct val="100000"/>
              </a:lnSpc>
              <a:spcBef>
                <a:spcPts val="100"/>
              </a:spcBef>
            </a:pPr>
            <a:r>
              <a:rPr sz="2400" spc="300" dirty="0">
                <a:solidFill>
                  <a:srgbClr val="F05A28"/>
                </a:solidFill>
                <a:latin typeface="Calibri"/>
                <a:cs typeface="Calibri"/>
              </a:rPr>
              <a:t>Reducing</a:t>
            </a:r>
            <a:r>
              <a:rPr sz="2400" spc="180" dirty="0">
                <a:solidFill>
                  <a:srgbClr val="F05A28"/>
                </a:solidFill>
                <a:latin typeface="Calibri"/>
                <a:cs typeface="Calibri"/>
              </a:rPr>
              <a:t> </a:t>
            </a:r>
            <a:r>
              <a:rPr sz="2400" spc="210" dirty="0">
                <a:solidFill>
                  <a:srgbClr val="F05A28"/>
                </a:solidFill>
                <a:latin typeface="Calibri"/>
                <a:cs typeface="Calibri"/>
              </a:rPr>
              <a:t>risk</a:t>
            </a:r>
            <a:endParaRPr sz="2400">
              <a:latin typeface="Calibri"/>
              <a:cs typeface="Calibri"/>
            </a:endParaRPr>
          </a:p>
          <a:p>
            <a:pPr marL="12700" marR="170180">
              <a:lnSpc>
                <a:spcPct val="100800"/>
              </a:lnSpc>
              <a:spcBef>
                <a:spcPts val="1800"/>
              </a:spcBef>
            </a:pPr>
            <a:r>
              <a:rPr sz="2400" spc="235" dirty="0">
                <a:solidFill>
                  <a:srgbClr val="F05A28"/>
                </a:solidFill>
                <a:latin typeface="Calibri"/>
                <a:cs typeface="Calibri"/>
              </a:rPr>
              <a:t>Verifying </a:t>
            </a:r>
            <a:r>
              <a:rPr sz="2400" spc="220" dirty="0">
                <a:solidFill>
                  <a:srgbClr val="F05A28"/>
                </a:solidFill>
                <a:latin typeface="Calibri"/>
                <a:cs typeface="Calibri"/>
              </a:rPr>
              <a:t>functional </a:t>
            </a:r>
            <a:r>
              <a:rPr sz="2400" spc="275" dirty="0">
                <a:solidFill>
                  <a:srgbClr val="F05A28"/>
                </a:solidFill>
                <a:latin typeface="Calibri"/>
                <a:cs typeface="Calibri"/>
              </a:rPr>
              <a:t>and</a:t>
            </a:r>
            <a:r>
              <a:rPr sz="2400" spc="110" dirty="0">
                <a:solidFill>
                  <a:srgbClr val="F05A28"/>
                </a:solidFill>
                <a:latin typeface="Calibri"/>
                <a:cs typeface="Calibri"/>
              </a:rPr>
              <a:t> </a:t>
            </a:r>
            <a:r>
              <a:rPr sz="2400" spc="225" dirty="0">
                <a:solidFill>
                  <a:srgbClr val="F05A28"/>
                </a:solidFill>
                <a:latin typeface="Calibri"/>
                <a:cs typeface="Calibri"/>
              </a:rPr>
              <a:t>non-functional  </a:t>
            </a:r>
            <a:r>
              <a:rPr sz="2400" spc="245" dirty="0">
                <a:solidFill>
                  <a:srgbClr val="F05A28"/>
                </a:solidFill>
                <a:latin typeface="Calibri"/>
                <a:cs typeface="Calibri"/>
              </a:rPr>
              <a:t>behaviors</a:t>
            </a:r>
            <a:endParaRPr sz="2400">
              <a:latin typeface="Calibri"/>
              <a:cs typeface="Calibri"/>
            </a:endParaRPr>
          </a:p>
          <a:p>
            <a:pPr marL="12700" marR="1481455">
              <a:lnSpc>
                <a:spcPts val="4700"/>
              </a:lnSpc>
              <a:spcBef>
                <a:spcPts val="345"/>
              </a:spcBef>
            </a:pPr>
            <a:r>
              <a:rPr sz="2400" spc="250" dirty="0">
                <a:solidFill>
                  <a:srgbClr val="F05A28"/>
                </a:solidFill>
                <a:latin typeface="Calibri"/>
                <a:cs typeface="Calibri"/>
              </a:rPr>
              <a:t>Build </a:t>
            </a:r>
            <a:r>
              <a:rPr sz="2400" spc="254" dirty="0">
                <a:solidFill>
                  <a:srgbClr val="F05A28"/>
                </a:solidFill>
                <a:latin typeface="Calibri"/>
                <a:cs typeface="Calibri"/>
              </a:rPr>
              <a:t>confidence </a:t>
            </a:r>
            <a:r>
              <a:rPr sz="2400" spc="180" dirty="0">
                <a:solidFill>
                  <a:srgbClr val="F05A28"/>
                </a:solidFill>
                <a:latin typeface="Calibri"/>
                <a:cs typeface="Calibri"/>
              </a:rPr>
              <a:t>in </a:t>
            </a:r>
            <a:r>
              <a:rPr sz="2400" spc="220" dirty="0">
                <a:solidFill>
                  <a:srgbClr val="F05A28"/>
                </a:solidFill>
                <a:latin typeface="Calibri"/>
                <a:cs typeface="Calibri"/>
              </a:rPr>
              <a:t>the</a:t>
            </a:r>
            <a:r>
              <a:rPr sz="2400" spc="-15" dirty="0">
                <a:solidFill>
                  <a:srgbClr val="F05A28"/>
                </a:solidFill>
                <a:latin typeface="Calibri"/>
                <a:cs typeface="Calibri"/>
              </a:rPr>
              <a:t> </a:t>
            </a:r>
            <a:r>
              <a:rPr sz="2400" spc="250" dirty="0">
                <a:solidFill>
                  <a:srgbClr val="F05A28"/>
                </a:solidFill>
                <a:latin typeface="Calibri"/>
                <a:cs typeface="Calibri"/>
              </a:rPr>
              <a:t>system  </a:t>
            </a:r>
            <a:r>
              <a:rPr sz="2400" spc="290" dirty="0">
                <a:solidFill>
                  <a:srgbClr val="F05A28"/>
                </a:solidFill>
                <a:latin typeface="Calibri"/>
                <a:cs typeface="Calibri"/>
              </a:rPr>
              <a:t>Find</a:t>
            </a:r>
            <a:r>
              <a:rPr sz="2400" spc="180" dirty="0">
                <a:solidFill>
                  <a:srgbClr val="F05A28"/>
                </a:solidFill>
                <a:latin typeface="Calibri"/>
                <a:cs typeface="Calibri"/>
              </a:rPr>
              <a:t> </a:t>
            </a:r>
            <a:r>
              <a:rPr sz="2400" spc="254" dirty="0">
                <a:solidFill>
                  <a:srgbClr val="F05A28"/>
                </a:solidFill>
                <a:latin typeface="Calibri"/>
                <a:cs typeface="Calibri"/>
              </a:rPr>
              <a:t>defects</a:t>
            </a:r>
            <a:endParaRPr sz="2400">
              <a:latin typeface="Calibri"/>
              <a:cs typeface="Calibri"/>
            </a:endParaRPr>
          </a:p>
          <a:p>
            <a:pPr marL="12700" marR="5080">
              <a:lnSpc>
                <a:spcPct val="100800"/>
              </a:lnSpc>
              <a:spcBef>
                <a:spcPts val="1345"/>
              </a:spcBef>
            </a:pPr>
            <a:r>
              <a:rPr sz="2400" spc="225" dirty="0">
                <a:solidFill>
                  <a:srgbClr val="F05A28"/>
                </a:solidFill>
                <a:latin typeface="Calibri"/>
                <a:cs typeface="Calibri"/>
              </a:rPr>
              <a:t>Prevent </a:t>
            </a:r>
            <a:r>
              <a:rPr sz="2400" spc="254" dirty="0">
                <a:solidFill>
                  <a:srgbClr val="F05A28"/>
                </a:solidFill>
                <a:latin typeface="Calibri"/>
                <a:cs typeface="Calibri"/>
              </a:rPr>
              <a:t>defects </a:t>
            </a:r>
            <a:r>
              <a:rPr sz="2400" spc="229" dirty="0">
                <a:solidFill>
                  <a:srgbClr val="F05A28"/>
                </a:solidFill>
                <a:latin typeface="Calibri"/>
                <a:cs typeface="Calibri"/>
              </a:rPr>
              <a:t>from </a:t>
            </a:r>
            <a:r>
              <a:rPr sz="2400" spc="285" dirty="0">
                <a:solidFill>
                  <a:srgbClr val="F05A28"/>
                </a:solidFill>
                <a:latin typeface="Calibri"/>
                <a:cs typeface="Calibri"/>
              </a:rPr>
              <a:t>escaping </a:t>
            </a:r>
            <a:r>
              <a:rPr sz="2400" spc="225" dirty="0">
                <a:solidFill>
                  <a:srgbClr val="F05A28"/>
                </a:solidFill>
                <a:latin typeface="Calibri"/>
                <a:cs typeface="Calibri"/>
              </a:rPr>
              <a:t>to</a:t>
            </a:r>
            <a:r>
              <a:rPr sz="2400" spc="-100" dirty="0">
                <a:solidFill>
                  <a:srgbClr val="F05A28"/>
                </a:solidFill>
                <a:latin typeface="Calibri"/>
                <a:cs typeface="Calibri"/>
              </a:rPr>
              <a:t> </a:t>
            </a:r>
            <a:r>
              <a:rPr sz="2400" spc="245" dirty="0">
                <a:solidFill>
                  <a:srgbClr val="F05A28"/>
                </a:solidFill>
                <a:latin typeface="Calibri"/>
                <a:cs typeface="Calibri"/>
              </a:rPr>
              <a:t>higher  </a:t>
            </a:r>
            <a:r>
              <a:rPr sz="2400" spc="204" dirty="0">
                <a:solidFill>
                  <a:srgbClr val="F05A28"/>
                </a:solidFill>
                <a:latin typeface="Calibri"/>
                <a:cs typeface="Calibri"/>
              </a:rPr>
              <a:t>levels</a:t>
            </a:r>
            <a:endParaRPr sz="2400">
              <a:latin typeface="Calibri"/>
              <a:cs typeface="Calibri"/>
            </a:endParaRPr>
          </a:p>
        </p:txBody>
      </p:sp>
      <p:sp>
        <p:nvSpPr>
          <p:cNvPr id="5" name="object 5"/>
          <p:cNvSpPr/>
          <p:nvPr/>
        </p:nvSpPr>
        <p:spPr>
          <a:xfrm>
            <a:off x="797906" y="1812925"/>
            <a:ext cx="2895222"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3091991" y="493712"/>
            <a:ext cx="6174740" cy="5080635"/>
          </a:xfrm>
          <a:custGeom>
            <a:avLst/>
            <a:gdLst/>
            <a:ahLst/>
            <a:cxnLst/>
            <a:rect l="l" t="t" r="r" b="b"/>
            <a:pathLst>
              <a:path w="6174740" h="5080635">
                <a:moveTo>
                  <a:pt x="0" y="76459"/>
                </a:moveTo>
                <a:lnTo>
                  <a:pt x="6008" y="46697"/>
                </a:lnTo>
                <a:lnTo>
                  <a:pt x="22394" y="22394"/>
                </a:lnTo>
                <a:lnTo>
                  <a:pt x="46697" y="6008"/>
                </a:lnTo>
                <a:lnTo>
                  <a:pt x="76459" y="0"/>
                </a:lnTo>
                <a:lnTo>
                  <a:pt x="6098098" y="0"/>
                </a:lnTo>
                <a:lnTo>
                  <a:pt x="6127859" y="6008"/>
                </a:lnTo>
                <a:lnTo>
                  <a:pt x="6152162" y="22394"/>
                </a:lnTo>
                <a:lnTo>
                  <a:pt x="6168548" y="46697"/>
                </a:lnTo>
                <a:lnTo>
                  <a:pt x="6174557" y="76459"/>
                </a:lnTo>
                <a:lnTo>
                  <a:pt x="6174557" y="5003836"/>
                </a:lnTo>
                <a:lnTo>
                  <a:pt x="6168548" y="5033597"/>
                </a:lnTo>
                <a:lnTo>
                  <a:pt x="6152162" y="5057901"/>
                </a:lnTo>
                <a:lnTo>
                  <a:pt x="6127859" y="5074287"/>
                </a:lnTo>
                <a:lnTo>
                  <a:pt x="6098098" y="5080296"/>
                </a:lnTo>
                <a:lnTo>
                  <a:pt x="76459" y="5080296"/>
                </a:lnTo>
                <a:lnTo>
                  <a:pt x="46697" y="5074287"/>
                </a:lnTo>
                <a:lnTo>
                  <a:pt x="22394" y="5057901"/>
                </a:lnTo>
                <a:lnTo>
                  <a:pt x="6008" y="5033597"/>
                </a:lnTo>
                <a:lnTo>
                  <a:pt x="0" y="5003836"/>
                </a:lnTo>
                <a:lnTo>
                  <a:pt x="0" y="76459"/>
                </a:lnTo>
                <a:close/>
              </a:path>
            </a:pathLst>
          </a:custGeom>
          <a:ln w="25400">
            <a:solidFill>
              <a:srgbClr val="404040"/>
            </a:solidFill>
          </a:ln>
        </p:spPr>
        <p:txBody>
          <a:bodyPr wrap="square" lIns="0" tIns="0" rIns="0" bIns="0" rtlCol="0"/>
          <a:lstStyle/>
          <a:p>
            <a:endParaRPr/>
          </a:p>
        </p:txBody>
      </p:sp>
      <p:sp>
        <p:nvSpPr>
          <p:cNvPr id="7" name="object 7"/>
          <p:cNvSpPr/>
          <p:nvPr/>
        </p:nvSpPr>
        <p:spPr>
          <a:xfrm>
            <a:off x="290104" y="1019248"/>
            <a:ext cx="1798792" cy="1384912"/>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3684380" y="899017"/>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44450">
              <a:lnSpc>
                <a:spcPct val="102200"/>
              </a:lnSpc>
              <a:spcBef>
                <a:spcPts val="1410"/>
              </a:spcBef>
            </a:pPr>
            <a:r>
              <a:rPr sz="1800" spc="-10" dirty="0">
                <a:solidFill>
                  <a:srgbClr val="FFFFFF"/>
                </a:solidFill>
                <a:latin typeface="Verdana"/>
                <a:cs typeface="Verdana"/>
              </a:rPr>
              <a:t>Current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1" name="object 11"/>
          <p:cNvSpPr txBox="1"/>
          <p:nvPr/>
        </p:nvSpPr>
        <p:spPr>
          <a:xfrm>
            <a:off x="5790453" y="899017"/>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34925">
              <a:lnSpc>
                <a:spcPct val="102200"/>
              </a:lnSpc>
              <a:spcBef>
                <a:spcPts val="1410"/>
              </a:spcBef>
            </a:pPr>
            <a:r>
              <a:rPr sz="1800" spc="-20" dirty="0">
                <a:solidFill>
                  <a:srgbClr val="FFFFFF"/>
                </a:solidFill>
                <a:latin typeface="Verdana"/>
                <a:cs typeface="Verdana"/>
              </a:rPr>
              <a:t>Savings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2" name="object 12"/>
          <p:cNvSpPr txBox="1"/>
          <p:nvPr/>
        </p:nvSpPr>
        <p:spPr>
          <a:xfrm>
            <a:off x="3684380" y="2799807"/>
            <a:ext cx="1616710" cy="1616710"/>
          </a:xfrm>
          <a:prstGeom prst="rect">
            <a:avLst/>
          </a:prstGeom>
          <a:solidFill>
            <a:srgbClr val="404040"/>
          </a:solidFill>
        </p:spPr>
        <p:txBody>
          <a:bodyPr vert="horz" wrap="square" lIns="0" tIns="5715" rIns="0" bIns="0" rtlCol="0">
            <a:spAutoFit/>
          </a:bodyPr>
          <a:lstStyle/>
          <a:p>
            <a:pPr>
              <a:lnSpc>
                <a:spcPct val="100000"/>
              </a:lnSpc>
              <a:spcBef>
                <a:spcPts val="45"/>
              </a:spcBef>
            </a:pPr>
            <a:endParaRPr sz="2700">
              <a:latin typeface="Times New Roman"/>
              <a:cs typeface="Times New Roman"/>
            </a:endParaRPr>
          </a:p>
          <a:p>
            <a:pPr marL="220979" marR="212725" indent="31115">
              <a:lnSpc>
                <a:spcPct val="130000"/>
              </a:lnSpc>
              <a:spcBef>
                <a:spcPts val="5"/>
              </a:spcBef>
            </a:pPr>
            <a:r>
              <a:rPr sz="1800" spc="30" dirty="0">
                <a:solidFill>
                  <a:srgbClr val="FFFFFF"/>
                </a:solidFill>
                <a:latin typeface="Verdana"/>
                <a:cs typeface="Verdana"/>
              </a:rPr>
              <a:t>Mortgage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13" name="object 13"/>
          <p:cNvSpPr txBox="1"/>
          <p:nvPr/>
        </p:nvSpPr>
        <p:spPr>
          <a:xfrm>
            <a:off x="5790453" y="2799806"/>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220979" marR="212725" indent="36830">
              <a:lnSpc>
                <a:spcPct val="101099"/>
              </a:lnSpc>
              <a:spcBef>
                <a:spcPts val="1445"/>
              </a:spcBef>
            </a:pPr>
            <a:r>
              <a:rPr sz="1800" spc="-40" dirty="0">
                <a:solidFill>
                  <a:srgbClr val="FFFFFF"/>
                </a:solidFill>
                <a:latin typeface="Verdana"/>
                <a:cs typeface="Verdana"/>
              </a:rPr>
              <a:t>Insurance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14" name="object 14"/>
          <p:cNvSpPr txBox="1"/>
          <p:nvPr/>
        </p:nvSpPr>
        <p:spPr>
          <a:xfrm>
            <a:off x="3684380" y="4700597"/>
            <a:ext cx="3723004" cy="468630"/>
          </a:xfrm>
          <a:prstGeom prst="rect">
            <a:avLst/>
          </a:prstGeom>
          <a:solidFill>
            <a:srgbClr val="404040"/>
          </a:solidFill>
        </p:spPr>
        <p:txBody>
          <a:bodyPr vert="horz" wrap="square" lIns="0" tIns="84455" rIns="0" bIns="0" rtlCol="0">
            <a:spAutoFit/>
          </a:bodyPr>
          <a:lstStyle/>
          <a:p>
            <a:pPr marL="718185">
              <a:lnSpc>
                <a:spcPct val="100000"/>
              </a:lnSpc>
              <a:spcBef>
                <a:spcPts val="665"/>
              </a:spcBef>
            </a:pPr>
            <a:r>
              <a:rPr sz="1800" spc="20" dirty="0">
                <a:solidFill>
                  <a:srgbClr val="FFFFFF"/>
                </a:solidFill>
                <a:latin typeface="Verdana"/>
                <a:cs typeface="Verdana"/>
              </a:rPr>
              <a:t>Common</a:t>
            </a:r>
            <a:r>
              <a:rPr sz="1800" spc="-110" dirty="0">
                <a:solidFill>
                  <a:srgbClr val="FFFFFF"/>
                </a:solidFill>
                <a:latin typeface="Verdana"/>
                <a:cs typeface="Verdana"/>
              </a:rPr>
              <a:t> </a:t>
            </a:r>
            <a:r>
              <a:rPr sz="1800" spc="15" dirty="0">
                <a:solidFill>
                  <a:srgbClr val="FFFFFF"/>
                </a:solidFill>
                <a:latin typeface="Verdana"/>
                <a:cs typeface="Verdana"/>
              </a:rPr>
              <a:t>Calculator</a:t>
            </a:r>
            <a:endParaRPr sz="1800">
              <a:latin typeface="Verdana"/>
              <a:cs typeface="Verdana"/>
            </a:endParaRPr>
          </a:p>
        </p:txBody>
      </p:sp>
      <p:sp>
        <p:nvSpPr>
          <p:cNvPr id="15" name="object 15"/>
          <p:cNvSpPr/>
          <p:nvPr/>
        </p:nvSpPr>
        <p:spPr>
          <a:xfrm>
            <a:off x="7679933" y="1001786"/>
            <a:ext cx="1313459" cy="136263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449349" y="2652236"/>
            <a:ext cx="1990089" cy="1923414"/>
          </a:xfrm>
          <a:custGeom>
            <a:avLst/>
            <a:gdLst/>
            <a:ahLst/>
            <a:cxnLst/>
            <a:rect l="l" t="t" r="r" b="b"/>
            <a:pathLst>
              <a:path w="1990089" h="1923414">
                <a:moveTo>
                  <a:pt x="0" y="160267"/>
                </a:moveTo>
                <a:lnTo>
                  <a:pt x="8170" y="109610"/>
                </a:lnTo>
                <a:lnTo>
                  <a:pt x="30922" y="65615"/>
                </a:lnTo>
                <a:lnTo>
                  <a:pt x="65615" y="30922"/>
                </a:lnTo>
                <a:lnTo>
                  <a:pt x="109610" y="8170"/>
                </a:lnTo>
                <a:lnTo>
                  <a:pt x="160267" y="0"/>
                </a:lnTo>
                <a:lnTo>
                  <a:pt x="1829317" y="0"/>
                </a:lnTo>
                <a:lnTo>
                  <a:pt x="1879974" y="8170"/>
                </a:lnTo>
                <a:lnTo>
                  <a:pt x="1923969" y="30922"/>
                </a:lnTo>
                <a:lnTo>
                  <a:pt x="1958662" y="65615"/>
                </a:lnTo>
                <a:lnTo>
                  <a:pt x="1981414" y="109610"/>
                </a:lnTo>
                <a:lnTo>
                  <a:pt x="1989585" y="160267"/>
                </a:lnTo>
                <a:lnTo>
                  <a:pt x="1989585" y="1762800"/>
                </a:lnTo>
                <a:lnTo>
                  <a:pt x="1981414" y="1813457"/>
                </a:lnTo>
                <a:lnTo>
                  <a:pt x="1958662" y="1857452"/>
                </a:lnTo>
                <a:lnTo>
                  <a:pt x="1923969" y="1892145"/>
                </a:lnTo>
                <a:lnTo>
                  <a:pt x="1879974" y="1914897"/>
                </a:lnTo>
                <a:lnTo>
                  <a:pt x="1829317" y="1923068"/>
                </a:lnTo>
                <a:lnTo>
                  <a:pt x="160267" y="1923068"/>
                </a:lnTo>
                <a:lnTo>
                  <a:pt x="109610" y="1914897"/>
                </a:lnTo>
                <a:lnTo>
                  <a:pt x="65615" y="1892145"/>
                </a:lnTo>
                <a:lnTo>
                  <a:pt x="30922" y="1857452"/>
                </a:lnTo>
                <a:lnTo>
                  <a:pt x="8170" y="1813457"/>
                </a:lnTo>
                <a:lnTo>
                  <a:pt x="0" y="1762800"/>
                </a:lnTo>
                <a:lnTo>
                  <a:pt x="0" y="160267"/>
                </a:lnTo>
                <a:close/>
              </a:path>
            </a:pathLst>
          </a:custGeom>
          <a:ln w="25400">
            <a:solidFill>
              <a:srgbClr val="F05A28"/>
            </a:solidFill>
          </a:ln>
        </p:spPr>
        <p:txBody>
          <a:bodyPr wrap="square" lIns="0" tIns="0" rIns="0" bIns="0" rtlCol="0"/>
          <a:lstStyle/>
          <a:p>
            <a:endParaRPr/>
          </a:p>
        </p:txBody>
      </p:sp>
      <p:sp>
        <p:nvSpPr>
          <p:cNvPr id="19" name="object 19"/>
          <p:cNvSpPr txBox="1"/>
          <p:nvPr/>
        </p:nvSpPr>
        <p:spPr>
          <a:xfrm>
            <a:off x="1268241" y="3445764"/>
            <a:ext cx="690245" cy="330200"/>
          </a:xfrm>
          <a:prstGeom prst="rect">
            <a:avLst/>
          </a:prstGeom>
        </p:spPr>
        <p:txBody>
          <a:bodyPr vert="horz" wrap="square" lIns="0" tIns="12700" rIns="0" bIns="0" rtlCol="0">
            <a:spAutoFit/>
          </a:bodyPr>
          <a:lstStyle/>
          <a:p>
            <a:pPr marL="12700">
              <a:lnSpc>
                <a:spcPct val="100000"/>
              </a:lnSpc>
              <a:spcBef>
                <a:spcPts val="100"/>
              </a:spcBef>
            </a:pPr>
            <a:r>
              <a:rPr sz="2000" spc="204" dirty="0">
                <a:solidFill>
                  <a:srgbClr val="F05A28"/>
                </a:solidFill>
                <a:latin typeface="Calibri"/>
                <a:cs typeface="Calibri"/>
              </a:rPr>
              <a:t>Un</a:t>
            </a:r>
            <a:r>
              <a:rPr sz="2000" spc="110" dirty="0">
                <a:solidFill>
                  <a:srgbClr val="F05A28"/>
                </a:solidFill>
                <a:latin typeface="Calibri"/>
                <a:cs typeface="Calibri"/>
              </a:rPr>
              <a:t>i</a:t>
            </a:r>
            <a:r>
              <a:rPr sz="2000" spc="150" dirty="0">
                <a:solidFill>
                  <a:srgbClr val="F05A28"/>
                </a:solidFill>
                <a:latin typeface="Calibri"/>
                <a:cs typeface="Calibri"/>
              </a:rPr>
              <a:t>t</a:t>
            </a:r>
            <a:r>
              <a:rPr sz="2000" spc="155" dirty="0">
                <a:solidFill>
                  <a:srgbClr val="F05A28"/>
                </a:solidFill>
                <a:latin typeface="Calibri"/>
                <a:cs typeface="Calibri"/>
              </a:rPr>
              <a:t>?</a:t>
            </a:r>
            <a:endParaRPr sz="2000" dirty="0">
              <a:latin typeface="Calibri"/>
              <a:cs typeface="Calibri"/>
            </a:endParaRPr>
          </a:p>
        </p:txBody>
      </p:sp>
      <p:sp>
        <p:nvSpPr>
          <p:cNvPr id="20" name="object 8">
            <a:extLst>
              <a:ext uri="{FF2B5EF4-FFF2-40B4-BE49-F238E27FC236}">
                <a16:creationId xmlns:a16="http://schemas.microsoft.com/office/drawing/2014/main" id="{B9F626D5-9297-48AD-A3BC-6A5224437061}"/>
              </a:ext>
            </a:extLst>
          </p:cNvPr>
          <p:cNvSpPr/>
          <p:nvPr/>
        </p:nvSpPr>
        <p:spPr>
          <a:xfrm>
            <a:off x="2007909" y="1561034"/>
            <a:ext cx="1031240" cy="171450"/>
          </a:xfrm>
          <a:custGeom>
            <a:avLst/>
            <a:gdLst/>
            <a:ahLst/>
            <a:cxnLst/>
            <a:rect l="l" t="t" r="r" b="b"/>
            <a:pathLst>
              <a:path w="1031239" h="171450">
                <a:moveTo>
                  <a:pt x="859748" y="114301"/>
                </a:moveTo>
                <a:lnTo>
                  <a:pt x="859748" y="171451"/>
                </a:lnTo>
                <a:lnTo>
                  <a:pt x="974048" y="114301"/>
                </a:lnTo>
                <a:lnTo>
                  <a:pt x="859748" y="114301"/>
                </a:lnTo>
                <a:close/>
              </a:path>
              <a:path w="1031239" h="171450">
                <a:moveTo>
                  <a:pt x="171451" y="0"/>
                </a:moveTo>
                <a:lnTo>
                  <a:pt x="0" y="85725"/>
                </a:lnTo>
                <a:lnTo>
                  <a:pt x="171450" y="171450"/>
                </a:lnTo>
                <a:lnTo>
                  <a:pt x="171450" y="114300"/>
                </a:lnTo>
                <a:lnTo>
                  <a:pt x="142875" y="114300"/>
                </a:lnTo>
                <a:lnTo>
                  <a:pt x="142876" y="57150"/>
                </a:lnTo>
                <a:lnTo>
                  <a:pt x="171450" y="57150"/>
                </a:lnTo>
                <a:lnTo>
                  <a:pt x="171451" y="0"/>
                </a:lnTo>
                <a:close/>
              </a:path>
              <a:path w="1031239" h="171450">
                <a:moveTo>
                  <a:pt x="859748" y="57151"/>
                </a:moveTo>
                <a:lnTo>
                  <a:pt x="859748" y="114301"/>
                </a:lnTo>
                <a:lnTo>
                  <a:pt x="888323" y="114301"/>
                </a:lnTo>
                <a:lnTo>
                  <a:pt x="888323" y="57151"/>
                </a:lnTo>
                <a:lnTo>
                  <a:pt x="859748" y="57151"/>
                </a:lnTo>
                <a:close/>
              </a:path>
              <a:path w="1031239" h="171450">
                <a:moveTo>
                  <a:pt x="859748" y="1"/>
                </a:moveTo>
                <a:lnTo>
                  <a:pt x="859748" y="57151"/>
                </a:lnTo>
                <a:lnTo>
                  <a:pt x="888323" y="57151"/>
                </a:lnTo>
                <a:lnTo>
                  <a:pt x="888323" y="114301"/>
                </a:lnTo>
                <a:lnTo>
                  <a:pt x="974050" y="114300"/>
                </a:lnTo>
                <a:lnTo>
                  <a:pt x="1031198" y="85726"/>
                </a:lnTo>
                <a:lnTo>
                  <a:pt x="859748" y="1"/>
                </a:lnTo>
                <a:close/>
              </a:path>
              <a:path w="1031239" h="171450">
                <a:moveTo>
                  <a:pt x="171450" y="57150"/>
                </a:moveTo>
                <a:lnTo>
                  <a:pt x="171450" y="114300"/>
                </a:lnTo>
                <a:lnTo>
                  <a:pt x="859748" y="114301"/>
                </a:lnTo>
                <a:lnTo>
                  <a:pt x="859748" y="57151"/>
                </a:lnTo>
                <a:lnTo>
                  <a:pt x="171450" y="57150"/>
                </a:lnTo>
                <a:close/>
              </a:path>
              <a:path w="1031239" h="171450">
                <a:moveTo>
                  <a:pt x="142876" y="57150"/>
                </a:moveTo>
                <a:lnTo>
                  <a:pt x="142875" y="114300"/>
                </a:lnTo>
                <a:lnTo>
                  <a:pt x="171450" y="114300"/>
                </a:lnTo>
                <a:lnTo>
                  <a:pt x="171450" y="57150"/>
                </a:lnTo>
                <a:lnTo>
                  <a:pt x="142876" y="57150"/>
                </a:lnTo>
                <a:close/>
              </a:path>
            </a:pathLst>
          </a:custGeom>
          <a:solidFill>
            <a:srgbClr val="A62E5C"/>
          </a:solidFill>
        </p:spPr>
        <p:txBody>
          <a:bodyPr wrap="square" lIns="0" tIns="0" rIns="0" bIns="0" rtlCol="0"/>
          <a:lstStyle/>
          <a:p>
            <a:endParaRPr/>
          </a:p>
        </p:txBody>
      </p:sp>
      <p:sp>
        <p:nvSpPr>
          <p:cNvPr id="21" name="object 5">
            <a:extLst>
              <a:ext uri="{FF2B5EF4-FFF2-40B4-BE49-F238E27FC236}">
                <a16:creationId xmlns:a16="http://schemas.microsoft.com/office/drawing/2014/main" id="{2A3D61BA-3EAC-4D37-B10F-CD9AF8DF2671}"/>
              </a:ext>
            </a:extLst>
          </p:cNvPr>
          <p:cNvSpPr/>
          <p:nvPr/>
        </p:nvSpPr>
        <p:spPr>
          <a:xfrm>
            <a:off x="3039107" y="1099071"/>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sp>
        <p:nvSpPr>
          <p:cNvPr id="22" name="object 10">
            <a:extLst>
              <a:ext uri="{FF2B5EF4-FFF2-40B4-BE49-F238E27FC236}">
                <a16:creationId xmlns:a16="http://schemas.microsoft.com/office/drawing/2014/main" id="{30B54DD9-F943-4765-859B-9163CB3B06A3}"/>
              </a:ext>
            </a:extLst>
          </p:cNvPr>
          <p:cNvSpPr/>
          <p:nvPr/>
        </p:nvSpPr>
        <p:spPr>
          <a:xfrm>
            <a:off x="3162932" y="1561035"/>
            <a:ext cx="490220" cy="171450"/>
          </a:xfrm>
          <a:custGeom>
            <a:avLst/>
            <a:gdLst/>
            <a:ahLst/>
            <a:cxnLst/>
            <a:rect l="l" t="t" r="r" b="b"/>
            <a:pathLst>
              <a:path w="490220" h="171450">
                <a:moveTo>
                  <a:pt x="171450" y="0"/>
                </a:moveTo>
                <a:lnTo>
                  <a:pt x="0" y="85723"/>
                </a:lnTo>
                <a:lnTo>
                  <a:pt x="171450" y="171450"/>
                </a:lnTo>
                <a:lnTo>
                  <a:pt x="171450" y="114300"/>
                </a:lnTo>
                <a:lnTo>
                  <a:pt x="142875" y="114300"/>
                </a:lnTo>
                <a:lnTo>
                  <a:pt x="142875" y="57150"/>
                </a:lnTo>
                <a:lnTo>
                  <a:pt x="171450" y="57150"/>
                </a:lnTo>
                <a:lnTo>
                  <a:pt x="171450" y="0"/>
                </a:lnTo>
                <a:close/>
              </a:path>
              <a:path w="490220" h="171450">
                <a:moveTo>
                  <a:pt x="318297" y="0"/>
                </a:moveTo>
                <a:lnTo>
                  <a:pt x="318297" y="171450"/>
                </a:lnTo>
                <a:lnTo>
                  <a:pt x="432597" y="114300"/>
                </a:lnTo>
                <a:lnTo>
                  <a:pt x="346872" y="114300"/>
                </a:lnTo>
                <a:lnTo>
                  <a:pt x="346872" y="57150"/>
                </a:lnTo>
                <a:lnTo>
                  <a:pt x="432597" y="57150"/>
                </a:lnTo>
                <a:lnTo>
                  <a:pt x="318297" y="0"/>
                </a:lnTo>
                <a:close/>
              </a:path>
              <a:path w="490220" h="171450">
                <a:moveTo>
                  <a:pt x="171450" y="57150"/>
                </a:moveTo>
                <a:lnTo>
                  <a:pt x="142875" y="57150"/>
                </a:lnTo>
                <a:lnTo>
                  <a:pt x="142875" y="114300"/>
                </a:lnTo>
                <a:lnTo>
                  <a:pt x="171450" y="114300"/>
                </a:lnTo>
                <a:lnTo>
                  <a:pt x="171450" y="57150"/>
                </a:lnTo>
                <a:close/>
              </a:path>
              <a:path w="490220" h="171450">
                <a:moveTo>
                  <a:pt x="318297" y="57150"/>
                </a:moveTo>
                <a:lnTo>
                  <a:pt x="171450" y="57150"/>
                </a:lnTo>
                <a:lnTo>
                  <a:pt x="171450" y="114300"/>
                </a:lnTo>
                <a:lnTo>
                  <a:pt x="318297" y="114300"/>
                </a:lnTo>
                <a:lnTo>
                  <a:pt x="318297" y="57150"/>
                </a:lnTo>
                <a:close/>
              </a:path>
              <a:path w="490220" h="171450">
                <a:moveTo>
                  <a:pt x="432597" y="57150"/>
                </a:moveTo>
                <a:lnTo>
                  <a:pt x="346872" y="57150"/>
                </a:lnTo>
                <a:lnTo>
                  <a:pt x="346872" y="114300"/>
                </a:lnTo>
                <a:lnTo>
                  <a:pt x="432597" y="114300"/>
                </a:lnTo>
                <a:lnTo>
                  <a:pt x="489747" y="85725"/>
                </a:lnTo>
                <a:lnTo>
                  <a:pt x="432597" y="57150"/>
                </a:lnTo>
                <a:close/>
              </a:path>
            </a:pathLst>
          </a:custGeom>
          <a:solidFill>
            <a:srgbClr val="A62E5C"/>
          </a:solidFill>
        </p:spPr>
        <p:txBody>
          <a:bodyPr wrap="square" lIns="0" tIns="0" rIns="0" bIns="0" rtlCol="0"/>
          <a:lstStyle/>
          <a:p>
            <a:endParaRPr/>
          </a:p>
        </p:txBody>
      </p:sp>
      <p:sp>
        <p:nvSpPr>
          <p:cNvPr id="23" name="object 18">
            <a:extLst>
              <a:ext uri="{FF2B5EF4-FFF2-40B4-BE49-F238E27FC236}">
                <a16:creationId xmlns:a16="http://schemas.microsoft.com/office/drawing/2014/main" id="{51512B2B-8FF2-4FC4-AB1A-50F65CF800FC}"/>
              </a:ext>
            </a:extLst>
          </p:cNvPr>
          <p:cNvSpPr/>
          <p:nvPr/>
        </p:nvSpPr>
        <p:spPr>
          <a:xfrm>
            <a:off x="1999507" y="3613769"/>
            <a:ext cx="1450340" cy="0"/>
          </a:xfrm>
          <a:custGeom>
            <a:avLst/>
            <a:gdLst/>
            <a:ahLst/>
            <a:cxnLst/>
            <a:rect l="l" t="t" r="r" b="b"/>
            <a:pathLst>
              <a:path w="1450339">
                <a:moveTo>
                  <a:pt x="0" y="0"/>
                </a:moveTo>
                <a:lnTo>
                  <a:pt x="1449842" y="1"/>
                </a:lnTo>
              </a:path>
            </a:pathLst>
          </a:custGeom>
          <a:ln w="25400">
            <a:solidFill>
              <a:srgbClr val="F05A28"/>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744" y="2087371"/>
            <a:ext cx="6437630" cy="756920"/>
          </a:xfrm>
          <a:prstGeom prst="rect">
            <a:avLst/>
          </a:prstGeom>
        </p:spPr>
        <p:txBody>
          <a:bodyPr vert="horz" wrap="square" lIns="0" tIns="12700" rIns="0" bIns="0" rtlCol="0">
            <a:spAutoFit/>
          </a:bodyPr>
          <a:lstStyle/>
          <a:p>
            <a:pPr marL="12700">
              <a:lnSpc>
                <a:spcPct val="100000"/>
              </a:lnSpc>
              <a:spcBef>
                <a:spcPts val="100"/>
              </a:spcBef>
            </a:pPr>
            <a:r>
              <a:rPr sz="4800" spc="-70" dirty="0">
                <a:solidFill>
                  <a:srgbClr val="9BC850"/>
                </a:solidFill>
                <a:latin typeface="Verdana"/>
                <a:cs typeface="Verdana"/>
              </a:rPr>
              <a:t>Component </a:t>
            </a:r>
            <a:r>
              <a:rPr sz="4800" spc="-260" dirty="0">
                <a:solidFill>
                  <a:srgbClr val="9BC850"/>
                </a:solidFill>
                <a:latin typeface="Verdana"/>
                <a:cs typeface="Verdana"/>
              </a:rPr>
              <a:t>Test</a:t>
            </a:r>
            <a:r>
              <a:rPr sz="4800" spc="-944" dirty="0">
                <a:solidFill>
                  <a:srgbClr val="9BC850"/>
                </a:solidFill>
                <a:latin typeface="Verdana"/>
                <a:cs typeface="Verdana"/>
              </a:rPr>
              <a:t> </a:t>
            </a:r>
            <a:r>
              <a:rPr sz="4800" spc="-155" dirty="0">
                <a:solidFill>
                  <a:srgbClr val="9BC850"/>
                </a:solidFill>
                <a:latin typeface="Verdana"/>
                <a:cs typeface="Verdana"/>
              </a:rPr>
              <a:t>Level</a:t>
            </a:r>
            <a:endParaRPr sz="4800">
              <a:latin typeface="Verdana"/>
              <a:cs typeface="Verdana"/>
            </a:endParaRPr>
          </a:p>
        </p:txBody>
      </p:sp>
      <p:sp>
        <p:nvSpPr>
          <p:cNvPr id="3" name="object 3"/>
          <p:cNvSpPr/>
          <p:nvPr/>
        </p:nvSpPr>
        <p:spPr>
          <a:xfrm>
            <a:off x="1056444" y="2971758"/>
            <a:ext cx="2168525" cy="477520"/>
          </a:xfrm>
          <a:custGeom>
            <a:avLst/>
            <a:gdLst/>
            <a:ahLst/>
            <a:cxnLst/>
            <a:rect l="l" t="t" r="r" b="b"/>
            <a:pathLst>
              <a:path w="2168525" h="477520">
                <a:moveTo>
                  <a:pt x="2088451" y="0"/>
                </a:moveTo>
                <a:lnTo>
                  <a:pt x="79578" y="0"/>
                </a:lnTo>
                <a:lnTo>
                  <a:pt x="48600" y="6254"/>
                </a:lnTo>
                <a:lnTo>
                  <a:pt x="23306" y="23310"/>
                </a:lnTo>
                <a:lnTo>
                  <a:pt x="6252" y="48606"/>
                </a:lnTo>
                <a:lnTo>
                  <a:pt x="0" y="79578"/>
                </a:lnTo>
                <a:lnTo>
                  <a:pt x="0" y="397865"/>
                </a:lnTo>
                <a:lnTo>
                  <a:pt x="6252" y="428835"/>
                </a:lnTo>
                <a:lnTo>
                  <a:pt x="23306" y="454126"/>
                </a:lnTo>
                <a:lnTo>
                  <a:pt x="48600" y="471178"/>
                </a:lnTo>
                <a:lnTo>
                  <a:pt x="79578" y="477431"/>
                </a:lnTo>
                <a:lnTo>
                  <a:pt x="2088451" y="477431"/>
                </a:lnTo>
                <a:lnTo>
                  <a:pt x="2119421" y="471178"/>
                </a:lnTo>
                <a:lnTo>
                  <a:pt x="2144712" y="454126"/>
                </a:lnTo>
                <a:lnTo>
                  <a:pt x="2161764" y="428835"/>
                </a:lnTo>
                <a:lnTo>
                  <a:pt x="2168017" y="397865"/>
                </a:lnTo>
                <a:lnTo>
                  <a:pt x="2168017" y="79578"/>
                </a:lnTo>
                <a:lnTo>
                  <a:pt x="2161764" y="48606"/>
                </a:lnTo>
                <a:lnTo>
                  <a:pt x="2144712" y="23310"/>
                </a:lnTo>
                <a:lnTo>
                  <a:pt x="2119421" y="6254"/>
                </a:lnTo>
                <a:lnTo>
                  <a:pt x="2088451" y="0"/>
                </a:lnTo>
                <a:close/>
              </a:path>
            </a:pathLst>
          </a:custGeom>
          <a:solidFill>
            <a:srgbClr val="9BC850">
              <a:alpha val="39999"/>
            </a:srgbClr>
          </a:solidFill>
        </p:spPr>
        <p:txBody>
          <a:bodyPr wrap="square" lIns="0" tIns="0" rIns="0" bIns="0" rtlCol="0"/>
          <a:lstStyle/>
          <a:p>
            <a:endParaRPr/>
          </a:p>
        </p:txBody>
      </p:sp>
      <p:sp>
        <p:nvSpPr>
          <p:cNvPr id="5" name="object 5"/>
          <p:cNvSpPr txBox="1"/>
          <p:nvPr/>
        </p:nvSpPr>
        <p:spPr>
          <a:xfrm>
            <a:off x="1043744" y="2981452"/>
            <a:ext cx="9118600" cy="1306768"/>
          </a:xfrm>
          <a:prstGeom prst="rect">
            <a:avLst/>
          </a:prstGeom>
        </p:spPr>
        <p:txBody>
          <a:bodyPr vert="horz" wrap="square" lIns="0" tIns="13970" rIns="0" bIns="0" rtlCol="0">
            <a:spAutoFit/>
          </a:bodyPr>
          <a:lstStyle/>
          <a:p>
            <a:pPr marL="12700" marR="5080">
              <a:lnSpc>
                <a:spcPct val="99600"/>
              </a:lnSpc>
              <a:spcBef>
                <a:spcPts val="110"/>
              </a:spcBef>
            </a:pPr>
            <a:r>
              <a:rPr sz="2800" spc="25" dirty="0">
                <a:solidFill>
                  <a:srgbClr val="404040"/>
                </a:solidFill>
                <a:latin typeface="Verdana"/>
                <a:cs typeface="Verdana"/>
              </a:rPr>
              <a:t>Component </a:t>
            </a:r>
            <a:r>
              <a:rPr sz="2800" spc="-10" dirty="0">
                <a:solidFill>
                  <a:srgbClr val="404040"/>
                </a:solidFill>
                <a:latin typeface="Verdana"/>
                <a:cs typeface="Verdana"/>
              </a:rPr>
              <a:t>testing </a:t>
            </a:r>
            <a:r>
              <a:rPr sz="2800" spc="-25" dirty="0">
                <a:solidFill>
                  <a:srgbClr val="404040"/>
                </a:solidFill>
                <a:latin typeface="Verdana"/>
                <a:cs typeface="Verdana"/>
              </a:rPr>
              <a:t>(also </a:t>
            </a:r>
            <a:r>
              <a:rPr sz="2800" spc="-5" dirty="0">
                <a:solidFill>
                  <a:srgbClr val="404040"/>
                </a:solidFill>
                <a:latin typeface="Verdana"/>
                <a:cs typeface="Verdana"/>
              </a:rPr>
              <a:t>known </a:t>
            </a:r>
            <a:r>
              <a:rPr sz="2800" spc="-65" dirty="0">
                <a:solidFill>
                  <a:srgbClr val="404040"/>
                </a:solidFill>
                <a:latin typeface="Verdana"/>
                <a:cs typeface="Verdana"/>
              </a:rPr>
              <a:t>as </a:t>
            </a:r>
            <a:r>
              <a:rPr sz="2800" spc="-25" dirty="0">
                <a:solidFill>
                  <a:srgbClr val="404040"/>
                </a:solidFill>
                <a:latin typeface="Verdana"/>
                <a:cs typeface="Verdana"/>
              </a:rPr>
              <a:t>unit </a:t>
            </a:r>
            <a:r>
              <a:rPr sz="2800" spc="20" dirty="0">
                <a:solidFill>
                  <a:srgbClr val="404040"/>
                </a:solidFill>
                <a:latin typeface="Verdana"/>
                <a:cs typeface="Verdana"/>
              </a:rPr>
              <a:t>or </a:t>
            </a:r>
            <a:r>
              <a:rPr sz="2800" spc="10" dirty="0">
                <a:solidFill>
                  <a:srgbClr val="404040"/>
                </a:solidFill>
                <a:latin typeface="Verdana"/>
                <a:cs typeface="Verdana"/>
              </a:rPr>
              <a:t>module  </a:t>
            </a:r>
            <a:r>
              <a:rPr sz="2800" spc="-20" dirty="0">
                <a:solidFill>
                  <a:srgbClr val="404040"/>
                </a:solidFill>
                <a:latin typeface="Verdana"/>
                <a:cs typeface="Verdana"/>
              </a:rPr>
              <a:t>testing)</a:t>
            </a:r>
            <a:r>
              <a:rPr sz="2800" spc="-155" dirty="0">
                <a:solidFill>
                  <a:srgbClr val="404040"/>
                </a:solidFill>
                <a:latin typeface="Verdana"/>
                <a:cs typeface="Verdana"/>
              </a:rPr>
              <a:t> </a:t>
            </a:r>
            <a:r>
              <a:rPr sz="2800" spc="10" dirty="0">
                <a:solidFill>
                  <a:srgbClr val="404040"/>
                </a:solidFill>
                <a:latin typeface="Verdana"/>
                <a:cs typeface="Verdana"/>
              </a:rPr>
              <a:t>focuses</a:t>
            </a:r>
            <a:r>
              <a:rPr sz="2800" spc="-140" dirty="0">
                <a:solidFill>
                  <a:srgbClr val="404040"/>
                </a:solidFill>
                <a:latin typeface="Verdana"/>
                <a:cs typeface="Verdana"/>
              </a:rPr>
              <a:t> </a:t>
            </a:r>
            <a:r>
              <a:rPr sz="2800" spc="30" dirty="0">
                <a:solidFill>
                  <a:srgbClr val="404040"/>
                </a:solidFill>
                <a:latin typeface="Verdana"/>
                <a:cs typeface="Verdana"/>
              </a:rPr>
              <a:t>on</a:t>
            </a:r>
            <a:r>
              <a:rPr sz="2800" spc="-150" dirty="0">
                <a:solidFill>
                  <a:srgbClr val="404040"/>
                </a:solidFill>
                <a:latin typeface="Verdana"/>
                <a:cs typeface="Verdana"/>
              </a:rPr>
              <a:t> </a:t>
            </a:r>
            <a:r>
              <a:rPr sz="2800" spc="20" dirty="0">
                <a:solidFill>
                  <a:srgbClr val="404040"/>
                </a:solidFill>
                <a:latin typeface="Verdana"/>
                <a:cs typeface="Verdana"/>
              </a:rPr>
              <a:t>components</a:t>
            </a:r>
            <a:r>
              <a:rPr sz="2800" spc="-140" dirty="0">
                <a:solidFill>
                  <a:srgbClr val="404040"/>
                </a:solidFill>
                <a:latin typeface="Verdana"/>
                <a:cs typeface="Verdana"/>
              </a:rPr>
              <a:t> </a:t>
            </a:r>
            <a:r>
              <a:rPr sz="2800" spc="-20" dirty="0">
                <a:solidFill>
                  <a:srgbClr val="404040"/>
                </a:solidFill>
                <a:latin typeface="Verdana"/>
                <a:cs typeface="Verdana"/>
              </a:rPr>
              <a:t>that</a:t>
            </a:r>
            <a:r>
              <a:rPr sz="2800" spc="-150" dirty="0">
                <a:solidFill>
                  <a:srgbClr val="404040"/>
                </a:solidFill>
                <a:latin typeface="Verdana"/>
                <a:cs typeface="Verdana"/>
              </a:rPr>
              <a:t> </a:t>
            </a:r>
            <a:r>
              <a:rPr sz="2800" spc="-65" dirty="0">
                <a:solidFill>
                  <a:srgbClr val="404040"/>
                </a:solidFill>
                <a:latin typeface="Verdana"/>
                <a:cs typeface="Verdana"/>
              </a:rPr>
              <a:t>are</a:t>
            </a:r>
            <a:r>
              <a:rPr sz="2800" spc="-145" dirty="0">
                <a:solidFill>
                  <a:srgbClr val="404040"/>
                </a:solidFill>
                <a:latin typeface="Verdana"/>
                <a:cs typeface="Verdana"/>
              </a:rPr>
              <a:t> </a:t>
            </a:r>
            <a:r>
              <a:rPr sz="2800" spc="-30" dirty="0">
                <a:solidFill>
                  <a:srgbClr val="404040"/>
                </a:solidFill>
                <a:latin typeface="Verdana"/>
                <a:cs typeface="Verdana"/>
              </a:rPr>
              <a:t>separately  </a:t>
            </a:r>
            <a:r>
              <a:rPr sz="2800" spc="-15" dirty="0">
                <a:solidFill>
                  <a:srgbClr val="404040"/>
                </a:solidFill>
                <a:latin typeface="Verdana"/>
                <a:cs typeface="Verdana"/>
              </a:rPr>
              <a:t>testable</a:t>
            </a:r>
            <a:endParaRPr sz="2800" dirty="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8656" y="787943"/>
            <a:ext cx="2433972" cy="251210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868202" y="805516"/>
            <a:ext cx="5502910" cy="523240"/>
          </a:xfrm>
          <a:prstGeom prst="rect">
            <a:avLst/>
          </a:prstGeom>
          <a:solidFill>
            <a:srgbClr val="2A9FBC"/>
          </a:solidFill>
        </p:spPr>
        <p:txBody>
          <a:bodyPr vert="horz" wrap="square" lIns="0" tIns="33655" rIns="0" bIns="0" rtlCol="0">
            <a:spAutoFit/>
          </a:bodyPr>
          <a:lstStyle/>
          <a:p>
            <a:pPr marL="554990">
              <a:lnSpc>
                <a:spcPct val="100000"/>
              </a:lnSpc>
              <a:spcBef>
                <a:spcPts val="265"/>
              </a:spcBef>
            </a:pPr>
            <a:r>
              <a:rPr sz="2800" spc="65" dirty="0">
                <a:solidFill>
                  <a:srgbClr val="FFFFFF"/>
                </a:solidFill>
                <a:latin typeface="Verdana"/>
                <a:cs typeface="Verdana"/>
              </a:rPr>
              <a:t>What </a:t>
            </a:r>
            <a:r>
              <a:rPr sz="2800" spc="-15" dirty="0">
                <a:solidFill>
                  <a:srgbClr val="FFFFFF"/>
                </a:solidFill>
                <a:latin typeface="Verdana"/>
                <a:cs typeface="Verdana"/>
              </a:rPr>
              <a:t>is </a:t>
            </a:r>
            <a:r>
              <a:rPr sz="2800" spc="-40" dirty="0">
                <a:solidFill>
                  <a:srgbClr val="FFFFFF"/>
                </a:solidFill>
                <a:latin typeface="Verdana"/>
                <a:cs typeface="Verdana"/>
              </a:rPr>
              <a:t>a </a:t>
            </a:r>
            <a:r>
              <a:rPr sz="2800" spc="40" dirty="0">
                <a:solidFill>
                  <a:srgbClr val="FFFFFF"/>
                </a:solidFill>
                <a:latin typeface="Verdana"/>
                <a:cs typeface="Verdana"/>
              </a:rPr>
              <a:t>“unit”</a:t>
            </a:r>
            <a:r>
              <a:rPr sz="2800" spc="-620" dirty="0">
                <a:solidFill>
                  <a:srgbClr val="FFFFFF"/>
                </a:solidFill>
                <a:latin typeface="Verdana"/>
                <a:cs typeface="Verdana"/>
              </a:rPr>
              <a:t> </a:t>
            </a:r>
            <a:r>
              <a:rPr sz="2800" spc="-5" dirty="0">
                <a:solidFill>
                  <a:srgbClr val="FFFFFF"/>
                </a:solidFill>
                <a:latin typeface="Verdana"/>
                <a:cs typeface="Verdana"/>
              </a:rPr>
              <a:t>exactly?</a:t>
            </a:r>
            <a:endParaRPr sz="2800">
              <a:latin typeface="Verdana"/>
              <a:cs typeface="Verdana"/>
            </a:endParaRPr>
          </a:p>
        </p:txBody>
      </p:sp>
      <p:sp>
        <p:nvSpPr>
          <p:cNvPr id="4" name="object 4"/>
          <p:cNvSpPr/>
          <p:nvPr/>
        </p:nvSpPr>
        <p:spPr>
          <a:xfrm>
            <a:off x="9187855" y="3429000"/>
            <a:ext cx="2293294" cy="2586012"/>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245769" y="3429000"/>
            <a:ext cx="4193540" cy="954405"/>
          </a:xfrm>
          <a:prstGeom prst="rect">
            <a:avLst/>
          </a:prstGeom>
          <a:solidFill>
            <a:srgbClr val="2A9FBC"/>
          </a:solidFill>
        </p:spPr>
        <p:txBody>
          <a:bodyPr vert="horz" wrap="square" lIns="0" tIns="50800" rIns="0" bIns="0" rtlCol="0">
            <a:spAutoFit/>
          </a:bodyPr>
          <a:lstStyle/>
          <a:p>
            <a:pPr marL="773430" marR="261620" indent="-505459">
              <a:lnSpc>
                <a:spcPts val="3310"/>
              </a:lnSpc>
              <a:spcBef>
                <a:spcPts val="400"/>
              </a:spcBef>
            </a:pPr>
            <a:r>
              <a:rPr sz="2800" spc="-75" dirty="0">
                <a:solidFill>
                  <a:srgbClr val="FFFFFF"/>
                </a:solidFill>
                <a:latin typeface="Verdana"/>
                <a:cs typeface="Verdana"/>
              </a:rPr>
              <a:t>Small. </a:t>
            </a:r>
            <a:r>
              <a:rPr sz="2800" spc="5" dirty="0">
                <a:solidFill>
                  <a:srgbClr val="FFFFFF"/>
                </a:solidFill>
                <a:latin typeface="Verdana"/>
                <a:cs typeface="Verdana"/>
              </a:rPr>
              <a:t>Can </a:t>
            </a:r>
            <a:r>
              <a:rPr sz="2800" spc="70" dirty="0">
                <a:solidFill>
                  <a:srgbClr val="FFFFFF"/>
                </a:solidFill>
                <a:latin typeface="Verdana"/>
                <a:cs typeface="Verdana"/>
              </a:rPr>
              <a:t>be</a:t>
            </a:r>
            <a:r>
              <a:rPr sz="2800" spc="-450" dirty="0">
                <a:solidFill>
                  <a:srgbClr val="FFFFFF"/>
                </a:solidFill>
                <a:latin typeface="Verdana"/>
                <a:cs typeface="Verdana"/>
              </a:rPr>
              <a:t> </a:t>
            </a:r>
            <a:r>
              <a:rPr sz="2800" spc="10" dirty="0">
                <a:solidFill>
                  <a:srgbClr val="FFFFFF"/>
                </a:solidFill>
                <a:latin typeface="Verdana"/>
                <a:cs typeface="Verdana"/>
              </a:rPr>
              <a:t>tested  </a:t>
            </a:r>
            <a:r>
              <a:rPr sz="2800" spc="-5" dirty="0">
                <a:solidFill>
                  <a:srgbClr val="FFFFFF"/>
                </a:solidFill>
                <a:latin typeface="Verdana"/>
                <a:cs typeface="Verdana"/>
              </a:rPr>
              <a:t>independently.</a:t>
            </a:r>
            <a:endParaRPr sz="2800">
              <a:latin typeface="Verdana"/>
              <a:cs typeface="Verdana"/>
            </a:endParaRPr>
          </a:p>
        </p:txBody>
      </p:sp>
      <p:sp>
        <p:nvSpPr>
          <p:cNvPr id="6" name="object 6"/>
          <p:cNvSpPr txBox="1"/>
          <p:nvPr/>
        </p:nvSpPr>
        <p:spPr>
          <a:xfrm>
            <a:off x="2868202" y="1535479"/>
            <a:ext cx="5502910" cy="523240"/>
          </a:xfrm>
          <a:prstGeom prst="rect">
            <a:avLst/>
          </a:prstGeom>
          <a:solidFill>
            <a:srgbClr val="2A9FBC"/>
          </a:solidFill>
        </p:spPr>
        <p:txBody>
          <a:bodyPr vert="horz" wrap="square" lIns="0" tIns="31750" rIns="0" bIns="0" rtlCol="0">
            <a:spAutoFit/>
          </a:bodyPr>
          <a:lstStyle/>
          <a:p>
            <a:pPr algn="ctr">
              <a:lnSpc>
                <a:spcPct val="100000"/>
              </a:lnSpc>
              <a:spcBef>
                <a:spcPts val="250"/>
              </a:spcBef>
            </a:pPr>
            <a:r>
              <a:rPr sz="2800" spc="65" dirty="0">
                <a:solidFill>
                  <a:srgbClr val="FFFFFF"/>
                </a:solidFill>
                <a:latin typeface="Verdana"/>
                <a:cs typeface="Verdana"/>
              </a:rPr>
              <a:t>How</a:t>
            </a:r>
            <a:r>
              <a:rPr sz="2800" spc="-160" dirty="0">
                <a:solidFill>
                  <a:srgbClr val="FFFFFF"/>
                </a:solidFill>
                <a:latin typeface="Verdana"/>
                <a:cs typeface="Verdana"/>
              </a:rPr>
              <a:t> </a:t>
            </a:r>
            <a:r>
              <a:rPr sz="2800" spc="-20" dirty="0">
                <a:solidFill>
                  <a:srgbClr val="FFFFFF"/>
                </a:solidFill>
                <a:latin typeface="Verdana"/>
                <a:cs typeface="Verdana"/>
              </a:rPr>
              <a:t>small?</a:t>
            </a:r>
            <a:endParaRPr sz="28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404040"/>
          </a:solidFill>
        </p:spPr>
        <p:txBody>
          <a:bodyPr wrap="square" lIns="0" tIns="0" rIns="0" bIns="0" rtlCol="0"/>
          <a:lstStyle/>
          <a:p>
            <a:endParaRPr/>
          </a:p>
        </p:txBody>
      </p:sp>
      <p:sp>
        <p:nvSpPr>
          <p:cNvPr id="3" name="object 3"/>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1828799"/>
            <a:ext cx="5932805" cy="5029200"/>
          </a:xfrm>
          <a:custGeom>
            <a:avLst/>
            <a:gdLst/>
            <a:ahLst/>
            <a:cxnLst/>
            <a:rect l="l" t="t" r="r" b="b"/>
            <a:pathLst>
              <a:path w="5932805" h="5029200">
                <a:moveTo>
                  <a:pt x="5932449" y="495198"/>
                </a:moveTo>
                <a:lnTo>
                  <a:pt x="4281703" y="495198"/>
                </a:lnTo>
                <a:lnTo>
                  <a:pt x="4281703" y="0"/>
                </a:lnTo>
                <a:lnTo>
                  <a:pt x="0" y="0"/>
                </a:lnTo>
                <a:lnTo>
                  <a:pt x="0" y="495198"/>
                </a:lnTo>
                <a:lnTo>
                  <a:pt x="0" y="653148"/>
                </a:lnTo>
                <a:lnTo>
                  <a:pt x="0" y="5029200"/>
                </a:lnTo>
                <a:lnTo>
                  <a:pt x="5932449" y="5029200"/>
                </a:lnTo>
                <a:lnTo>
                  <a:pt x="5932449" y="495198"/>
                </a:lnTo>
                <a:close/>
              </a:path>
            </a:pathLst>
          </a:custGeom>
          <a:solidFill>
            <a:srgbClr val="171717"/>
          </a:solidFill>
        </p:spPr>
        <p:txBody>
          <a:bodyPr wrap="square" lIns="0" tIns="0" rIns="0" bIns="0" rtlCol="0"/>
          <a:lstStyle/>
          <a:p>
            <a:endParaRPr/>
          </a:p>
        </p:txBody>
      </p:sp>
      <p:sp>
        <p:nvSpPr>
          <p:cNvPr id="5" name="object 5"/>
          <p:cNvSpPr/>
          <p:nvPr/>
        </p:nvSpPr>
        <p:spPr>
          <a:xfrm>
            <a:off x="6259550" y="1828799"/>
            <a:ext cx="5932805" cy="5029200"/>
          </a:xfrm>
          <a:custGeom>
            <a:avLst/>
            <a:gdLst/>
            <a:ahLst/>
            <a:cxnLst/>
            <a:rect l="l" t="t" r="r" b="b"/>
            <a:pathLst>
              <a:path w="5932805" h="5029200">
                <a:moveTo>
                  <a:pt x="5932449" y="495198"/>
                </a:moveTo>
                <a:lnTo>
                  <a:pt x="4281703" y="495198"/>
                </a:lnTo>
                <a:lnTo>
                  <a:pt x="4281703" y="0"/>
                </a:lnTo>
                <a:lnTo>
                  <a:pt x="0" y="0"/>
                </a:lnTo>
                <a:lnTo>
                  <a:pt x="0" y="495198"/>
                </a:lnTo>
                <a:lnTo>
                  <a:pt x="0" y="653148"/>
                </a:lnTo>
                <a:lnTo>
                  <a:pt x="0" y="5029200"/>
                </a:lnTo>
                <a:lnTo>
                  <a:pt x="5932449" y="5029200"/>
                </a:lnTo>
                <a:lnTo>
                  <a:pt x="5932449" y="495198"/>
                </a:lnTo>
                <a:close/>
              </a:path>
            </a:pathLst>
          </a:custGeom>
          <a:solidFill>
            <a:srgbClr val="171717"/>
          </a:solidFill>
        </p:spPr>
        <p:txBody>
          <a:bodyPr wrap="square" lIns="0" tIns="0" rIns="0" bIns="0" rtlCol="0"/>
          <a:lstStyle/>
          <a:p>
            <a:endParaRPr/>
          </a:p>
        </p:txBody>
      </p:sp>
      <p:sp>
        <p:nvSpPr>
          <p:cNvPr id="6" name="object 6"/>
          <p:cNvSpPr txBox="1"/>
          <p:nvPr/>
        </p:nvSpPr>
        <p:spPr>
          <a:xfrm>
            <a:off x="376482" y="3854196"/>
            <a:ext cx="2451100" cy="1397000"/>
          </a:xfrm>
          <a:prstGeom prst="rect">
            <a:avLst/>
          </a:prstGeom>
        </p:spPr>
        <p:txBody>
          <a:bodyPr vert="horz" wrap="square" lIns="0" tIns="12700" rIns="0" bIns="0" rtlCol="0">
            <a:spAutoFit/>
          </a:bodyPr>
          <a:lstStyle/>
          <a:p>
            <a:pPr>
              <a:lnSpc>
                <a:spcPct val="100000"/>
              </a:lnSpc>
              <a:spcBef>
                <a:spcPts val="100"/>
              </a:spcBef>
            </a:pPr>
            <a:r>
              <a:rPr sz="2000" spc="-5" dirty="0">
                <a:solidFill>
                  <a:srgbClr val="FFFFFF"/>
                </a:solidFill>
                <a:latin typeface="Courier New"/>
                <a:cs typeface="Courier New"/>
              </a:rPr>
              <a:t>func add(</a:t>
            </a:r>
            <a:r>
              <a:rPr sz="2000" spc="-5" dirty="0">
                <a:solidFill>
                  <a:srgbClr val="2A9FBC"/>
                </a:solidFill>
                <a:latin typeface="Courier New"/>
                <a:cs typeface="Courier New"/>
              </a:rPr>
              <a:t>a</a:t>
            </a:r>
            <a:r>
              <a:rPr sz="2000" spc="-5" dirty="0">
                <a:solidFill>
                  <a:srgbClr val="FFFFFF"/>
                </a:solidFill>
                <a:latin typeface="Courier New"/>
                <a:cs typeface="Courier New"/>
              </a:rPr>
              <a:t>, </a:t>
            </a:r>
            <a:r>
              <a:rPr sz="2000" spc="-5" dirty="0">
                <a:solidFill>
                  <a:srgbClr val="2A9FBC"/>
                </a:solidFill>
                <a:latin typeface="Courier New"/>
                <a:cs typeface="Courier New"/>
              </a:rPr>
              <a:t>b</a:t>
            </a:r>
            <a:r>
              <a:rPr sz="2000" spc="-5" dirty="0">
                <a:solidFill>
                  <a:srgbClr val="FFFFFF"/>
                </a:solidFill>
                <a:latin typeface="Courier New"/>
                <a:cs typeface="Courier New"/>
              </a:rPr>
              <a:t>)</a:t>
            </a:r>
            <a:r>
              <a:rPr sz="2000" spc="-90" dirty="0">
                <a:solidFill>
                  <a:srgbClr val="FFFFFF"/>
                </a:solidFill>
                <a:latin typeface="Courier New"/>
                <a:cs typeface="Courier New"/>
              </a:rPr>
              <a:t> </a:t>
            </a:r>
            <a:r>
              <a:rPr sz="2000" dirty="0">
                <a:solidFill>
                  <a:srgbClr val="FFFFFF"/>
                </a:solidFill>
                <a:latin typeface="Courier New"/>
                <a:cs typeface="Courier New"/>
              </a:rPr>
              <a:t>{</a:t>
            </a:r>
            <a:endParaRPr sz="2000">
              <a:latin typeface="Courier New"/>
              <a:cs typeface="Courier New"/>
            </a:endParaRPr>
          </a:p>
          <a:p>
            <a:pPr marL="304165">
              <a:lnSpc>
                <a:spcPct val="100000"/>
              </a:lnSpc>
              <a:spcBef>
                <a:spcPts val="1800"/>
              </a:spcBef>
            </a:pPr>
            <a:r>
              <a:rPr sz="2000" spc="-5" dirty="0">
                <a:solidFill>
                  <a:srgbClr val="F05A28"/>
                </a:solidFill>
                <a:latin typeface="Courier New"/>
                <a:cs typeface="Courier New"/>
              </a:rPr>
              <a:t>return </a:t>
            </a:r>
            <a:r>
              <a:rPr sz="2000" dirty="0">
                <a:solidFill>
                  <a:srgbClr val="2A9FBC"/>
                </a:solidFill>
                <a:latin typeface="Courier New"/>
                <a:cs typeface="Courier New"/>
              </a:rPr>
              <a:t>a </a:t>
            </a:r>
            <a:r>
              <a:rPr sz="2000" dirty="0">
                <a:solidFill>
                  <a:srgbClr val="FFFFFF"/>
                </a:solidFill>
                <a:latin typeface="Courier New"/>
                <a:cs typeface="Courier New"/>
              </a:rPr>
              <a:t>+</a:t>
            </a:r>
            <a:r>
              <a:rPr sz="2000" spc="-80" dirty="0">
                <a:solidFill>
                  <a:srgbClr val="FFFFFF"/>
                </a:solidFill>
                <a:latin typeface="Courier New"/>
                <a:cs typeface="Courier New"/>
              </a:rPr>
              <a:t> </a:t>
            </a:r>
            <a:r>
              <a:rPr sz="2000" spc="-5" dirty="0">
                <a:solidFill>
                  <a:srgbClr val="2A9FBC"/>
                </a:solidFill>
                <a:latin typeface="Courier New"/>
                <a:cs typeface="Courier New"/>
              </a:rPr>
              <a:t>b</a:t>
            </a:r>
            <a:r>
              <a:rPr sz="2000" spc="-5" dirty="0">
                <a:solidFill>
                  <a:srgbClr val="FFFFFF"/>
                </a:solidFill>
                <a:latin typeface="Courier New"/>
                <a:cs typeface="Courier New"/>
              </a:rPr>
              <a:t>;</a:t>
            </a:r>
            <a:endParaRPr sz="2000">
              <a:latin typeface="Courier New"/>
              <a:cs typeface="Courier New"/>
            </a:endParaRPr>
          </a:p>
          <a:p>
            <a:pPr>
              <a:lnSpc>
                <a:spcPct val="100000"/>
              </a:lnSpc>
              <a:spcBef>
                <a:spcPts val="1800"/>
              </a:spcBef>
            </a:pPr>
            <a:r>
              <a:rPr sz="2000" dirty="0">
                <a:solidFill>
                  <a:srgbClr val="FFFFFF"/>
                </a:solidFill>
                <a:latin typeface="Courier New"/>
                <a:cs typeface="Courier New"/>
              </a:rPr>
              <a:t>}</a:t>
            </a:r>
            <a:endParaRPr sz="2000">
              <a:latin typeface="Courier New"/>
              <a:cs typeface="Courier New"/>
            </a:endParaRPr>
          </a:p>
        </p:txBody>
      </p:sp>
      <p:sp>
        <p:nvSpPr>
          <p:cNvPr id="7" name="object 7"/>
          <p:cNvSpPr txBox="1">
            <a:spLocks noGrp="1"/>
          </p:cNvSpPr>
          <p:nvPr>
            <p:ph type="title"/>
          </p:nvPr>
        </p:nvSpPr>
        <p:spPr>
          <a:xfrm>
            <a:off x="1" y="1828800"/>
            <a:ext cx="4281805" cy="495300"/>
          </a:xfrm>
          <a:prstGeom prst="rect">
            <a:avLst/>
          </a:prstGeom>
          <a:solidFill>
            <a:srgbClr val="171717"/>
          </a:solidFill>
        </p:spPr>
        <p:txBody>
          <a:bodyPr vert="horz" wrap="square" lIns="0" tIns="176530" rIns="0" bIns="0" rtlCol="0">
            <a:spAutoFit/>
          </a:bodyPr>
          <a:lstStyle/>
          <a:p>
            <a:pPr marL="375920">
              <a:lnSpc>
                <a:spcPct val="100000"/>
              </a:lnSpc>
              <a:spcBef>
                <a:spcPts val="1390"/>
              </a:spcBef>
            </a:pPr>
            <a:r>
              <a:rPr sz="1800" spc="15" dirty="0">
                <a:solidFill>
                  <a:srgbClr val="FFFFFF"/>
                </a:solidFill>
                <a:latin typeface="Verdana"/>
                <a:cs typeface="Verdana"/>
              </a:rPr>
              <a:t>Calculator</a:t>
            </a:r>
            <a:endParaRPr sz="1800">
              <a:latin typeface="Verdana"/>
              <a:cs typeface="Verdana"/>
            </a:endParaRPr>
          </a:p>
        </p:txBody>
      </p:sp>
      <p:sp>
        <p:nvSpPr>
          <p:cNvPr id="8" name="object 8"/>
          <p:cNvSpPr txBox="1"/>
          <p:nvPr/>
        </p:nvSpPr>
        <p:spPr>
          <a:xfrm>
            <a:off x="6681469" y="3893820"/>
            <a:ext cx="4127500" cy="330200"/>
          </a:xfrm>
          <a:prstGeom prst="rect">
            <a:avLst/>
          </a:prstGeom>
        </p:spPr>
        <p:txBody>
          <a:bodyPr vert="horz" wrap="square" lIns="0" tIns="12700" rIns="0" bIns="0" rtlCol="0">
            <a:spAutoFit/>
          </a:bodyPr>
          <a:lstStyle/>
          <a:p>
            <a:pPr>
              <a:lnSpc>
                <a:spcPct val="100000"/>
              </a:lnSpc>
              <a:spcBef>
                <a:spcPts val="100"/>
              </a:spcBef>
              <a:tabLst>
                <a:tab pos="3656965" algn="l"/>
              </a:tabLst>
            </a:pPr>
            <a:r>
              <a:rPr sz="2000" spc="-5" dirty="0">
                <a:solidFill>
                  <a:srgbClr val="FFFFFF"/>
                </a:solidFill>
                <a:latin typeface="Courier New"/>
                <a:cs typeface="Courier New"/>
              </a:rPr>
              <a:t>assertTrue(add(</a:t>
            </a:r>
            <a:r>
              <a:rPr sz="2000" spc="-5" dirty="0">
                <a:solidFill>
                  <a:srgbClr val="2A9FBC"/>
                </a:solidFill>
                <a:latin typeface="Courier New"/>
                <a:cs typeface="Courier New"/>
              </a:rPr>
              <a:t>1</a:t>
            </a:r>
            <a:r>
              <a:rPr sz="2000" dirty="0">
                <a:solidFill>
                  <a:srgbClr val="FFFFFF"/>
                </a:solidFill>
                <a:latin typeface="Courier New"/>
                <a:cs typeface="Courier New"/>
              </a:rPr>
              <a:t>,</a:t>
            </a:r>
            <a:r>
              <a:rPr sz="2000" spc="-5" dirty="0">
                <a:solidFill>
                  <a:srgbClr val="FFFFFF"/>
                </a:solidFill>
                <a:latin typeface="Courier New"/>
                <a:cs typeface="Courier New"/>
              </a:rPr>
              <a:t> </a:t>
            </a:r>
            <a:r>
              <a:rPr sz="2000" spc="-5" dirty="0">
                <a:solidFill>
                  <a:srgbClr val="2A9FBC"/>
                </a:solidFill>
                <a:latin typeface="Courier New"/>
                <a:cs typeface="Courier New"/>
              </a:rPr>
              <a:t>2</a:t>
            </a:r>
            <a:r>
              <a:rPr sz="2000" dirty="0">
                <a:solidFill>
                  <a:srgbClr val="FFFFFF"/>
                </a:solidFill>
                <a:latin typeface="Courier New"/>
                <a:cs typeface="Courier New"/>
              </a:rPr>
              <a:t>)</a:t>
            </a:r>
            <a:r>
              <a:rPr sz="2000" spc="-5" dirty="0">
                <a:solidFill>
                  <a:srgbClr val="FFFFFF"/>
                </a:solidFill>
                <a:latin typeface="Courier New"/>
                <a:cs typeface="Courier New"/>
              </a:rPr>
              <a:t> =</a:t>
            </a:r>
            <a:r>
              <a:rPr sz="2000" dirty="0">
                <a:solidFill>
                  <a:srgbClr val="FFFFFF"/>
                </a:solidFill>
                <a:latin typeface="Courier New"/>
                <a:cs typeface="Courier New"/>
              </a:rPr>
              <a:t>=	</a:t>
            </a:r>
            <a:r>
              <a:rPr sz="2000" spc="-5" dirty="0">
                <a:solidFill>
                  <a:srgbClr val="2A9FBC"/>
                </a:solidFill>
                <a:latin typeface="Courier New"/>
                <a:cs typeface="Courier New"/>
              </a:rPr>
              <a:t>3</a:t>
            </a:r>
            <a:r>
              <a:rPr sz="2000" spc="-5" dirty="0">
                <a:solidFill>
                  <a:srgbClr val="FFFFFF"/>
                </a:solidFill>
                <a:latin typeface="Courier New"/>
                <a:cs typeface="Courier New"/>
              </a:rPr>
              <a:t>);</a:t>
            </a:r>
            <a:endParaRPr sz="2000">
              <a:latin typeface="Courier New"/>
              <a:cs typeface="Courier New"/>
            </a:endParaRPr>
          </a:p>
        </p:txBody>
      </p:sp>
      <p:sp>
        <p:nvSpPr>
          <p:cNvPr id="9" name="object 9"/>
          <p:cNvSpPr txBox="1"/>
          <p:nvPr/>
        </p:nvSpPr>
        <p:spPr>
          <a:xfrm>
            <a:off x="6681469" y="4960620"/>
            <a:ext cx="4279900" cy="330200"/>
          </a:xfrm>
          <a:prstGeom prst="rect">
            <a:avLst/>
          </a:prstGeom>
        </p:spPr>
        <p:txBody>
          <a:bodyPr vert="horz" wrap="square" lIns="0" tIns="12700" rIns="0" bIns="0" rtlCol="0">
            <a:spAutoFit/>
          </a:bodyPr>
          <a:lstStyle/>
          <a:p>
            <a:pPr>
              <a:lnSpc>
                <a:spcPct val="100000"/>
              </a:lnSpc>
              <a:spcBef>
                <a:spcPts val="100"/>
              </a:spcBef>
              <a:tabLst>
                <a:tab pos="3656965" algn="l"/>
              </a:tabLst>
            </a:pPr>
            <a:r>
              <a:rPr sz="2000" spc="-5" dirty="0">
                <a:solidFill>
                  <a:srgbClr val="FFFFFF"/>
                </a:solidFill>
                <a:latin typeface="Courier New"/>
                <a:cs typeface="Courier New"/>
              </a:rPr>
              <a:t>assertTrue(add(</a:t>
            </a:r>
            <a:r>
              <a:rPr sz="2000" spc="-5" dirty="0">
                <a:solidFill>
                  <a:srgbClr val="2A9FBC"/>
                </a:solidFill>
                <a:latin typeface="Courier New"/>
                <a:cs typeface="Courier New"/>
              </a:rPr>
              <a:t>5</a:t>
            </a:r>
            <a:r>
              <a:rPr sz="2000" dirty="0">
                <a:solidFill>
                  <a:srgbClr val="FFFFFF"/>
                </a:solidFill>
                <a:latin typeface="Courier New"/>
                <a:cs typeface="Courier New"/>
              </a:rPr>
              <a:t>,</a:t>
            </a:r>
            <a:r>
              <a:rPr sz="2000" spc="-5" dirty="0">
                <a:solidFill>
                  <a:srgbClr val="FFFFFF"/>
                </a:solidFill>
                <a:latin typeface="Courier New"/>
                <a:cs typeface="Courier New"/>
              </a:rPr>
              <a:t> </a:t>
            </a:r>
            <a:r>
              <a:rPr sz="2000" spc="-5" dirty="0">
                <a:solidFill>
                  <a:srgbClr val="2A9FBC"/>
                </a:solidFill>
                <a:latin typeface="Courier New"/>
                <a:cs typeface="Courier New"/>
              </a:rPr>
              <a:t>5</a:t>
            </a:r>
            <a:r>
              <a:rPr sz="2000" dirty="0">
                <a:solidFill>
                  <a:srgbClr val="FFFFFF"/>
                </a:solidFill>
                <a:latin typeface="Courier New"/>
                <a:cs typeface="Courier New"/>
              </a:rPr>
              <a:t>)</a:t>
            </a:r>
            <a:r>
              <a:rPr sz="2000" spc="-5" dirty="0">
                <a:solidFill>
                  <a:srgbClr val="FFFFFF"/>
                </a:solidFill>
                <a:latin typeface="Courier New"/>
                <a:cs typeface="Courier New"/>
              </a:rPr>
              <a:t> =</a:t>
            </a:r>
            <a:r>
              <a:rPr sz="2000" dirty="0">
                <a:solidFill>
                  <a:srgbClr val="FFFFFF"/>
                </a:solidFill>
                <a:latin typeface="Courier New"/>
                <a:cs typeface="Courier New"/>
              </a:rPr>
              <a:t>=	</a:t>
            </a:r>
            <a:r>
              <a:rPr sz="2000" spc="-5" dirty="0">
                <a:solidFill>
                  <a:srgbClr val="2A9FBC"/>
                </a:solidFill>
                <a:latin typeface="Courier New"/>
                <a:cs typeface="Courier New"/>
              </a:rPr>
              <a:t>10</a:t>
            </a:r>
            <a:r>
              <a:rPr sz="2000" spc="-5" dirty="0">
                <a:solidFill>
                  <a:srgbClr val="FFFFFF"/>
                </a:solidFill>
                <a:latin typeface="Courier New"/>
                <a:cs typeface="Courier New"/>
              </a:rPr>
              <a:t>);</a:t>
            </a:r>
            <a:endParaRPr sz="2000">
              <a:latin typeface="Courier New"/>
              <a:cs typeface="Courier New"/>
            </a:endParaRPr>
          </a:p>
        </p:txBody>
      </p:sp>
      <p:sp>
        <p:nvSpPr>
          <p:cNvPr id="10" name="object 10"/>
          <p:cNvSpPr txBox="1"/>
          <p:nvPr/>
        </p:nvSpPr>
        <p:spPr>
          <a:xfrm>
            <a:off x="6259552" y="1828800"/>
            <a:ext cx="4281805" cy="495300"/>
          </a:xfrm>
          <a:prstGeom prst="rect">
            <a:avLst/>
          </a:prstGeom>
          <a:solidFill>
            <a:srgbClr val="171717"/>
          </a:solidFill>
        </p:spPr>
        <p:txBody>
          <a:bodyPr vert="horz" wrap="square" lIns="0" tIns="176530" rIns="0" bIns="0" rtlCol="0">
            <a:spAutoFit/>
          </a:bodyPr>
          <a:lstStyle/>
          <a:p>
            <a:pPr marL="421640">
              <a:lnSpc>
                <a:spcPct val="100000"/>
              </a:lnSpc>
              <a:spcBef>
                <a:spcPts val="1390"/>
              </a:spcBef>
            </a:pPr>
            <a:r>
              <a:rPr sz="1800" spc="-45" dirty="0">
                <a:solidFill>
                  <a:srgbClr val="FFFFFF"/>
                </a:solidFill>
                <a:latin typeface="Verdana"/>
                <a:cs typeface="Verdana"/>
              </a:rPr>
              <a:t>Tests</a:t>
            </a:r>
            <a:endParaRPr sz="1800">
              <a:latin typeface="Verdana"/>
              <a:cs typeface="Verdana"/>
            </a:endParaRPr>
          </a:p>
        </p:txBody>
      </p:sp>
      <p:grpSp>
        <p:nvGrpSpPr>
          <p:cNvPr id="11" name="object 11"/>
          <p:cNvGrpSpPr/>
          <p:nvPr/>
        </p:nvGrpSpPr>
        <p:grpSpPr>
          <a:xfrm>
            <a:off x="156982" y="3494070"/>
            <a:ext cx="4192270" cy="1948814"/>
            <a:chOff x="156982" y="3494070"/>
            <a:chExt cx="4192270" cy="1948814"/>
          </a:xfrm>
        </p:grpSpPr>
        <p:sp>
          <p:nvSpPr>
            <p:cNvPr id="12" name="object 12"/>
            <p:cNvSpPr/>
            <p:nvPr/>
          </p:nvSpPr>
          <p:spPr>
            <a:xfrm>
              <a:off x="169682" y="3506770"/>
              <a:ext cx="3299460" cy="1923414"/>
            </a:xfrm>
            <a:custGeom>
              <a:avLst/>
              <a:gdLst/>
              <a:ahLst/>
              <a:cxnLst/>
              <a:rect l="l" t="t" r="r" b="b"/>
              <a:pathLst>
                <a:path w="3299460" h="1923414">
                  <a:moveTo>
                    <a:pt x="0" y="160267"/>
                  </a:moveTo>
                  <a:lnTo>
                    <a:pt x="8170" y="109610"/>
                  </a:lnTo>
                  <a:lnTo>
                    <a:pt x="30922" y="65615"/>
                  </a:lnTo>
                  <a:lnTo>
                    <a:pt x="65615" y="30922"/>
                  </a:lnTo>
                  <a:lnTo>
                    <a:pt x="109610" y="8170"/>
                  </a:lnTo>
                  <a:lnTo>
                    <a:pt x="160267" y="0"/>
                  </a:lnTo>
                  <a:lnTo>
                    <a:pt x="3139114" y="0"/>
                  </a:lnTo>
                  <a:lnTo>
                    <a:pt x="3189771" y="8170"/>
                  </a:lnTo>
                  <a:lnTo>
                    <a:pt x="3233766" y="30922"/>
                  </a:lnTo>
                  <a:lnTo>
                    <a:pt x="3268459" y="65615"/>
                  </a:lnTo>
                  <a:lnTo>
                    <a:pt x="3291211" y="109610"/>
                  </a:lnTo>
                  <a:lnTo>
                    <a:pt x="3299382" y="160267"/>
                  </a:lnTo>
                  <a:lnTo>
                    <a:pt x="3299382" y="1762800"/>
                  </a:lnTo>
                  <a:lnTo>
                    <a:pt x="3291211" y="1813457"/>
                  </a:lnTo>
                  <a:lnTo>
                    <a:pt x="3268459" y="1857452"/>
                  </a:lnTo>
                  <a:lnTo>
                    <a:pt x="3233766" y="1892145"/>
                  </a:lnTo>
                  <a:lnTo>
                    <a:pt x="3189771" y="1914897"/>
                  </a:lnTo>
                  <a:lnTo>
                    <a:pt x="3139114" y="1923068"/>
                  </a:lnTo>
                  <a:lnTo>
                    <a:pt x="160267" y="1923068"/>
                  </a:lnTo>
                  <a:lnTo>
                    <a:pt x="109610" y="1914897"/>
                  </a:lnTo>
                  <a:lnTo>
                    <a:pt x="65615" y="1892145"/>
                  </a:lnTo>
                  <a:lnTo>
                    <a:pt x="30922" y="1857452"/>
                  </a:lnTo>
                  <a:lnTo>
                    <a:pt x="8170" y="1813457"/>
                  </a:lnTo>
                  <a:lnTo>
                    <a:pt x="0" y="1762800"/>
                  </a:lnTo>
                  <a:lnTo>
                    <a:pt x="0" y="160267"/>
                  </a:lnTo>
                  <a:close/>
                </a:path>
              </a:pathLst>
            </a:custGeom>
            <a:ln w="25400">
              <a:solidFill>
                <a:srgbClr val="F05A28"/>
              </a:solidFill>
            </a:ln>
          </p:spPr>
          <p:txBody>
            <a:bodyPr wrap="square" lIns="0" tIns="0" rIns="0" bIns="0" rtlCol="0"/>
            <a:lstStyle/>
            <a:p>
              <a:endParaRPr/>
            </a:p>
          </p:txBody>
        </p:sp>
        <p:sp>
          <p:nvSpPr>
            <p:cNvPr id="13" name="object 13"/>
            <p:cNvSpPr/>
            <p:nvPr/>
          </p:nvSpPr>
          <p:spPr>
            <a:xfrm>
              <a:off x="3469064" y="4468304"/>
              <a:ext cx="867410" cy="13335"/>
            </a:xfrm>
            <a:custGeom>
              <a:avLst/>
              <a:gdLst/>
              <a:ahLst/>
              <a:cxnLst/>
              <a:rect l="l" t="t" r="r" b="b"/>
              <a:pathLst>
                <a:path w="867410" h="13335">
                  <a:moveTo>
                    <a:pt x="0" y="0"/>
                  </a:moveTo>
                  <a:lnTo>
                    <a:pt x="867266" y="13287"/>
                  </a:lnTo>
                </a:path>
              </a:pathLst>
            </a:custGeom>
            <a:ln w="25400">
              <a:solidFill>
                <a:srgbClr val="F05A28"/>
              </a:solidFill>
            </a:ln>
          </p:spPr>
          <p:txBody>
            <a:bodyPr wrap="square" lIns="0" tIns="0" rIns="0" bIns="0" rtlCol="0"/>
            <a:lstStyle/>
            <a:p>
              <a:endParaRPr/>
            </a:p>
          </p:txBody>
        </p:sp>
      </p:grpSp>
      <p:sp>
        <p:nvSpPr>
          <p:cNvPr id="14" name="object 14"/>
          <p:cNvSpPr txBox="1"/>
          <p:nvPr/>
        </p:nvSpPr>
        <p:spPr>
          <a:xfrm>
            <a:off x="4427770" y="4308348"/>
            <a:ext cx="677545" cy="330200"/>
          </a:xfrm>
          <a:prstGeom prst="rect">
            <a:avLst/>
          </a:prstGeom>
        </p:spPr>
        <p:txBody>
          <a:bodyPr vert="horz" wrap="square" lIns="0" tIns="12700" rIns="0" bIns="0" rtlCol="0">
            <a:spAutoFit/>
          </a:bodyPr>
          <a:lstStyle/>
          <a:p>
            <a:pPr>
              <a:lnSpc>
                <a:spcPct val="100000"/>
              </a:lnSpc>
              <a:spcBef>
                <a:spcPts val="100"/>
              </a:spcBef>
            </a:pPr>
            <a:r>
              <a:rPr sz="2000" spc="204" dirty="0">
                <a:solidFill>
                  <a:srgbClr val="F05A28"/>
                </a:solidFill>
                <a:latin typeface="Calibri"/>
                <a:cs typeface="Calibri"/>
              </a:rPr>
              <a:t>Un</a:t>
            </a:r>
            <a:r>
              <a:rPr sz="2000" spc="110" dirty="0">
                <a:solidFill>
                  <a:srgbClr val="F05A28"/>
                </a:solidFill>
                <a:latin typeface="Calibri"/>
                <a:cs typeface="Calibri"/>
              </a:rPr>
              <a:t>i</a:t>
            </a:r>
            <a:r>
              <a:rPr sz="2000" spc="150" dirty="0">
                <a:solidFill>
                  <a:srgbClr val="F05A28"/>
                </a:solidFill>
                <a:latin typeface="Calibri"/>
                <a:cs typeface="Calibri"/>
              </a:rPr>
              <a:t>t</a:t>
            </a:r>
            <a:r>
              <a:rPr sz="2000" spc="155" dirty="0">
                <a:solidFill>
                  <a:srgbClr val="F05A28"/>
                </a:solidFill>
                <a:latin typeface="Calibri"/>
                <a:cs typeface="Calibri"/>
              </a:rPr>
              <a:t>?</a:t>
            </a:r>
            <a:endParaRPr sz="20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1828800"/>
          </a:xfrm>
          <a:custGeom>
            <a:avLst/>
            <a:gdLst/>
            <a:ahLst/>
            <a:cxnLst/>
            <a:rect l="l" t="t" r="r" b="b"/>
            <a:pathLst>
              <a:path w="12192000" h="1828800">
                <a:moveTo>
                  <a:pt x="0" y="1828800"/>
                </a:moveTo>
                <a:lnTo>
                  <a:pt x="12192000" y="1828800"/>
                </a:lnTo>
                <a:lnTo>
                  <a:pt x="12192000" y="0"/>
                </a:lnTo>
                <a:lnTo>
                  <a:pt x="0" y="0"/>
                </a:lnTo>
                <a:lnTo>
                  <a:pt x="0" y="1828800"/>
                </a:lnTo>
                <a:close/>
              </a:path>
            </a:pathLst>
          </a:custGeom>
          <a:solidFill>
            <a:srgbClr val="404040"/>
          </a:solidFill>
        </p:spPr>
        <p:txBody>
          <a:bodyPr wrap="square" lIns="0" tIns="0" rIns="0" bIns="0" rtlCol="0"/>
          <a:lstStyle/>
          <a:p>
            <a:endParaRPr/>
          </a:p>
        </p:txBody>
      </p:sp>
      <p:sp>
        <p:nvSpPr>
          <p:cNvPr id="3" name="object 3"/>
          <p:cNvSpPr/>
          <p:nvPr/>
        </p:nvSpPr>
        <p:spPr>
          <a:xfrm>
            <a:off x="0" y="1828800"/>
            <a:ext cx="12192000" cy="495300"/>
          </a:xfrm>
          <a:custGeom>
            <a:avLst/>
            <a:gdLst/>
            <a:ahLst/>
            <a:cxnLst/>
            <a:rect l="l" t="t" r="r" b="b"/>
            <a:pathLst>
              <a:path w="12192000" h="495300">
                <a:moveTo>
                  <a:pt x="0" y="495186"/>
                </a:moveTo>
                <a:lnTo>
                  <a:pt x="12192000" y="495186"/>
                </a:lnTo>
                <a:lnTo>
                  <a:pt x="12192000" y="0"/>
                </a:lnTo>
                <a:lnTo>
                  <a:pt x="0" y="0"/>
                </a:lnTo>
                <a:lnTo>
                  <a:pt x="0" y="495186"/>
                </a:lnTo>
                <a:close/>
              </a:path>
            </a:pathLst>
          </a:custGeom>
          <a:solidFill>
            <a:srgbClr val="404040"/>
          </a:solidFill>
        </p:spPr>
        <p:txBody>
          <a:bodyPr wrap="square" lIns="0" tIns="0" rIns="0" bIns="0" rtlCol="0"/>
          <a:lstStyle/>
          <a:p>
            <a:endParaRPr/>
          </a:p>
        </p:txBody>
      </p:sp>
      <p:grpSp>
        <p:nvGrpSpPr>
          <p:cNvPr id="4" name="object 4"/>
          <p:cNvGrpSpPr/>
          <p:nvPr/>
        </p:nvGrpSpPr>
        <p:grpSpPr>
          <a:xfrm>
            <a:off x="0" y="1828800"/>
            <a:ext cx="12192000" cy="5029200"/>
            <a:chOff x="0" y="1828800"/>
            <a:chExt cx="12192000" cy="5029200"/>
          </a:xfrm>
        </p:grpSpPr>
        <p:sp>
          <p:nvSpPr>
            <p:cNvPr id="5" name="object 5"/>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1828799"/>
              <a:ext cx="12192000" cy="5029200"/>
            </a:xfrm>
            <a:custGeom>
              <a:avLst/>
              <a:gdLst/>
              <a:ahLst/>
              <a:cxnLst/>
              <a:rect l="l" t="t" r="r" b="b"/>
              <a:pathLst>
                <a:path w="12192000" h="5029200">
                  <a:moveTo>
                    <a:pt x="12192000" y="495198"/>
                  </a:moveTo>
                  <a:lnTo>
                    <a:pt x="4281703" y="495198"/>
                  </a:lnTo>
                  <a:lnTo>
                    <a:pt x="4281703" y="0"/>
                  </a:lnTo>
                  <a:lnTo>
                    <a:pt x="0" y="0"/>
                  </a:lnTo>
                  <a:lnTo>
                    <a:pt x="0" y="495198"/>
                  </a:lnTo>
                  <a:lnTo>
                    <a:pt x="0" y="653148"/>
                  </a:lnTo>
                  <a:lnTo>
                    <a:pt x="0" y="5029200"/>
                  </a:lnTo>
                  <a:lnTo>
                    <a:pt x="12192000" y="5029200"/>
                  </a:lnTo>
                  <a:lnTo>
                    <a:pt x="12192000" y="495198"/>
                  </a:lnTo>
                  <a:close/>
                </a:path>
              </a:pathLst>
            </a:custGeom>
            <a:solidFill>
              <a:srgbClr val="171717"/>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343154" y="3260381"/>
          <a:ext cx="3111500" cy="1401786"/>
        </p:xfrm>
        <a:graphic>
          <a:graphicData uri="http://schemas.openxmlformats.org/drawingml/2006/table">
            <a:tbl>
              <a:tblPr firstRow="1" bandRow="1">
                <a:tableStyleId>{2D5ABB26-0587-4C30-8999-92F81FD0307C}</a:tableStyleId>
              </a:tblPr>
              <a:tblGrid>
                <a:gridCol w="71755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tblGrid>
              <a:tr h="434193">
                <a:tc>
                  <a:txBody>
                    <a:bodyPr/>
                    <a:lstStyle/>
                    <a:p>
                      <a:pPr marL="31750">
                        <a:lnSpc>
                          <a:spcPct val="100000"/>
                        </a:lnSpc>
                        <a:spcBef>
                          <a:spcPts val="95"/>
                        </a:spcBef>
                      </a:pPr>
                      <a:r>
                        <a:rPr sz="2000" spc="-5" dirty="0">
                          <a:solidFill>
                            <a:srgbClr val="FFFFFF"/>
                          </a:solidFill>
                          <a:latin typeface="Courier New"/>
                          <a:cs typeface="Courier New"/>
                        </a:rPr>
                        <a:t>func</a:t>
                      </a:r>
                      <a:endParaRPr sz="2000">
                        <a:latin typeface="Courier New"/>
                        <a:cs typeface="Courier New"/>
                      </a:endParaRPr>
                    </a:p>
                  </a:txBody>
                  <a:tcPr marL="0" marR="0" marT="12065" marB="0">
                    <a:solidFill>
                      <a:srgbClr val="171717"/>
                    </a:solidFill>
                  </a:tcPr>
                </a:tc>
                <a:tc>
                  <a:txBody>
                    <a:bodyPr/>
                    <a:lstStyle/>
                    <a:p>
                      <a:pPr marL="75565">
                        <a:lnSpc>
                          <a:spcPct val="100000"/>
                        </a:lnSpc>
                        <a:spcBef>
                          <a:spcPts val="95"/>
                        </a:spcBef>
                      </a:pPr>
                      <a:r>
                        <a:rPr sz="2000" spc="-5" dirty="0">
                          <a:solidFill>
                            <a:srgbClr val="FFFFFF"/>
                          </a:solidFill>
                          <a:latin typeface="Courier New"/>
                          <a:cs typeface="Courier New"/>
                        </a:rPr>
                        <a:t>add(</a:t>
                      </a:r>
                      <a:r>
                        <a:rPr sz="2000" spc="-5" dirty="0">
                          <a:solidFill>
                            <a:srgbClr val="2A9FBC"/>
                          </a:solidFill>
                          <a:latin typeface="Courier New"/>
                          <a:cs typeface="Courier New"/>
                        </a:rPr>
                        <a:t>a</a:t>
                      </a:r>
                      <a:r>
                        <a:rPr sz="2000" spc="-5" dirty="0">
                          <a:solidFill>
                            <a:srgbClr val="FFFFFF"/>
                          </a:solidFill>
                          <a:latin typeface="Courier New"/>
                          <a:cs typeface="Courier New"/>
                        </a:rPr>
                        <a:t>,</a:t>
                      </a:r>
                      <a:r>
                        <a:rPr sz="2000" spc="-45" dirty="0">
                          <a:solidFill>
                            <a:srgbClr val="FFFFFF"/>
                          </a:solidFill>
                          <a:latin typeface="Courier New"/>
                          <a:cs typeface="Courier New"/>
                        </a:rPr>
                        <a:t> </a:t>
                      </a:r>
                      <a:r>
                        <a:rPr sz="2000" spc="-5" dirty="0">
                          <a:solidFill>
                            <a:srgbClr val="2A9FBC"/>
                          </a:solidFill>
                          <a:latin typeface="Courier New"/>
                          <a:cs typeface="Courier New"/>
                        </a:rPr>
                        <a:t>b</a:t>
                      </a:r>
                      <a:r>
                        <a:rPr sz="2000" spc="-5" dirty="0">
                          <a:solidFill>
                            <a:srgbClr val="FFFFFF"/>
                          </a:solidFill>
                          <a:latin typeface="Courier New"/>
                          <a:cs typeface="Courier New"/>
                        </a:rPr>
                        <a:t>);</a:t>
                      </a:r>
                      <a:endParaRPr sz="2000">
                        <a:latin typeface="Courier New"/>
                        <a:cs typeface="Courier New"/>
                      </a:endParaRPr>
                    </a:p>
                  </a:txBody>
                  <a:tcPr marL="0" marR="0" marT="12065" marB="0">
                    <a:solidFill>
                      <a:srgbClr val="171717"/>
                    </a:solidFill>
                  </a:tcPr>
                </a:tc>
                <a:tc>
                  <a:txBody>
                    <a:bodyPr/>
                    <a:lstStyle/>
                    <a:p>
                      <a:pPr>
                        <a:lnSpc>
                          <a:spcPct val="100000"/>
                        </a:lnSpc>
                      </a:pPr>
                      <a:endParaRPr sz="1900">
                        <a:latin typeface="Times New Roman"/>
                        <a:cs typeface="Times New Roman"/>
                      </a:endParaRPr>
                    </a:p>
                  </a:txBody>
                  <a:tcPr marL="0" marR="0" marT="0" marB="0">
                    <a:solidFill>
                      <a:srgbClr val="171717"/>
                    </a:solidFill>
                  </a:tcPr>
                </a:tc>
                <a:extLst>
                  <a:ext uri="{0D108BD9-81ED-4DB2-BD59-A6C34878D82A}">
                    <a16:rowId xmlns:a16="http://schemas.microsoft.com/office/drawing/2014/main" val="10000"/>
                  </a:ext>
                </a:extLst>
              </a:tr>
              <a:tr h="533400">
                <a:tc>
                  <a:txBody>
                    <a:bodyPr/>
                    <a:lstStyle/>
                    <a:p>
                      <a:pPr marL="31750">
                        <a:lnSpc>
                          <a:spcPct val="100000"/>
                        </a:lnSpc>
                        <a:spcBef>
                          <a:spcPts val="875"/>
                        </a:spcBef>
                      </a:pPr>
                      <a:r>
                        <a:rPr sz="2000" spc="-5" dirty="0">
                          <a:solidFill>
                            <a:srgbClr val="FFFFFF"/>
                          </a:solidFill>
                          <a:latin typeface="Courier New"/>
                          <a:cs typeface="Courier New"/>
                        </a:rPr>
                        <a:t>func</a:t>
                      </a:r>
                      <a:endParaRPr sz="2000">
                        <a:latin typeface="Courier New"/>
                        <a:cs typeface="Courier New"/>
                      </a:endParaRPr>
                    </a:p>
                  </a:txBody>
                  <a:tcPr marL="0" marR="0" marT="111125" marB="0">
                    <a:solidFill>
                      <a:srgbClr val="171717"/>
                    </a:solidFill>
                  </a:tcPr>
                </a:tc>
                <a:tc>
                  <a:txBody>
                    <a:bodyPr/>
                    <a:lstStyle/>
                    <a:p>
                      <a:pPr marL="75565">
                        <a:lnSpc>
                          <a:spcPct val="100000"/>
                        </a:lnSpc>
                        <a:spcBef>
                          <a:spcPts val="875"/>
                        </a:spcBef>
                      </a:pPr>
                      <a:r>
                        <a:rPr sz="2000" spc="-5" dirty="0">
                          <a:solidFill>
                            <a:srgbClr val="FFFFFF"/>
                          </a:solidFill>
                          <a:latin typeface="Courier New"/>
                          <a:cs typeface="Courier New"/>
                        </a:rPr>
                        <a:t>subtract(</a:t>
                      </a:r>
                      <a:r>
                        <a:rPr sz="2000" spc="-5" dirty="0">
                          <a:solidFill>
                            <a:srgbClr val="2A9FBC"/>
                          </a:solidFill>
                          <a:latin typeface="Courier New"/>
                          <a:cs typeface="Courier New"/>
                        </a:rPr>
                        <a:t>a</a:t>
                      </a:r>
                      <a:r>
                        <a:rPr sz="2000" spc="-5" dirty="0">
                          <a:solidFill>
                            <a:srgbClr val="FFFFFF"/>
                          </a:solidFill>
                          <a:latin typeface="Courier New"/>
                          <a:cs typeface="Courier New"/>
                        </a:rPr>
                        <a:t>,</a:t>
                      </a:r>
                      <a:endParaRPr sz="2000">
                        <a:latin typeface="Courier New"/>
                        <a:cs typeface="Courier New"/>
                      </a:endParaRPr>
                    </a:p>
                  </a:txBody>
                  <a:tcPr marL="0" marR="0" marT="111125" marB="0">
                    <a:solidFill>
                      <a:srgbClr val="171717"/>
                    </a:solidFill>
                  </a:tcPr>
                </a:tc>
                <a:tc>
                  <a:txBody>
                    <a:bodyPr/>
                    <a:lstStyle/>
                    <a:p>
                      <a:pPr marL="43815" algn="ctr">
                        <a:lnSpc>
                          <a:spcPct val="100000"/>
                        </a:lnSpc>
                        <a:spcBef>
                          <a:spcPts val="875"/>
                        </a:spcBef>
                      </a:pPr>
                      <a:r>
                        <a:rPr sz="2000" spc="-5" dirty="0">
                          <a:solidFill>
                            <a:srgbClr val="2A9FBC"/>
                          </a:solidFill>
                          <a:latin typeface="Courier New"/>
                          <a:cs typeface="Courier New"/>
                        </a:rPr>
                        <a:t>b</a:t>
                      </a:r>
                      <a:r>
                        <a:rPr sz="2000" spc="-5" dirty="0">
                          <a:solidFill>
                            <a:srgbClr val="FFFFFF"/>
                          </a:solidFill>
                          <a:latin typeface="Courier New"/>
                          <a:cs typeface="Courier New"/>
                        </a:rPr>
                        <a:t>);</a:t>
                      </a:r>
                      <a:endParaRPr sz="2000">
                        <a:latin typeface="Courier New"/>
                        <a:cs typeface="Courier New"/>
                      </a:endParaRPr>
                    </a:p>
                  </a:txBody>
                  <a:tcPr marL="0" marR="0" marT="111125" marB="0">
                    <a:solidFill>
                      <a:srgbClr val="171717"/>
                    </a:solidFill>
                  </a:tcPr>
                </a:tc>
                <a:extLst>
                  <a:ext uri="{0D108BD9-81ED-4DB2-BD59-A6C34878D82A}">
                    <a16:rowId xmlns:a16="http://schemas.microsoft.com/office/drawing/2014/main" val="10001"/>
                  </a:ext>
                </a:extLst>
              </a:tr>
              <a:tr h="434193">
                <a:tc>
                  <a:txBody>
                    <a:bodyPr/>
                    <a:lstStyle/>
                    <a:p>
                      <a:pPr marL="31750">
                        <a:lnSpc>
                          <a:spcPct val="100000"/>
                        </a:lnSpc>
                        <a:spcBef>
                          <a:spcPts val="875"/>
                        </a:spcBef>
                      </a:pPr>
                      <a:r>
                        <a:rPr sz="2000" spc="-5" dirty="0">
                          <a:solidFill>
                            <a:srgbClr val="FFFFFF"/>
                          </a:solidFill>
                          <a:latin typeface="Courier New"/>
                          <a:cs typeface="Courier New"/>
                        </a:rPr>
                        <a:t>func</a:t>
                      </a:r>
                      <a:endParaRPr sz="2000">
                        <a:latin typeface="Courier New"/>
                        <a:cs typeface="Courier New"/>
                      </a:endParaRPr>
                    </a:p>
                  </a:txBody>
                  <a:tcPr marL="0" marR="0" marT="111125" marB="0">
                    <a:solidFill>
                      <a:srgbClr val="171717"/>
                    </a:solidFill>
                  </a:tcPr>
                </a:tc>
                <a:tc>
                  <a:txBody>
                    <a:bodyPr/>
                    <a:lstStyle/>
                    <a:p>
                      <a:pPr marL="75565">
                        <a:lnSpc>
                          <a:spcPct val="100000"/>
                        </a:lnSpc>
                        <a:spcBef>
                          <a:spcPts val="875"/>
                        </a:spcBef>
                      </a:pPr>
                      <a:r>
                        <a:rPr sz="2000" spc="-5" dirty="0">
                          <a:solidFill>
                            <a:srgbClr val="FFFFFF"/>
                          </a:solidFill>
                          <a:latin typeface="Courier New"/>
                          <a:cs typeface="Courier New"/>
                        </a:rPr>
                        <a:t>multiply(</a:t>
                      </a:r>
                      <a:r>
                        <a:rPr sz="2000" spc="-5" dirty="0">
                          <a:solidFill>
                            <a:srgbClr val="2A9FBC"/>
                          </a:solidFill>
                          <a:latin typeface="Courier New"/>
                          <a:cs typeface="Courier New"/>
                        </a:rPr>
                        <a:t>a</a:t>
                      </a:r>
                      <a:r>
                        <a:rPr sz="2000" spc="-5" dirty="0">
                          <a:solidFill>
                            <a:srgbClr val="FFFFFF"/>
                          </a:solidFill>
                          <a:latin typeface="Courier New"/>
                          <a:cs typeface="Courier New"/>
                        </a:rPr>
                        <a:t>,</a:t>
                      </a:r>
                      <a:endParaRPr sz="2000">
                        <a:latin typeface="Courier New"/>
                        <a:cs typeface="Courier New"/>
                      </a:endParaRPr>
                    </a:p>
                  </a:txBody>
                  <a:tcPr marL="0" marR="0" marT="111125" marB="0">
                    <a:solidFill>
                      <a:srgbClr val="171717"/>
                    </a:solidFill>
                  </a:tcPr>
                </a:tc>
                <a:tc>
                  <a:txBody>
                    <a:bodyPr/>
                    <a:lstStyle/>
                    <a:p>
                      <a:pPr marL="43815" algn="ctr">
                        <a:lnSpc>
                          <a:spcPct val="100000"/>
                        </a:lnSpc>
                        <a:spcBef>
                          <a:spcPts val="875"/>
                        </a:spcBef>
                      </a:pPr>
                      <a:r>
                        <a:rPr sz="2000" spc="-5" dirty="0">
                          <a:solidFill>
                            <a:srgbClr val="2A9FBC"/>
                          </a:solidFill>
                          <a:latin typeface="Courier New"/>
                          <a:cs typeface="Courier New"/>
                        </a:rPr>
                        <a:t>b</a:t>
                      </a:r>
                      <a:r>
                        <a:rPr sz="2000" spc="-5" dirty="0">
                          <a:solidFill>
                            <a:srgbClr val="FFFFFF"/>
                          </a:solidFill>
                          <a:latin typeface="Courier New"/>
                          <a:cs typeface="Courier New"/>
                        </a:rPr>
                        <a:t>);</a:t>
                      </a:r>
                      <a:endParaRPr sz="2000">
                        <a:latin typeface="Courier New"/>
                        <a:cs typeface="Courier New"/>
                      </a:endParaRPr>
                    </a:p>
                  </a:txBody>
                  <a:tcPr marL="0" marR="0" marT="111125" marB="0">
                    <a:solidFill>
                      <a:srgbClr val="171717"/>
                    </a:solidFill>
                  </a:tcPr>
                </a:tc>
                <a:extLst>
                  <a:ext uri="{0D108BD9-81ED-4DB2-BD59-A6C34878D82A}">
                    <a16:rowId xmlns:a16="http://schemas.microsoft.com/office/drawing/2014/main" val="10002"/>
                  </a:ext>
                </a:extLst>
              </a:tr>
            </a:tbl>
          </a:graphicData>
        </a:graphic>
      </p:graphicFrame>
      <p:sp>
        <p:nvSpPr>
          <p:cNvPr id="8" name="object 8"/>
          <p:cNvSpPr txBox="1"/>
          <p:nvPr/>
        </p:nvSpPr>
        <p:spPr>
          <a:xfrm>
            <a:off x="362204" y="4860035"/>
            <a:ext cx="276860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Courier New"/>
                <a:cs typeface="Courier New"/>
              </a:rPr>
              <a:t>func divide(</a:t>
            </a:r>
            <a:r>
              <a:rPr sz="2000" spc="-5" dirty="0">
                <a:solidFill>
                  <a:srgbClr val="2A9FBC"/>
                </a:solidFill>
                <a:latin typeface="Courier New"/>
                <a:cs typeface="Courier New"/>
              </a:rPr>
              <a:t>a</a:t>
            </a:r>
            <a:r>
              <a:rPr sz="2000" spc="-5" dirty="0">
                <a:solidFill>
                  <a:srgbClr val="FFFFFF"/>
                </a:solidFill>
                <a:latin typeface="Courier New"/>
                <a:cs typeface="Courier New"/>
              </a:rPr>
              <a:t>,</a:t>
            </a:r>
            <a:r>
              <a:rPr sz="2000" spc="-90" dirty="0">
                <a:solidFill>
                  <a:srgbClr val="FFFFFF"/>
                </a:solidFill>
                <a:latin typeface="Courier New"/>
                <a:cs typeface="Courier New"/>
              </a:rPr>
              <a:t> </a:t>
            </a:r>
            <a:r>
              <a:rPr sz="2000" spc="-5" dirty="0">
                <a:solidFill>
                  <a:srgbClr val="2A9FBC"/>
                </a:solidFill>
                <a:latin typeface="Courier New"/>
                <a:cs typeface="Courier New"/>
              </a:rPr>
              <a:t>b</a:t>
            </a:r>
            <a:r>
              <a:rPr sz="2000" spc="-5" dirty="0">
                <a:solidFill>
                  <a:srgbClr val="FFFFFF"/>
                </a:solidFill>
                <a:latin typeface="Courier New"/>
                <a:cs typeface="Courier New"/>
              </a:rPr>
              <a:t>);</a:t>
            </a:r>
            <a:endParaRPr sz="2000">
              <a:latin typeface="Courier New"/>
              <a:cs typeface="Courier New"/>
            </a:endParaRPr>
          </a:p>
        </p:txBody>
      </p:sp>
      <p:sp>
        <p:nvSpPr>
          <p:cNvPr id="9" name="object 9"/>
          <p:cNvSpPr txBox="1"/>
          <p:nvPr/>
        </p:nvSpPr>
        <p:spPr>
          <a:xfrm>
            <a:off x="410209" y="1995932"/>
            <a:ext cx="120015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Verdana"/>
                <a:cs typeface="Verdana"/>
              </a:rPr>
              <a:t>Calculator</a:t>
            </a:r>
            <a:endParaRPr sz="1800">
              <a:latin typeface="Verdana"/>
              <a:cs typeface="Verdana"/>
            </a:endParaRPr>
          </a:p>
        </p:txBody>
      </p:sp>
      <p:grpSp>
        <p:nvGrpSpPr>
          <p:cNvPr id="10" name="object 10"/>
          <p:cNvGrpSpPr/>
          <p:nvPr/>
        </p:nvGrpSpPr>
        <p:grpSpPr>
          <a:xfrm>
            <a:off x="156982" y="1925827"/>
            <a:ext cx="5074920" cy="3517265"/>
            <a:chOff x="156982" y="1925827"/>
            <a:chExt cx="5074920" cy="3517265"/>
          </a:xfrm>
        </p:grpSpPr>
        <p:sp>
          <p:nvSpPr>
            <p:cNvPr id="11" name="object 11"/>
            <p:cNvSpPr/>
            <p:nvPr/>
          </p:nvSpPr>
          <p:spPr>
            <a:xfrm>
              <a:off x="169682" y="1938527"/>
              <a:ext cx="3694429" cy="3491865"/>
            </a:xfrm>
            <a:custGeom>
              <a:avLst/>
              <a:gdLst/>
              <a:ahLst/>
              <a:cxnLst/>
              <a:rect l="l" t="t" r="r" b="b"/>
              <a:pathLst>
                <a:path w="3694429" h="3491865">
                  <a:moveTo>
                    <a:pt x="0" y="290965"/>
                  </a:moveTo>
                  <a:lnTo>
                    <a:pt x="3808" y="243769"/>
                  </a:lnTo>
                  <a:lnTo>
                    <a:pt x="14833" y="198997"/>
                  </a:lnTo>
                  <a:lnTo>
                    <a:pt x="32476" y="157249"/>
                  </a:lnTo>
                  <a:lnTo>
                    <a:pt x="56139" y="119124"/>
                  </a:lnTo>
                  <a:lnTo>
                    <a:pt x="85221" y="85221"/>
                  </a:lnTo>
                  <a:lnTo>
                    <a:pt x="119124" y="56139"/>
                  </a:lnTo>
                  <a:lnTo>
                    <a:pt x="157249" y="32476"/>
                  </a:lnTo>
                  <a:lnTo>
                    <a:pt x="198997" y="14833"/>
                  </a:lnTo>
                  <a:lnTo>
                    <a:pt x="243768" y="3808"/>
                  </a:lnTo>
                  <a:lnTo>
                    <a:pt x="290964" y="0"/>
                  </a:lnTo>
                  <a:lnTo>
                    <a:pt x="3403211" y="0"/>
                  </a:lnTo>
                  <a:lnTo>
                    <a:pt x="3450407" y="3808"/>
                  </a:lnTo>
                  <a:lnTo>
                    <a:pt x="3495178" y="14833"/>
                  </a:lnTo>
                  <a:lnTo>
                    <a:pt x="3536926" y="32476"/>
                  </a:lnTo>
                  <a:lnTo>
                    <a:pt x="3575051" y="56139"/>
                  </a:lnTo>
                  <a:lnTo>
                    <a:pt x="3608954" y="85221"/>
                  </a:lnTo>
                  <a:lnTo>
                    <a:pt x="3638036" y="119124"/>
                  </a:lnTo>
                  <a:lnTo>
                    <a:pt x="3661699" y="157249"/>
                  </a:lnTo>
                  <a:lnTo>
                    <a:pt x="3679342" y="198997"/>
                  </a:lnTo>
                  <a:lnTo>
                    <a:pt x="3690367" y="243769"/>
                  </a:lnTo>
                  <a:lnTo>
                    <a:pt x="3694176" y="290965"/>
                  </a:lnTo>
                  <a:lnTo>
                    <a:pt x="3694176" y="3200346"/>
                  </a:lnTo>
                  <a:lnTo>
                    <a:pt x="3690367" y="3247542"/>
                  </a:lnTo>
                  <a:lnTo>
                    <a:pt x="3679342" y="3292313"/>
                  </a:lnTo>
                  <a:lnTo>
                    <a:pt x="3661699" y="3334061"/>
                  </a:lnTo>
                  <a:lnTo>
                    <a:pt x="3638036" y="3372186"/>
                  </a:lnTo>
                  <a:lnTo>
                    <a:pt x="3608954" y="3406089"/>
                  </a:lnTo>
                  <a:lnTo>
                    <a:pt x="3575051" y="3435171"/>
                  </a:lnTo>
                  <a:lnTo>
                    <a:pt x="3536926" y="3458834"/>
                  </a:lnTo>
                  <a:lnTo>
                    <a:pt x="3495178" y="3476477"/>
                  </a:lnTo>
                  <a:lnTo>
                    <a:pt x="3450407" y="3487502"/>
                  </a:lnTo>
                  <a:lnTo>
                    <a:pt x="3403211" y="3491311"/>
                  </a:lnTo>
                  <a:lnTo>
                    <a:pt x="290964" y="3491311"/>
                  </a:lnTo>
                  <a:lnTo>
                    <a:pt x="243768" y="3487502"/>
                  </a:lnTo>
                  <a:lnTo>
                    <a:pt x="198997" y="3476477"/>
                  </a:lnTo>
                  <a:lnTo>
                    <a:pt x="157249" y="3458834"/>
                  </a:lnTo>
                  <a:lnTo>
                    <a:pt x="119124" y="3435171"/>
                  </a:lnTo>
                  <a:lnTo>
                    <a:pt x="85221" y="3406089"/>
                  </a:lnTo>
                  <a:lnTo>
                    <a:pt x="56139" y="3372186"/>
                  </a:lnTo>
                  <a:lnTo>
                    <a:pt x="32476" y="3334061"/>
                  </a:lnTo>
                  <a:lnTo>
                    <a:pt x="14833" y="3292313"/>
                  </a:lnTo>
                  <a:lnTo>
                    <a:pt x="3808" y="3247542"/>
                  </a:lnTo>
                  <a:lnTo>
                    <a:pt x="0" y="3200346"/>
                  </a:lnTo>
                  <a:lnTo>
                    <a:pt x="0" y="290965"/>
                  </a:lnTo>
                  <a:close/>
                </a:path>
              </a:pathLst>
            </a:custGeom>
            <a:ln w="25400">
              <a:solidFill>
                <a:srgbClr val="F05A28"/>
              </a:solidFill>
            </a:ln>
          </p:spPr>
          <p:txBody>
            <a:bodyPr wrap="square" lIns="0" tIns="0" rIns="0" bIns="0" rtlCol="0"/>
            <a:lstStyle/>
            <a:p>
              <a:endParaRPr/>
            </a:p>
          </p:txBody>
        </p:sp>
        <p:sp>
          <p:nvSpPr>
            <p:cNvPr id="12" name="object 12"/>
            <p:cNvSpPr/>
            <p:nvPr/>
          </p:nvSpPr>
          <p:spPr>
            <a:xfrm>
              <a:off x="3863858" y="3684182"/>
              <a:ext cx="1367790" cy="0"/>
            </a:xfrm>
            <a:custGeom>
              <a:avLst/>
              <a:gdLst/>
              <a:ahLst/>
              <a:cxnLst/>
              <a:rect l="l" t="t" r="r" b="b"/>
              <a:pathLst>
                <a:path w="1367789">
                  <a:moveTo>
                    <a:pt x="0" y="1"/>
                  </a:moveTo>
                  <a:lnTo>
                    <a:pt x="1367622" y="0"/>
                  </a:lnTo>
                </a:path>
              </a:pathLst>
            </a:custGeom>
            <a:ln w="25400">
              <a:solidFill>
                <a:srgbClr val="F05A28"/>
              </a:solidFill>
            </a:ln>
          </p:spPr>
          <p:txBody>
            <a:bodyPr wrap="square" lIns="0" tIns="0" rIns="0" bIns="0" rtlCol="0"/>
            <a:lstStyle/>
            <a:p>
              <a:endParaRPr/>
            </a:p>
          </p:txBody>
        </p:sp>
      </p:grpSp>
      <p:sp>
        <p:nvSpPr>
          <p:cNvPr id="13" name="object 13"/>
          <p:cNvSpPr txBox="1"/>
          <p:nvPr/>
        </p:nvSpPr>
        <p:spPr>
          <a:xfrm>
            <a:off x="5310220" y="3503676"/>
            <a:ext cx="690245" cy="330200"/>
          </a:xfrm>
          <a:prstGeom prst="rect">
            <a:avLst/>
          </a:prstGeom>
        </p:spPr>
        <p:txBody>
          <a:bodyPr vert="horz" wrap="square" lIns="0" tIns="12700" rIns="0" bIns="0" rtlCol="0">
            <a:spAutoFit/>
          </a:bodyPr>
          <a:lstStyle/>
          <a:p>
            <a:pPr marL="12700">
              <a:lnSpc>
                <a:spcPct val="100000"/>
              </a:lnSpc>
              <a:spcBef>
                <a:spcPts val="100"/>
              </a:spcBef>
            </a:pPr>
            <a:r>
              <a:rPr sz="2000" spc="204" dirty="0">
                <a:solidFill>
                  <a:srgbClr val="F05A28"/>
                </a:solidFill>
                <a:latin typeface="Calibri"/>
                <a:cs typeface="Calibri"/>
              </a:rPr>
              <a:t>Un</a:t>
            </a:r>
            <a:r>
              <a:rPr sz="2000" spc="110" dirty="0">
                <a:solidFill>
                  <a:srgbClr val="F05A28"/>
                </a:solidFill>
                <a:latin typeface="Calibri"/>
                <a:cs typeface="Calibri"/>
              </a:rPr>
              <a:t>i</a:t>
            </a:r>
            <a:r>
              <a:rPr sz="2000" spc="150" dirty="0">
                <a:solidFill>
                  <a:srgbClr val="F05A28"/>
                </a:solidFill>
                <a:latin typeface="Calibri"/>
                <a:cs typeface="Calibri"/>
              </a:rPr>
              <a:t>t</a:t>
            </a:r>
            <a:r>
              <a:rPr sz="2000" spc="155" dirty="0">
                <a:solidFill>
                  <a:srgbClr val="F05A28"/>
                </a:solidFill>
                <a:latin typeface="Calibri"/>
                <a:cs typeface="Calibri"/>
              </a:rPr>
              <a:t>?</a:t>
            </a:r>
            <a:endParaRPr sz="20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3091991" y="493712"/>
            <a:ext cx="6174740" cy="5080635"/>
          </a:xfrm>
          <a:custGeom>
            <a:avLst/>
            <a:gdLst/>
            <a:ahLst/>
            <a:cxnLst/>
            <a:rect l="l" t="t" r="r" b="b"/>
            <a:pathLst>
              <a:path w="6174740" h="5080635">
                <a:moveTo>
                  <a:pt x="0" y="76459"/>
                </a:moveTo>
                <a:lnTo>
                  <a:pt x="6008" y="46697"/>
                </a:lnTo>
                <a:lnTo>
                  <a:pt x="22394" y="22394"/>
                </a:lnTo>
                <a:lnTo>
                  <a:pt x="46697" y="6008"/>
                </a:lnTo>
                <a:lnTo>
                  <a:pt x="76459" y="0"/>
                </a:lnTo>
                <a:lnTo>
                  <a:pt x="6098098" y="0"/>
                </a:lnTo>
                <a:lnTo>
                  <a:pt x="6127859" y="6008"/>
                </a:lnTo>
                <a:lnTo>
                  <a:pt x="6152162" y="22394"/>
                </a:lnTo>
                <a:lnTo>
                  <a:pt x="6168548" y="46697"/>
                </a:lnTo>
                <a:lnTo>
                  <a:pt x="6174557" y="76459"/>
                </a:lnTo>
                <a:lnTo>
                  <a:pt x="6174557" y="5003836"/>
                </a:lnTo>
                <a:lnTo>
                  <a:pt x="6168548" y="5033597"/>
                </a:lnTo>
                <a:lnTo>
                  <a:pt x="6152162" y="5057901"/>
                </a:lnTo>
                <a:lnTo>
                  <a:pt x="6127859" y="5074287"/>
                </a:lnTo>
                <a:lnTo>
                  <a:pt x="6098098" y="5080296"/>
                </a:lnTo>
                <a:lnTo>
                  <a:pt x="76459" y="5080296"/>
                </a:lnTo>
                <a:lnTo>
                  <a:pt x="46697" y="5074287"/>
                </a:lnTo>
                <a:lnTo>
                  <a:pt x="22394" y="5057901"/>
                </a:lnTo>
                <a:lnTo>
                  <a:pt x="6008" y="5033597"/>
                </a:lnTo>
                <a:lnTo>
                  <a:pt x="0" y="5003836"/>
                </a:lnTo>
                <a:lnTo>
                  <a:pt x="0" y="76459"/>
                </a:lnTo>
                <a:close/>
              </a:path>
            </a:pathLst>
          </a:custGeom>
          <a:ln w="25400">
            <a:solidFill>
              <a:srgbClr val="404040"/>
            </a:solidFill>
          </a:ln>
        </p:spPr>
        <p:txBody>
          <a:bodyPr wrap="square" lIns="0" tIns="0" rIns="0" bIns="0" rtlCol="0"/>
          <a:lstStyle/>
          <a:p>
            <a:endParaRPr/>
          </a:p>
        </p:txBody>
      </p:sp>
      <p:sp>
        <p:nvSpPr>
          <p:cNvPr id="9" name="object 9"/>
          <p:cNvSpPr txBox="1">
            <a:spLocks noGrp="1"/>
          </p:cNvSpPr>
          <p:nvPr>
            <p:ph type="title"/>
          </p:nvPr>
        </p:nvSpPr>
        <p:spPr>
          <a:xfrm>
            <a:off x="3684380" y="899017"/>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44450">
              <a:lnSpc>
                <a:spcPct val="102200"/>
              </a:lnSpc>
              <a:spcBef>
                <a:spcPts val="1410"/>
              </a:spcBef>
            </a:pPr>
            <a:r>
              <a:rPr sz="1800" spc="-10" dirty="0">
                <a:solidFill>
                  <a:srgbClr val="FFFFFF"/>
                </a:solidFill>
                <a:latin typeface="Verdana"/>
                <a:cs typeface="Verdana"/>
              </a:rPr>
              <a:t>Current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1" name="object 11"/>
          <p:cNvSpPr txBox="1"/>
          <p:nvPr/>
        </p:nvSpPr>
        <p:spPr>
          <a:xfrm>
            <a:off x="5790453" y="899017"/>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34925">
              <a:lnSpc>
                <a:spcPct val="102200"/>
              </a:lnSpc>
              <a:spcBef>
                <a:spcPts val="1410"/>
              </a:spcBef>
            </a:pPr>
            <a:r>
              <a:rPr sz="1800" spc="-20" dirty="0">
                <a:solidFill>
                  <a:srgbClr val="FFFFFF"/>
                </a:solidFill>
                <a:latin typeface="Verdana"/>
                <a:cs typeface="Verdana"/>
              </a:rPr>
              <a:t>Savings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2" name="object 12"/>
          <p:cNvSpPr txBox="1"/>
          <p:nvPr/>
        </p:nvSpPr>
        <p:spPr>
          <a:xfrm>
            <a:off x="3684380" y="2799807"/>
            <a:ext cx="1616710" cy="1616710"/>
          </a:xfrm>
          <a:prstGeom prst="rect">
            <a:avLst/>
          </a:prstGeom>
          <a:solidFill>
            <a:srgbClr val="404040"/>
          </a:solidFill>
        </p:spPr>
        <p:txBody>
          <a:bodyPr vert="horz" wrap="square" lIns="0" tIns="5715" rIns="0" bIns="0" rtlCol="0">
            <a:spAutoFit/>
          </a:bodyPr>
          <a:lstStyle/>
          <a:p>
            <a:pPr>
              <a:lnSpc>
                <a:spcPct val="100000"/>
              </a:lnSpc>
              <a:spcBef>
                <a:spcPts val="45"/>
              </a:spcBef>
            </a:pPr>
            <a:endParaRPr sz="2700">
              <a:latin typeface="Times New Roman"/>
              <a:cs typeface="Times New Roman"/>
            </a:endParaRPr>
          </a:p>
          <a:p>
            <a:pPr marL="220979" marR="212725" indent="31115">
              <a:lnSpc>
                <a:spcPct val="130000"/>
              </a:lnSpc>
              <a:spcBef>
                <a:spcPts val="5"/>
              </a:spcBef>
            </a:pPr>
            <a:r>
              <a:rPr sz="1800" spc="30" dirty="0">
                <a:solidFill>
                  <a:srgbClr val="FFFFFF"/>
                </a:solidFill>
                <a:latin typeface="Verdana"/>
                <a:cs typeface="Verdana"/>
              </a:rPr>
              <a:t>Mortgage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13" name="object 13"/>
          <p:cNvSpPr txBox="1"/>
          <p:nvPr/>
        </p:nvSpPr>
        <p:spPr>
          <a:xfrm>
            <a:off x="5790453" y="2799806"/>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220979" marR="212725" indent="36830">
              <a:lnSpc>
                <a:spcPct val="101099"/>
              </a:lnSpc>
              <a:spcBef>
                <a:spcPts val="1445"/>
              </a:spcBef>
            </a:pPr>
            <a:r>
              <a:rPr sz="1800" spc="-40" dirty="0">
                <a:solidFill>
                  <a:srgbClr val="FFFFFF"/>
                </a:solidFill>
                <a:latin typeface="Verdana"/>
                <a:cs typeface="Verdana"/>
              </a:rPr>
              <a:t>Insurance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14" name="object 14"/>
          <p:cNvSpPr txBox="1"/>
          <p:nvPr/>
        </p:nvSpPr>
        <p:spPr>
          <a:xfrm>
            <a:off x="3684380" y="4700597"/>
            <a:ext cx="3723004" cy="468630"/>
          </a:xfrm>
          <a:prstGeom prst="rect">
            <a:avLst/>
          </a:prstGeom>
          <a:solidFill>
            <a:srgbClr val="404040"/>
          </a:solidFill>
        </p:spPr>
        <p:txBody>
          <a:bodyPr vert="horz" wrap="square" lIns="0" tIns="84455" rIns="0" bIns="0" rtlCol="0">
            <a:spAutoFit/>
          </a:bodyPr>
          <a:lstStyle/>
          <a:p>
            <a:pPr marL="718185">
              <a:lnSpc>
                <a:spcPct val="100000"/>
              </a:lnSpc>
              <a:spcBef>
                <a:spcPts val="665"/>
              </a:spcBef>
            </a:pPr>
            <a:r>
              <a:rPr sz="1800" spc="20" dirty="0">
                <a:solidFill>
                  <a:srgbClr val="FFFFFF"/>
                </a:solidFill>
                <a:latin typeface="Verdana"/>
                <a:cs typeface="Verdana"/>
              </a:rPr>
              <a:t>Common</a:t>
            </a:r>
            <a:r>
              <a:rPr sz="1800" spc="-110" dirty="0">
                <a:solidFill>
                  <a:srgbClr val="FFFFFF"/>
                </a:solidFill>
                <a:latin typeface="Verdana"/>
                <a:cs typeface="Verdana"/>
              </a:rPr>
              <a:t> </a:t>
            </a:r>
            <a:r>
              <a:rPr sz="1800" spc="15" dirty="0">
                <a:solidFill>
                  <a:srgbClr val="FFFFFF"/>
                </a:solidFill>
                <a:latin typeface="Verdana"/>
                <a:cs typeface="Verdana"/>
              </a:rPr>
              <a:t>Calculator</a:t>
            </a:r>
            <a:endParaRPr sz="1800">
              <a:latin typeface="Verdana"/>
              <a:cs typeface="Verdana"/>
            </a:endParaRPr>
          </a:p>
        </p:txBody>
      </p:sp>
      <p:sp>
        <p:nvSpPr>
          <p:cNvPr id="15" name="object 15"/>
          <p:cNvSpPr/>
          <p:nvPr/>
        </p:nvSpPr>
        <p:spPr>
          <a:xfrm>
            <a:off x="7679933" y="1001786"/>
            <a:ext cx="1313459" cy="136263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449349" y="2652236"/>
            <a:ext cx="1990089" cy="1923414"/>
          </a:xfrm>
          <a:custGeom>
            <a:avLst/>
            <a:gdLst/>
            <a:ahLst/>
            <a:cxnLst/>
            <a:rect l="l" t="t" r="r" b="b"/>
            <a:pathLst>
              <a:path w="1990089" h="1923414">
                <a:moveTo>
                  <a:pt x="0" y="160267"/>
                </a:moveTo>
                <a:lnTo>
                  <a:pt x="8170" y="109610"/>
                </a:lnTo>
                <a:lnTo>
                  <a:pt x="30922" y="65615"/>
                </a:lnTo>
                <a:lnTo>
                  <a:pt x="65615" y="30922"/>
                </a:lnTo>
                <a:lnTo>
                  <a:pt x="109610" y="8170"/>
                </a:lnTo>
                <a:lnTo>
                  <a:pt x="160267" y="0"/>
                </a:lnTo>
                <a:lnTo>
                  <a:pt x="1829317" y="0"/>
                </a:lnTo>
                <a:lnTo>
                  <a:pt x="1879974" y="8170"/>
                </a:lnTo>
                <a:lnTo>
                  <a:pt x="1923969" y="30922"/>
                </a:lnTo>
                <a:lnTo>
                  <a:pt x="1958662" y="65615"/>
                </a:lnTo>
                <a:lnTo>
                  <a:pt x="1981414" y="109610"/>
                </a:lnTo>
                <a:lnTo>
                  <a:pt x="1989585" y="160267"/>
                </a:lnTo>
                <a:lnTo>
                  <a:pt x="1989585" y="1762800"/>
                </a:lnTo>
                <a:lnTo>
                  <a:pt x="1981414" y="1813457"/>
                </a:lnTo>
                <a:lnTo>
                  <a:pt x="1958662" y="1857452"/>
                </a:lnTo>
                <a:lnTo>
                  <a:pt x="1923969" y="1892145"/>
                </a:lnTo>
                <a:lnTo>
                  <a:pt x="1879974" y="1914897"/>
                </a:lnTo>
                <a:lnTo>
                  <a:pt x="1829317" y="1923068"/>
                </a:lnTo>
                <a:lnTo>
                  <a:pt x="160267" y="1923068"/>
                </a:lnTo>
                <a:lnTo>
                  <a:pt x="109610" y="1914897"/>
                </a:lnTo>
                <a:lnTo>
                  <a:pt x="65615" y="1892145"/>
                </a:lnTo>
                <a:lnTo>
                  <a:pt x="30922" y="1857452"/>
                </a:lnTo>
                <a:lnTo>
                  <a:pt x="8170" y="1813457"/>
                </a:lnTo>
                <a:lnTo>
                  <a:pt x="0" y="1762800"/>
                </a:lnTo>
                <a:lnTo>
                  <a:pt x="0" y="160267"/>
                </a:lnTo>
                <a:close/>
              </a:path>
            </a:pathLst>
          </a:custGeom>
          <a:ln w="25400">
            <a:solidFill>
              <a:srgbClr val="F05A28"/>
            </a:solidFill>
          </a:ln>
        </p:spPr>
        <p:txBody>
          <a:bodyPr wrap="square" lIns="0" tIns="0" rIns="0" bIns="0" rtlCol="0"/>
          <a:lstStyle/>
          <a:p>
            <a:endParaRPr/>
          </a:p>
        </p:txBody>
      </p:sp>
      <p:sp>
        <p:nvSpPr>
          <p:cNvPr id="19" name="object 19"/>
          <p:cNvSpPr txBox="1"/>
          <p:nvPr/>
        </p:nvSpPr>
        <p:spPr>
          <a:xfrm>
            <a:off x="1268241" y="3445764"/>
            <a:ext cx="690245" cy="330200"/>
          </a:xfrm>
          <a:prstGeom prst="rect">
            <a:avLst/>
          </a:prstGeom>
        </p:spPr>
        <p:txBody>
          <a:bodyPr vert="horz" wrap="square" lIns="0" tIns="12700" rIns="0" bIns="0" rtlCol="0">
            <a:spAutoFit/>
          </a:bodyPr>
          <a:lstStyle/>
          <a:p>
            <a:pPr marL="12700">
              <a:lnSpc>
                <a:spcPct val="100000"/>
              </a:lnSpc>
              <a:spcBef>
                <a:spcPts val="100"/>
              </a:spcBef>
            </a:pPr>
            <a:r>
              <a:rPr sz="2000" spc="204" dirty="0">
                <a:solidFill>
                  <a:srgbClr val="F05A28"/>
                </a:solidFill>
                <a:latin typeface="Calibri"/>
                <a:cs typeface="Calibri"/>
              </a:rPr>
              <a:t>Un</a:t>
            </a:r>
            <a:r>
              <a:rPr sz="2000" spc="110" dirty="0">
                <a:solidFill>
                  <a:srgbClr val="F05A28"/>
                </a:solidFill>
                <a:latin typeface="Calibri"/>
                <a:cs typeface="Calibri"/>
              </a:rPr>
              <a:t>i</a:t>
            </a:r>
            <a:r>
              <a:rPr sz="2000" spc="150" dirty="0">
                <a:solidFill>
                  <a:srgbClr val="F05A28"/>
                </a:solidFill>
                <a:latin typeface="Calibri"/>
                <a:cs typeface="Calibri"/>
              </a:rPr>
              <a:t>t</a:t>
            </a:r>
            <a:r>
              <a:rPr sz="2000" spc="155" dirty="0">
                <a:solidFill>
                  <a:srgbClr val="F05A28"/>
                </a:solidFill>
                <a:latin typeface="Calibri"/>
                <a:cs typeface="Calibri"/>
              </a:rPr>
              <a:t>?</a:t>
            </a:r>
            <a:endParaRPr sz="2000" dirty="0">
              <a:latin typeface="Calibri"/>
              <a:cs typeface="Calibri"/>
            </a:endParaRPr>
          </a:p>
        </p:txBody>
      </p:sp>
      <p:sp>
        <p:nvSpPr>
          <p:cNvPr id="23" name="object 18">
            <a:extLst>
              <a:ext uri="{FF2B5EF4-FFF2-40B4-BE49-F238E27FC236}">
                <a16:creationId xmlns:a16="http://schemas.microsoft.com/office/drawing/2014/main" id="{51512B2B-8FF2-4FC4-AB1A-50F65CF800FC}"/>
              </a:ext>
            </a:extLst>
          </p:cNvPr>
          <p:cNvSpPr/>
          <p:nvPr/>
        </p:nvSpPr>
        <p:spPr>
          <a:xfrm>
            <a:off x="1999507" y="3613769"/>
            <a:ext cx="1450340" cy="0"/>
          </a:xfrm>
          <a:custGeom>
            <a:avLst/>
            <a:gdLst/>
            <a:ahLst/>
            <a:cxnLst/>
            <a:rect l="l" t="t" r="r" b="b"/>
            <a:pathLst>
              <a:path w="1450339">
                <a:moveTo>
                  <a:pt x="0" y="0"/>
                </a:moveTo>
                <a:lnTo>
                  <a:pt x="1449842" y="1"/>
                </a:lnTo>
              </a:path>
            </a:pathLst>
          </a:custGeom>
          <a:ln w="25400">
            <a:solidFill>
              <a:srgbClr val="F05A28"/>
            </a:solidFill>
          </a:ln>
        </p:spPr>
        <p:txBody>
          <a:bodyPr wrap="square" lIns="0" tIns="0" rIns="0" bIns="0" rtlCol="0"/>
          <a:lstStyle/>
          <a:p>
            <a:endParaRPr/>
          </a:p>
        </p:txBody>
      </p:sp>
    </p:spTree>
    <p:extLst>
      <p:ext uri="{BB962C8B-B14F-4D97-AF65-F5344CB8AC3E}">
        <p14:creationId xmlns:p14="http://schemas.microsoft.com/office/powerpoint/2010/main" val="152281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81955" y="2056267"/>
            <a:ext cx="1294765" cy="171450"/>
          </a:xfrm>
          <a:custGeom>
            <a:avLst/>
            <a:gdLst/>
            <a:ahLst/>
            <a:cxnLst/>
            <a:rect l="l" t="t" r="r" b="b"/>
            <a:pathLst>
              <a:path w="1294765" h="171450">
                <a:moveTo>
                  <a:pt x="1124026" y="0"/>
                </a:moveTo>
                <a:lnTo>
                  <a:pt x="1123403" y="57144"/>
                </a:lnTo>
                <a:lnTo>
                  <a:pt x="1151978" y="57454"/>
                </a:lnTo>
                <a:lnTo>
                  <a:pt x="1151356" y="114604"/>
                </a:lnTo>
                <a:lnTo>
                  <a:pt x="1122778" y="114604"/>
                </a:lnTo>
                <a:lnTo>
                  <a:pt x="1122159" y="171437"/>
                </a:lnTo>
                <a:lnTo>
                  <a:pt x="1238983" y="114604"/>
                </a:lnTo>
                <a:lnTo>
                  <a:pt x="1151356" y="114604"/>
                </a:lnTo>
                <a:lnTo>
                  <a:pt x="1122781" y="114294"/>
                </a:lnTo>
                <a:lnTo>
                  <a:pt x="1239620" y="114294"/>
                </a:lnTo>
                <a:lnTo>
                  <a:pt x="1294536" y="87579"/>
                </a:lnTo>
                <a:lnTo>
                  <a:pt x="1124026" y="0"/>
                </a:lnTo>
                <a:close/>
              </a:path>
              <a:path w="1294765" h="171450">
                <a:moveTo>
                  <a:pt x="1123403" y="57144"/>
                </a:moveTo>
                <a:lnTo>
                  <a:pt x="1122781" y="114294"/>
                </a:lnTo>
                <a:lnTo>
                  <a:pt x="1151356" y="114604"/>
                </a:lnTo>
                <a:lnTo>
                  <a:pt x="1151978" y="57454"/>
                </a:lnTo>
                <a:lnTo>
                  <a:pt x="1123403" y="57144"/>
                </a:lnTo>
                <a:close/>
              </a:path>
              <a:path w="1294765" h="171450">
                <a:moveTo>
                  <a:pt x="622" y="44958"/>
                </a:moveTo>
                <a:lnTo>
                  <a:pt x="0" y="102108"/>
                </a:lnTo>
                <a:lnTo>
                  <a:pt x="1122781" y="114294"/>
                </a:lnTo>
                <a:lnTo>
                  <a:pt x="1123403" y="57144"/>
                </a:lnTo>
                <a:lnTo>
                  <a:pt x="622" y="44958"/>
                </a:lnTo>
                <a:close/>
              </a:path>
            </a:pathLst>
          </a:custGeom>
          <a:solidFill>
            <a:srgbClr val="675BA7"/>
          </a:solidFill>
        </p:spPr>
        <p:txBody>
          <a:bodyPr wrap="square" lIns="0" tIns="0" rIns="0" bIns="0" rtlCol="0"/>
          <a:lstStyle/>
          <a:p>
            <a:endParaRPr/>
          </a:p>
        </p:txBody>
      </p:sp>
      <p:sp>
        <p:nvSpPr>
          <p:cNvPr id="3" name="object 3"/>
          <p:cNvSpPr txBox="1"/>
          <p:nvPr/>
        </p:nvSpPr>
        <p:spPr>
          <a:xfrm>
            <a:off x="7076486" y="1159497"/>
            <a:ext cx="4410075" cy="1969135"/>
          </a:xfrm>
          <a:prstGeom prst="rect">
            <a:avLst/>
          </a:prstGeom>
          <a:solidFill>
            <a:srgbClr val="675BA7"/>
          </a:solidFill>
        </p:spPr>
        <p:txBody>
          <a:bodyPr vert="horz" wrap="square" lIns="0" tIns="1270" rIns="0" bIns="0" rtlCol="0">
            <a:spAutoFit/>
          </a:bodyPr>
          <a:lstStyle/>
          <a:p>
            <a:pPr>
              <a:lnSpc>
                <a:spcPct val="100000"/>
              </a:lnSpc>
              <a:spcBef>
                <a:spcPts val="10"/>
              </a:spcBef>
            </a:pPr>
            <a:endParaRPr sz="3000" dirty="0">
              <a:latin typeface="Times New Roman"/>
              <a:cs typeface="Times New Roman"/>
            </a:endParaRPr>
          </a:p>
          <a:p>
            <a:pPr marL="1449705">
              <a:lnSpc>
                <a:spcPct val="100000"/>
              </a:lnSpc>
            </a:pPr>
            <a:r>
              <a:rPr sz="2000" spc="195" dirty="0">
                <a:solidFill>
                  <a:srgbClr val="FFFFFF"/>
                </a:solidFill>
                <a:latin typeface="Calibri"/>
                <a:cs typeface="Calibri"/>
              </a:rPr>
              <a:t>Developers:</a:t>
            </a:r>
            <a:endParaRPr sz="2000" dirty="0">
              <a:latin typeface="Calibri"/>
              <a:cs typeface="Calibri"/>
            </a:endParaRPr>
          </a:p>
          <a:p>
            <a:pPr marL="1584960" indent="-457834">
              <a:lnSpc>
                <a:spcPct val="100000"/>
              </a:lnSpc>
              <a:spcBef>
                <a:spcPts val="600"/>
              </a:spcBef>
              <a:buAutoNum type="arabicParenR"/>
              <a:tabLst>
                <a:tab pos="1584960" algn="l"/>
                <a:tab pos="1585595" algn="l"/>
              </a:tabLst>
            </a:pPr>
            <a:r>
              <a:rPr sz="2000" spc="210" dirty="0">
                <a:solidFill>
                  <a:srgbClr val="FFFFFF"/>
                </a:solidFill>
                <a:latin typeface="Calibri"/>
                <a:cs typeface="Calibri"/>
              </a:rPr>
              <a:t>Static</a:t>
            </a:r>
            <a:r>
              <a:rPr sz="2000" spc="135" dirty="0">
                <a:solidFill>
                  <a:srgbClr val="FFFFFF"/>
                </a:solidFill>
                <a:latin typeface="Calibri"/>
                <a:cs typeface="Calibri"/>
              </a:rPr>
              <a:t> </a:t>
            </a:r>
            <a:r>
              <a:rPr sz="2000" spc="195" dirty="0">
                <a:solidFill>
                  <a:srgbClr val="FFFFFF"/>
                </a:solidFill>
                <a:latin typeface="Calibri"/>
                <a:cs typeface="Calibri"/>
              </a:rPr>
              <a:t>testing</a:t>
            </a:r>
            <a:endParaRPr sz="2000" dirty="0">
              <a:latin typeface="Calibri"/>
              <a:cs typeface="Calibri"/>
            </a:endParaRPr>
          </a:p>
          <a:p>
            <a:pPr marL="1087120" indent="-457834">
              <a:lnSpc>
                <a:spcPct val="100000"/>
              </a:lnSpc>
              <a:spcBef>
                <a:spcPts val="600"/>
              </a:spcBef>
              <a:buAutoNum type="arabicParenR"/>
              <a:tabLst>
                <a:tab pos="1087120" algn="l"/>
                <a:tab pos="1087755" algn="l"/>
              </a:tabLst>
            </a:pPr>
            <a:r>
              <a:rPr sz="2000" spc="229" dirty="0">
                <a:solidFill>
                  <a:srgbClr val="FFFFFF"/>
                </a:solidFill>
                <a:latin typeface="Calibri"/>
                <a:cs typeface="Calibri"/>
              </a:rPr>
              <a:t>Automated </a:t>
            </a:r>
            <a:r>
              <a:rPr sz="2000" spc="155" dirty="0">
                <a:solidFill>
                  <a:srgbClr val="FFFFFF"/>
                </a:solidFill>
                <a:latin typeface="Calibri"/>
                <a:cs typeface="Calibri"/>
              </a:rPr>
              <a:t>unit</a:t>
            </a:r>
            <a:r>
              <a:rPr sz="2000" spc="50" dirty="0">
                <a:solidFill>
                  <a:srgbClr val="FFFFFF"/>
                </a:solidFill>
                <a:latin typeface="Calibri"/>
                <a:cs typeface="Calibri"/>
              </a:rPr>
              <a:t> </a:t>
            </a:r>
            <a:r>
              <a:rPr sz="2000" spc="180" dirty="0">
                <a:solidFill>
                  <a:srgbClr val="FFFFFF"/>
                </a:solidFill>
                <a:latin typeface="Calibri"/>
                <a:cs typeface="Calibri"/>
              </a:rPr>
              <a:t>tests</a:t>
            </a:r>
            <a:endParaRPr sz="2000" dirty="0">
              <a:latin typeface="Calibri"/>
              <a:cs typeface="Calibri"/>
            </a:endParaRPr>
          </a:p>
        </p:txBody>
      </p:sp>
      <p:sp>
        <p:nvSpPr>
          <p:cNvPr id="4" name="object 4"/>
          <p:cNvSpPr/>
          <p:nvPr/>
        </p:nvSpPr>
        <p:spPr>
          <a:xfrm>
            <a:off x="1027521" y="1159497"/>
            <a:ext cx="3975735" cy="1967864"/>
          </a:xfrm>
          <a:custGeom>
            <a:avLst/>
            <a:gdLst/>
            <a:ahLst/>
            <a:cxnLst/>
            <a:rect l="l" t="t" r="r" b="b"/>
            <a:pathLst>
              <a:path w="3975735" h="1967864">
                <a:moveTo>
                  <a:pt x="0" y="0"/>
                </a:moveTo>
                <a:lnTo>
                  <a:pt x="3975586" y="0"/>
                </a:lnTo>
                <a:lnTo>
                  <a:pt x="3975586" y="1967693"/>
                </a:lnTo>
                <a:lnTo>
                  <a:pt x="0" y="1967693"/>
                </a:lnTo>
                <a:lnTo>
                  <a:pt x="0" y="0"/>
                </a:lnTo>
                <a:close/>
              </a:path>
            </a:pathLst>
          </a:custGeom>
          <a:ln w="25387">
            <a:solidFill>
              <a:srgbClr val="675BA7"/>
            </a:solidFill>
          </a:ln>
        </p:spPr>
        <p:txBody>
          <a:bodyPr wrap="square" lIns="0" tIns="0" rIns="0" bIns="0" rtlCol="0"/>
          <a:lstStyle/>
          <a:p>
            <a:endParaRPr/>
          </a:p>
        </p:txBody>
      </p:sp>
      <p:sp>
        <p:nvSpPr>
          <p:cNvPr id="5" name="object 5"/>
          <p:cNvSpPr txBox="1">
            <a:spLocks noGrp="1"/>
          </p:cNvSpPr>
          <p:nvPr>
            <p:ph type="title"/>
          </p:nvPr>
        </p:nvSpPr>
        <p:spPr>
          <a:xfrm>
            <a:off x="1917777" y="699052"/>
            <a:ext cx="2055495" cy="461009"/>
          </a:xfrm>
          <a:prstGeom prst="rect">
            <a:avLst/>
          </a:prstGeom>
          <a:solidFill>
            <a:srgbClr val="675BA7"/>
          </a:solidFill>
        </p:spPr>
        <p:txBody>
          <a:bodyPr vert="horz" wrap="square" lIns="0" tIns="81280" rIns="0" bIns="0" rtlCol="0">
            <a:spAutoFit/>
          </a:bodyPr>
          <a:lstStyle/>
          <a:p>
            <a:pPr marL="463550">
              <a:lnSpc>
                <a:spcPct val="100000"/>
              </a:lnSpc>
              <a:spcBef>
                <a:spcPts val="640"/>
              </a:spcBef>
            </a:pPr>
            <a:r>
              <a:rPr sz="1800" spc="-45" dirty="0">
                <a:solidFill>
                  <a:srgbClr val="FFFFFF"/>
                </a:solidFill>
                <a:latin typeface="Verdana"/>
                <a:cs typeface="Verdana"/>
              </a:rPr>
              <a:t>Test</a:t>
            </a:r>
            <a:r>
              <a:rPr sz="1800" spc="-110" dirty="0">
                <a:solidFill>
                  <a:srgbClr val="FFFFFF"/>
                </a:solidFill>
                <a:latin typeface="Verdana"/>
                <a:cs typeface="Verdana"/>
              </a:rPr>
              <a:t> </a:t>
            </a:r>
            <a:r>
              <a:rPr sz="1800" spc="-5" dirty="0">
                <a:solidFill>
                  <a:srgbClr val="FFFFFF"/>
                </a:solidFill>
                <a:latin typeface="Verdana"/>
                <a:cs typeface="Verdana"/>
              </a:rPr>
              <a:t>Basis</a:t>
            </a:r>
            <a:endParaRPr sz="1800" dirty="0">
              <a:latin typeface="Verdana"/>
              <a:cs typeface="Verdana"/>
            </a:endParaRPr>
          </a:p>
        </p:txBody>
      </p:sp>
      <p:grpSp>
        <p:nvGrpSpPr>
          <p:cNvPr id="6" name="object 6"/>
          <p:cNvGrpSpPr/>
          <p:nvPr/>
        </p:nvGrpSpPr>
        <p:grpSpPr>
          <a:xfrm>
            <a:off x="1533372" y="1318348"/>
            <a:ext cx="3022600" cy="1442720"/>
            <a:chOff x="1533372" y="1318348"/>
            <a:chExt cx="3022600" cy="1442720"/>
          </a:xfrm>
        </p:grpSpPr>
        <p:sp>
          <p:nvSpPr>
            <p:cNvPr id="7" name="object 7"/>
            <p:cNvSpPr/>
            <p:nvPr/>
          </p:nvSpPr>
          <p:spPr>
            <a:xfrm>
              <a:off x="1533372" y="1324838"/>
              <a:ext cx="1199388" cy="142901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63751" y="1318348"/>
              <a:ext cx="1391888" cy="1442299"/>
            </a:xfrm>
            <a:prstGeom prst="rect">
              <a:avLst/>
            </a:prstGeom>
            <a:blipFill>
              <a:blip r:embed="rId4" cstate="print"/>
              <a:stretch>
                <a:fillRect/>
              </a:stretch>
            </a:blipFill>
          </p:spPr>
          <p:txBody>
            <a:bodyPr wrap="square" lIns="0" tIns="0" rIns="0" bIns="0" rtlCol="0"/>
            <a:lstStyle/>
            <a:p>
              <a:endParaRPr/>
            </a:p>
          </p:txBody>
        </p:sp>
      </p:grpSp>
      <p:sp>
        <p:nvSpPr>
          <p:cNvPr id="9" name="object 9"/>
          <p:cNvSpPr/>
          <p:nvPr/>
        </p:nvSpPr>
        <p:spPr>
          <a:xfrm>
            <a:off x="5782267" y="5034164"/>
            <a:ext cx="1236345" cy="171450"/>
          </a:xfrm>
          <a:custGeom>
            <a:avLst/>
            <a:gdLst/>
            <a:ahLst/>
            <a:cxnLst/>
            <a:rect l="l" t="t" r="r" b="b"/>
            <a:pathLst>
              <a:path w="1236345" h="171450">
                <a:moveTo>
                  <a:pt x="1064361" y="0"/>
                </a:moveTo>
                <a:lnTo>
                  <a:pt x="1064361" y="171450"/>
                </a:lnTo>
                <a:lnTo>
                  <a:pt x="1178661" y="114300"/>
                </a:lnTo>
                <a:lnTo>
                  <a:pt x="1092936" y="114300"/>
                </a:lnTo>
                <a:lnTo>
                  <a:pt x="1092936" y="57150"/>
                </a:lnTo>
                <a:lnTo>
                  <a:pt x="1178661" y="57150"/>
                </a:lnTo>
                <a:lnTo>
                  <a:pt x="1064361" y="0"/>
                </a:lnTo>
                <a:close/>
              </a:path>
              <a:path w="1236345" h="171450">
                <a:moveTo>
                  <a:pt x="1064361" y="57150"/>
                </a:moveTo>
                <a:lnTo>
                  <a:pt x="0" y="57150"/>
                </a:lnTo>
                <a:lnTo>
                  <a:pt x="0" y="114300"/>
                </a:lnTo>
                <a:lnTo>
                  <a:pt x="1064361" y="114300"/>
                </a:lnTo>
                <a:lnTo>
                  <a:pt x="1064361" y="57150"/>
                </a:lnTo>
                <a:close/>
              </a:path>
              <a:path w="1236345" h="171450">
                <a:moveTo>
                  <a:pt x="1178661" y="57150"/>
                </a:moveTo>
                <a:lnTo>
                  <a:pt x="1092936" y="57150"/>
                </a:lnTo>
                <a:lnTo>
                  <a:pt x="1092936" y="114300"/>
                </a:lnTo>
                <a:lnTo>
                  <a:pt x="1178661" y="114300"/>
                </a:lnTo>
                <a:lnTo>
                  <a:pt x="1235811" y="85725"/>
                </a:lnTo>
                <a:lnTo>
                  <a:pt x="1178661" y="57150"/>
                </a:lnTo>
                <a:close/>
              </a:path>
            </a:pathLst>
          </a:custGeom>
          <a:solidFill>
            <a:srgbClr val="A62E5C"/>
          </a:solidFill>
        </p:spPr>
        <p:txBody>
          <a:bodyPr wrap="square" lIns="0" tIns="0" rIns="0" bIns="0" rtlCol="0"/>
          <a:lstStyle/>
          <a:p>
            <a:endParaRPr/>
          </a:p>
        </p:txBody>
      </p:sp>
      <p:sp>
        <p:nvSpPr>
          <p:cNvPr id="10" name="object 10"/>
          <p:cNvSpPr txBox="1"/>
          <p:nvPr/>
        </p:nvSpPr>
        <p:spPr>
          <a:xfrm>
            <a:off x="7018082" y="4135540"/>
            <a:ext cx="4565015" cy="1969135"/>
          </a:xfrm>
          <a:prstGeom prst="rect">
            <a:avLst/>
          </a:prstGeom>
          <a:solidFill>
            <a:srgbClr val="A62E5C"/>
          </a:solidFill>
        </p:spPr>
        <p:txBody>
          <a:bodyPr vert="horz" wrap="square" lIns="0" tIns="0" rIns="0" bIns="0" rtlCol="0">
            <a:spAutoFit/>
          </a:bodyPr>
          <a:lstStyle/>
          <a:p>
            <a:pPr>
              <a:lnSpc>
                <a:spcPct val="100000"/>
              </a:lnSpc>
            </a:pPr>
            <a:endParaRPr sz="2500" dirty="0">
              <a:latin typeface="Times New Roman"/>
              <a:cs typeface="Times New Roman"/>
            </a:endParaRPr>
          </a:p>
          <a:p>
            <a:pPr marL="1795780">
              <a:lnSpc>
                <a:spcPct val="100000"/>
              </a:lnSpc>
              <a:spcBef>
                <a:spcPts val="2065"/>
              </a:spcBef>
            </a:pPr>
            <a:r>
              <a:rPr sz="2000" spc="150" dirty="0">
                <a:solidFill>
                  <a:srgbClr val="FFFFFF"/>
                </a:solidFill>
                <a:latin typeface="Calibri"/>
                <a:cs typeface="Calibri"/>
              </a:rPr>
              <a:t>Testers:</a:t>
            </a:r>
            <a:endParaRPr sz="2000" dirty="0">
              <a:latin typeface="Calibri"/>
              <a:cs typeface="Calibri"/>
            </a:endParaRPr>
          </a:p>
          <a:p>
            <a:pPr marL="805180">
              <a:lnSpc>
                <a:spcPct val="100000"/>
              </a:lnSpc>
              <a:spcBef>
                <a:spcPts val="600"/>
              </a:spcBef>
            </a:pPr>
            <a:r>
              <a:rPr sz="2000" spc="20" dirty="0">
                <a:solidFill>
                  <a:srgbClr val="FFFFFF"/>
                </a:solidFill>
                <a:latin typeface="Calibri"/>
                <a:cs typeface="Calibri"/>
              </a:rPr>
              <a:t>1) </a:t>
            </a:r>
            <a:r>
              <a:rPr sz="2000" spc="225" dirty="0">
                <a:solidFill>
                  <a:srgbClr val="FFFFFF"/>
                </a:solidFill>
                <a:latin typeface="Calibri"/>
                <a:cs typeface="Calibri"/>
              </a:rPr>
              <a:t>Formal</a:t>
            </a:r>
            <a:r>
              <a:rPr sz="2000" spc="260" dirty="0">
                <a:solidFill>
                  <a:srgbClr val="FFFFFF"/>
                </a:solidFill>
                <a:latin typeface="Calibri"/>
                <a:cs typeface="Calibri"/>
              </a:rPr>
              <a:t> </a:t>
            </a:r>
            <a:r>
              <a:rPr sz="2000" spc="185" dirty="0">
                <a:solidFill>
                  <a:srgbClr val="FFFFFF"/>
                </a:solidFill>
                <a:latin typeface="Calibri"/>
                <a:cs typeface="Calibri"/>
              </a:rPr>
              <a:t>requirements</a:t>
            </a:r>
            <a:endParaRPr sz="2000" dirty="0">
              <a:latin typeface="Calibri"/>
              <a:cs typeface="Calibri"/>
            </a:endParaRPr>
          </a:p>
        </p:txBody>
      </p:sp>
      <p:sp>
        <p:nvSpPr>
          <p:cNvPr id="11" name="object 11"/>
          <p:cNvSpPr/>
          <p:nvPr/>
        </p:nvSpPr>
        <p:spPr>
          <a:xfrm>
            <a:off x="1027521" y="4218781"/>
            <a:ext cx="3975735" cy="1967864"/>
          </a:xfrm>
          <a:custGeom>
            <a:avLst/>
            <a:gdLst/>
            <a:ahLst/>
            <a:cxnLst/>
            <a:rect l="l" t="t" r="r" b="b"/>
            <a:pathLst>
              <a:path w="3975735" h="1967864">
                <a:moveTo>
                  <a:pt x="0" y="0"/>
                </a:moveTo>
                <a:lnTo>
                  <a:pt x="3975586" y="0"/>
                </a:lnTo>
                <a:lnTo>
                  <a:pt x="3975586" y="1967693"/>
                </a:lnTo>
                <a:lnTo>
                  <a:pt x="0" y="1967693"/>
                </a:lnTo>
                <a:lnTo>
                  <a:pt x="0" y="0"/>
                </a:lnTo>
                <a:close/>
              </a:path>
            </a:pathLst>
          </a:custGeom>
          <a:ln w="25387">
            <a:solidFill>
              <a:srgbClr val="A62E5C"/>
            </a:solidFill>
          </a:ln>
        </p:spPr>
        <p:txBody>
          <a:bodyPr wrap="square" lIns="0" tIns="0" rIns="0" bIns="0" rtlCol="0"/>
          <a:lstStyle/>
          <a:p>
            <a:endParaRPr/>
          </a:p>
        </p:txBody>
      </p:sp>
      <p:sp>
        <p:nvSpPr>
          <p:cNvPr id="12" name="object 12"/>
          <p:cNvSpPr txBox="1"/>
          <p:nvPr/>
        </p:nvSpPr>
        <p:spPr>
          <a:xfrm>
            <a:off x="1917777" y="3758336"/>
            <a:ext cx="2055495" cy="461009"/>
          </a:xfrm>
          <a:prstGeom prst="rect">
            <a:avLst/>
          </a:prstGeom>
          <a:solidFill>
            <a:srgbClr val="A62E5C"/>
          </a:solidFill>
        </p:spPr>
        <p:txBody>
          <a:bodyPr vert="horz" wrap="square" lIns="0" tIns="78740" rIns="0" bIns="0" rtlCol="0">
            <a:spAutoFit/>
          </a:bodyPr>
          <a:lstStyle/>
          <a:p>
            <a:pPr marL="463550">
              <a:lnSpc>
                <a:spcPct val="100000"/>
              </a:lnSpc>
              <a:spcBef>
                <a:spcPts val="620"/>
              </a:spcBef>
            </a:pPr>
            <a:r>
              <a:rPr sz="1800" spc="-45" dirty="0">
                <a:solidFill>
                  <a:srgbClr val="FFFFFF"/>
                </a:solidFill>
                <a:latin typeface="Verdana"/>
                <a:cs typeface="Verdana"/>
              </a:rPr>
              <a:t>Test</a:t>
            </a:r>
            <a:r>
              <a:rPr sz="1800" spc="-110" dirty="0">
                <a:solidFill>
                  <a:srgbClr val="FFFFFF"/>
                </a:solidFill>
                <a:latin typeface="Verdana"/>
                <a:cs typeface="Verdana"/>
              </a:rPr>
              <a:t> </a:t>
            </a:r>
            <a:r>
              <a:rPr sz="1800" spc="-5" dirty="0">
                <a:solidFill>
                  <a:srgbClr val="FFFFFF"/>
                </a:solidFill>
                <a:latin typeface="Verdana"/>
                <a:cs typeface="Verdana"/>
              </a:rPr>
              <a:t>Basis</a:t>
            </a:r>
            <a:endParaRPr sz="1800">
              <a:latin typeface="Verdana"/>
              <a:cs typeface="Verdana"/>
            </a:endParaRPr>
          </a:p>
        </p:txBody>
      </p:sp>
      <p:sp>
        <p:nvSpPr>
          <p:cNvPr id="13" name="object 13"/>
          <p:cNvSpPr/>
          <p:nvPr/>
        </p:nvSpPr>
        <p:spPr>
          <a:xfrm>
            <a:off x="2133066" y="4610687"/>
            <a:ext cx="1417914" cy="118488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500"/>
                                  </p:stCondLst>
                                  <p:childTnLst>
                                    <p:set>
                                      <p:cBhvr>
                                        <p:cTn id="18" dur="1" fill="hold">
                                          <p:stCondLst>
                                            <p:cond delay="0"/>
                                          </p:stCondLst>
                                        </p:cTn>
                                        <p:tgtEl>
                                          <p:spTgt spid="3"/>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50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50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25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 grpId="0" animBg="1"/>
      <p:bldP spid="10"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grpSp>
        <p:nvGrpSpPr>
          <p:cNvPr id="3" name="object 3"/>
          <p:cNvGrpSpPr/>
          <p:nvPr/>
        </p:nvGrpSpPr>
        <p:grpSpPr>
          <a:xfrm>
            <a:off x="3918529" y="2111809"/>
            <a:ext cx="3494404" cy="2642870"/>
            <a:chOff x="3918529" y="2111809"/>
            <a:chExt cx="3494404" cy="2642870"/>
          </a:xfrm>
        </p:grpSpPr>
        <p:sp>
          <p:nvSpPr>
            <p:cNvPr id="4" name="object 4"/>
            <p:cNvSpPr/>
            <p:nvPr/>
          </p:nvSpPr>
          <p:spPr>
            <a:xfrm>
              <a:off x="3918529" y="2111809"/>
              <a:ext cx="2947515" cy="202925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287677" y="3429000"/>
              <a:ext cx="603885" cy="603885"/>
            </a:xfrm>
            <a:custGeom>
              <a:avLst/>
              <a:gdLst/>
              <a:ahLst/>
              <a:cxnLst/>
              <a:rect l="l" t="t" r="r" b="b"/>
              <a:pathLst>
                <a:path w="603884" h="603885">
                  <a:moveTo>
                    <a:pt x="0" y="301658"/>
                  </a:moveTo>
                  <a:lnTo>
                    <a:pt x="3948" y="252727"/>
                  </a:lnTo>
                  <a:lnTo>
                    <a:pt x="15378" y="206311"/>
                  </a:lnTo>
                  <a:lnTo>
                    <a:pt x="33670" y="163029"/>
                  </a:lnTo>
                  <a:lnTo>
                    <a:pt x="58202" y="123502"/>
                  </a:lnTo>
                  <a:lnTo>
                    <a:pt x="88353" y="88353"/>
                  </a:lnTo>
                  <a:lnTo>
                    <a:pt x="123502" y="58202"/>
                  </a:lnTo>
                  <a:lnTo>
                    <a:pt x="163029" y="33670"/>
                  </a:lnTo>
                  <a:lnTo>
                    <a:pt x="206311" y="15378"/>
                  </a:lnTo>
                  <a:lnTo>
                    <a:pt x="252727" y="3948"/>
                  </a:lnTo>
                  <a:lnTo>
                    <a:pt x="301658" y="0"/>
                  </a:lnTo>
                  <a:lnTo>
                    <a:pt x="350589" y="3948"/>
                  </a:lnTo>
                  <a:lnTo>
                    <a:pt x="397005" y="15378"/>
                  </a:lnTo>
                  <a:lnTo>
                    <a:pt x="440287" y="33670"/>
                  </a:lnTo>
                  <a:lnTo>
                    <a:pt x="479814" y="58202"/>
                  </a:lnTo>
                  <a:lnTo>
                    <a:pt x="514963" y="88353"/>
                  </a:lnTo>
                  <a:lnTo>
                    <a:pt x="545114" y="123502"/>
                  </a:lnTo>
                  <a:lnTo>
                    <a:pt x="569646" y="163029"/>
                  </a:lnTo>
                  <a:lnTo>
                    <a:pt x="587938" y="206311"/>
                  </a:lnTo>
                  <a:lnTo>
                    <a:pt x="599368" y="252727"/>
                  </a:lnTo>
                  <a:lnTo>
                    <a:pt x="603317" y="301658"/>
                  </a:lnTo>
                  <a:lnTo>
                    <a:pt x="599368" y="350589"/>
                  </a:lnTo>
                  <a:lnTo>
                    <a:pt x="587938" y="397005"/>
                  </a:lnTo>
                  <a:lnTo>
                    <a:pt x="569646" y="440287"/>
                  </a:lnTo>
                  <a:lnTo>
                    <a:pt x="545114" y="479814"/>
                  </a:lnTo>
                  <a:lnTo>
                    <a:pt x="514963" y="514963"/>
                  </a:lnTo>
                  <a:lnTo>
                    <a:pt x="479814" y="545114"/>
                  </a:lnTo>
                  <a:lnTo>
                    <a:pt x="440287" y="569646"/>
                  </a:lnTo>
                  <a:lnTo>
                    <a:pt x="397005" y="587938"/>
                  </a:lnTo>
                  <a:lnTo>
                    <a:pt x="350589" y="599368"/>
                  </a:lnTo>
                  <a:lnTo>
                    <a:pt x="301658" y="603317"/>
                  </a:lnTo>
                  <a:lnTo>
                    <a:pt x="252727" y="599368"/>
                  </a:lnTo>
                  <a:lnTo>
                    <a:pt x="206311" y="587938"/>
                  </a:lnTo>
                  <a:lnTo>
                    <a:pt x="163029" y="569646"/>
                  </a:lnTo>
                  <a:lnTo>
                    <a:pt x="123502" y="545114"/>
                  </a:lnTo>
                  <a:lnTo>
                    <a:pt x="88353" y="514963"/>
                  </a:lnTo>
                  <a:lnTo>
                    <a:pt x="58202" y="479814"/>
                  </a:lnTo>
                  <a:lnTo>
                    <a:pt x="33670" y="440287"/>
                  </a:lnTo>
                  <a:lnTo>
                    <a:pt x="15378" y="397005"/>
                  </a:lnTo>
                  <a:lnTo>
                    <a:pt x="3948" y="350589"/>
                  </a:lnTo>
                  <a:lnTo>
                    <a:pt x="0" y="301658"/>
                  </a:lnTo>
                  <a:close/>
                </a:path>
              </a:pathLst>
            </a:custGeom>
            <a:ln w="38100">
              <a:solidFill>
                <a:srgbClr val="F05A28"/>
              </a:solidFill>
            </a:ln>
          </p:spPr>
          <p:txBody>
            <a:bodyPr wrap="square" lIns="0" tIns="0" rIns="0" bIns="0" rtlCol="0"/>
            <a:lstStyle/>
            <a:p>
              <a:endParaRPr/>
            </a:p>
          </p:txBody>
        </p:sp>
        <p:sp>
          <p:nvSpPr>
            <p:cNvPr id="6" name="object 6"/>
            <p:cNvSpPr/>
            <p:nvPr/>
          </p:nvSpPr>
          <p:spPr>
            <a:xfrm>
              <a:off x="6589336" y="4032316"/>
              <a:ext cx="810895" cy="709930"/>
            </a:xfrm>
            <a:custGeom>
              <a:avLst/>
              <a:gdLst/>
              <a:ahLst/>
              <a:cxnLst/>
              <a:rect l="l" t="t" r="r" b="b"/>
              <a:pathLst>
                <a:path w="810895" h="709929">
                  <a:moveTo>
                    <a:pt x="0" y="0"/>
                  </a:moveTo>
                  <a:lnTo>
                    <a:pt x="1775" y="40904"/>
                  </a:lnTo>
                  <a:lnTo>
                    <a:pt x="7011" y="81688"/>
                  </a:lnTo>
                  <a:lnTo>
                    <a:pt x="15567" y="122229"/>
                  </a:lnTo>
                  <a:lnTo>
                    <a:pt x="27306" y="162408"/>
                  </a:lnTo>
                  <a:lnTo>
                    <a:pt x="42089" y="202102"/>
                  </a:lnTo>
                  <a:lnTo>
                    <a:pt x="59778" y="241190"/>
                  </a:lnTo>
                  <a:lnTo>
                    <a:pt x="80235" y="279552"/>
                  </a:lnTo>
                  <a:lnTo>
                    <a:pt x="103321" y="317067"/>
                  </a:lnTo>
                  <a:lnTo>
                    <a:pt x="128898" y="353613"/>
                  </a:lnTo>
                  <a:lnTo>
                    <a:pt x="156827" y="389069"/>
                  </a:lnTo>
                  <a:lnTo>
                    <a:pt x="186970" y="423314"/>
                  </a:lnTo>
                  <a:lnTo>
                    <a:pt x="219189" y="456228"/>
                  </a:lnTo>
                  <a:lnTo>
                    <a:pt x="253345" y="487688"/>
                  </a:lnTo>
                  <a:lnTo>
                    <a:pt x="289300" y="517575"/>
                  </a:lnTo>
                  <a:lnTo>
                    <a:pt x="326915" y="545766"/>
                  </a:lnTo>
                  <a:lnTo>
                    <a:pt x="366053" y="572141"/>
                  </a:lnTo>
                  <a:lnTo>
                    <a:pt x="406574" y="596579"/>
                  </a:lnTo>
                  <a:lnTo>
                    <a:pt x="448341" y="618958"/>
                  </a:lnTo>
                  <a:lnTo>
                    <a:pt x="491215" y="639159"/>
                  </a:lnTo>
                  <a:lnTo>
                    <a:pt x="535057" y="657058"/>
                  </a:lnTo>
                  <a:lnTo>
                    <a:pt x="579730" y="672536"/>
                  </a:lnTo>
                  <a:lnTo>
                    <a:pt x="625095" y="685471"/>
                  </a:lnTo>
                  <a:lnTo>
                    <a:pt x="671013" y="695743"/>
                  </a:lnTo>
                  <a:lnTo>
                    <a:pt x="717346" y="703230"/>
                  </a:lnTo>
                  <a:lnTo>
                    <a:pt x="763956" y="707811"/>
                  </a:lnTo>
                  <a:lnTo>
                    <a:pt x="810705" y="709365"/>
                  </a:lnTo>
                </a:path>
              </a:pathLst>
            </a:custGeom>
            <a:ln w="25400">
              <a:solidFill>
                <a:srgbClr val="F05A28"/>
              </a:solidFill>
            </a:ln>
          </p:spPr>
          <p:txBody>
            <a:bodyPr wrap="square" lIns="0" tIns="0" rIns="0" bIns="0" rtlCol="0"/>
            <a:lstStyle/>
            <a:p>
              <a:endParaRPr/>
            </a:p>
          </p:txBody>
        </p:sp>
      </p:grpSp>
      <p:sp>
        <p:nvSpPr>
          <p:cNvPr id="7" name="object 7"/>
          <p:cNvSpPr txBox="1"/>
          <p:nvPr/>
        </p:nvSpPr>
        <p:spPr>
          <a:xfrm>
            <a:off x="7595708" y="4561332"/>
            <a:ext cx="704850" cy="330200"/>
          </a:xfrm>
          <a:prstGeom prst="rect">
            <a:avLst/>
          </a:prstGeom>
        </p:spPr>
        <p:txBody>
          <a:bodyPr vert="horz" wrap="square" lIns="0" tIns="12700" rIns="0" bIns="0" rtlCol="0">
            <a:spAutoFit/>
          </a:bodyPr>
          <a:lstStyle/>
          <a:p>
            <a:pPr marL="12700">
              <a:lnSpc>
                <a:spcPct val="100000"/>
              </a:lnSpc>
              <a:spcBef>
                <a:spcPts val="100"/>
              </a:spcBef>
            </a:pPr>
            <a:r>
              <a:rPr sz="2000" spc="235" dirty="0">
                <a:solidFill>
                  <a:srgbClr val="F05A28"/>
                </a:solidFill>
                <a:latin typeface="Calibri"/>
                <a:cs typeface="Calibri"/>
              </a:rPr>
              <a:t>He</a:t>
            </a:r>
            <a:r>
              <a:rPr sz="2000" spc="105" dirty="0">
                <a:solidFill>
                  <a:srgbClr val="F05A28"/>
                </a:solidFill>
                <a:latin typeface="Calibri"/>
                <a:cs typeface="Calibri"/>
              </a:rPr>
              <a:t>r</a:t>
            </a:r>
            <a:r>
              <a:rPr sz="2000" spc="85" dirty="0">
                <a:solidFill>
                  <a:srgbClr val="F05A28"/>
                </a:solidFill>
                <a:latin typeface="Calibri"/>
                <a:cs typeface="Calibri"/>
              </a:rPr>
              <a:t>e!</a:t>
            </a:r>
            <a:endParaRPr sz="20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D46E93-30F9-4D2D-94A7-1B2C25A7E12D}"/>
              </a:ext>
            </a:extLst>
          </p:cNvPr>
          <p:cNvSpPr/>
          <p:nvPr/>
        </p:nvSpPr>
        <p:spPr>
          <a:xfrm>
            <a:off x="1219200" y="457200"/>
            <a:ext cx="9982200" cy="5867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23D418-1482-4880-9785-4EC200BE4FF0}"/>
              </a:ext>
            </a:extLst>
          </p:cNvPr>
          <p:cNvSpPr/>
          <p:nvPr/>
        </p:nvSpPr>
        <p:spPr>
          <a:xfrm>
            <a:off x="2077571" y="685800"/>
            <a:ext cx="8229600"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0D0BF00-B69B-4DCC-93B3-C03AF8428EF9}"/>
              </a:ext>
            </a:extLst>
          </p:cNvPr>
          <p:cNvSpPr/>
          <p:nvPr/>
        </p:nvSpPr>
        <p:spPr>
          <a:xfrm>
            <a:off x="2077571" y="2552700"/>
            <a:ext cx="8229600"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446BCB-0E72-4023-A06F-CE60747C47FE}"/>
              </a:ext>
            </a:extLst>
          </p:cNvPr>
          <p:cNvSpPr/>
          <p:nvPr/>
        </p:nvSpPr>
        <p:spPr>
          <a:xfrm>
            <a:off x="2077571" y="4419600"/>
            <a:ext cx="8229600"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EAAC37-C6B0-4C04-B9EB-4696B997F059}"/>
              </a:ext>
            </a:extLst>
          </p:cNvPr>
          <p:cNvSpPr/>
          <p:nvPr/>
        </p:nvSpPr>
        <p:spPr>
          <a:xfrm>
            <a:off x="2667000" y="914400"/>
            <a:ext cx="1371600" cy="1219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2644BB-8BDB-4C0F-9BA4-640838815F0E}"/>
              </a:ext>
            </a:extLst>
          </p:cNvPr>
          <p:cNvSpPr/>
          <p:nvPr/>
        </p:nvSpPr>
        <p:spPr>
          <a:xfrm>
            <a:off x="8534400" y="860612"/>
            <a:ext cx="1371600" cy="1219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095AA1-7769-48A6-8BCF-453D13294D7B}"/>
              </a:ext>
            </a:extLst>
          </p:cNvPr>
          <p:cNvSpPr/>
          <p:nvPr/>
        </p:nvSpPr>
        <p:spPr>
          <a:xfrm>
            <a:off x="2667000" y="2743200"/>
            <a:ext cx="1371600" cy="1219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F268F04-AAEB-46F1-8B6E-2D0007788D06}"/>
              </a:ext>
            </a:extLst>
          </p:cNvPr>
          <p:cNvSpPr/>
          <p:nvPr/>
        </p:nvSpPr>
        <p:spPr>
          <a:xfrm>
            <a:off x="5524500" y="2743200"/>
            <a:ext cx="1371600" cy="1219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142D38-C748-4042-AAED-3380AB5D0217}"/>
              </a:ext>
            </a:extLst>
          </p:cNvPr>
          <p:cNvSpPr/>
          <p:nvPr/>
        </p:nvSpPr>
        <p:spPr>
          <a:xfrm>
            <a:off x="8511988" y="2743200"/>
            <a:ext cx="1371600" cy="1219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Icon&#10;&#10;Description automatically generated">
            <a:extLst>
              <a:ext uri="{FF2B5EF4-FFF2-40B4-BE49-F238E27FC236}">
                <a16:creationId xmlns:a16="http://schemas.microsoft.com/office/drawing/2014/main" id="{9BA72D46-27C9-4C8F-A536-063852FECD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6314" y="4953000"/>
            <a:ext cx="702492" cy="838200"/>
          </a:xfrm>
          <a:prstGeom prst="rect">
            <a:avLst/>
          </a:prstGeom>
        </p:spPr>
      </p:pic>
      <p:pic>
        <p:nvPicPr>
          <p:cNvPr id="18" name="Picture 17" descr="Icon&#10;&#10;Description automatically generated">
            <a:extLst>
              <a:ext uri="{FF2B5EF4-FFF2-40B4-BE49-F238E27FC236}">
                <a16:creationId xmlns:a16="http://schemas.microsoft.com/office/drawing/2014/main" id="{2F78A4AE-56A7-4E11-A114-02ED4507E7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6303" y="4533900"/>
            <a:ext cx="702492" cy="838200"/>
          </a:xfrm>
          <a:prstGeom prst="rect">
            <a:avLst/>
          </a:prstGeom>
        </p:spPr>
      </p:pic>
      <p:pic>
        <p:nvPicPr>
          <p:cNvPr id="19" name="Picture 18" descr="Icon&#10;&#10;Description automatically generated">
            <a:extLst>
              <a:ext uri="{FF2B5EF4-FFF2-40B4-BE49-F238E27FC236}">
                <a16:creationId xmlns:a16="http://schemas.microsoft.com/office/drawing/2014/main" id="{EF073F65-E468-44F6-9192-EE2845AA04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502" y="4955241"/>
            <a:ext cx="702492" cy="838200"/>
          </a:xfrm>
          <a:prstGeom prst="rect">
            <a:avLst/>
          </a:prstGeom>
        </p:spPr>
      </p:pic>
      <p:pic>
        <p:nvPicPr>
          <p:cNvPr id="20" name="Picture 19" descr="Icon&#10;&#10;Description automatically generated">
            <a:extLst>
              <a:ext uri="{FF2B5EF4-FFF2-40B4-BE49-F238E27FC236}">
                <a16:creationId xmlns:a16="http://schemas.microsoft.com/office/drawing/2014/main" id="{2EFB8D62-BA1C-4BAC-8E5A-AE44230CFF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6365" y="4533900"/>
            <a:ext cx="702492" cy="838200"/>
          </a:xfrm>
          <a:prstGeom prst="rect">
            <a:avLst/>
          </a:prstGeom>
        </p:spPr>
      </p:pic>
      <p:pic>
        <p:nvPicPr>
          <p:cNvPr id="21" name="Picture 20" descr="Icon&#10;&#10;Description automatically generated">
            <a:extLst>
              <a:ext uri="{FF2B5EF4-FFF2-40B4-BE49-F238E27FC236}">
                <a16:creationId xmlns:a16="http://schemas.microsoft.com/office/drawing/2014/main" id="{0A5C943D-1971-4E8A-A0C2-82837682FB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1096" y="4914900"/>
            <a:ext cx="702492"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750"/>
                            </p:stCondLst>
                            <p:childTnLst>
                              <p:par>
                                <p:cTn id="20" presetID="1" presetClass="entr" presetSubtype="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50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25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25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25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25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25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55623"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3" name="object 3"/>
          <p:cNvSpPr/>
          <p:nvPr/>
        </p:nvSpPr>
        <p:spPr>
          <a:xfrm>
            <a:off x="6045337"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4" name="object 4"/>
          <p:cNvSpPr/>
          <p:nvPr/>
        </p:nvSpPr>
        <p:spPr>
          <a:xfrm>
            <a:off x="7550480" y="917870"/>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5" name="object 5"/>
          <p:cNvSpPr/>
          <p:nvPr/>
        </p:nvSpPr>
        <p:spPr>
          <a:xfrm>
            <a:off x="828675" y="717845"/>
            <a:ext cx="3257550" cy="400685"/>
          </a:xfrm>
          <a:custGeom>
            <a:avLst/>
            <a:gdLst/>
            <a:ahLst/>
            <a:cxnLst/>
            <a:rect l="l" t="t" r="r" b="b"/>
            <a:pathLst>
              <a:path w="3257550" h="400684">
                <a:moveTo>
                  <a:pt x="3257550" y="0"/>
                </a:moveTo>
                <a:lnTo>
                  <a:pt x="0" y="0"/>
                </a:lnTo>
                <a:lnTo>
                  <a:pt x="0" y="400113"/>
                </a:lnTo>
                <a:lnTo>
                  <a:pt x="3257550" y="400113"/>
                </a:lnTo>
                <a:lnTo>
                  <a:pt x="3257550" y="0"/>
                </a:lnTo>
                <a:close/>
              </a:path>
            </a:pathLst>
          </a:custGeom>
          <a:solidFill>
            <a:srgbClr val="2A9FBC"/>
          </a:solidFill>
        </p:spPr>
        <p:txBody>
          <a:bodyPr wrap="square" lIns="0" tIns="0" rIns="0" bIns="0" rtlCol="0"/>
          <a:lstStyle/>
          <a:p>
            <a:endParaRPr/>
          </a:p>
        </p:txBody>
      </p:sp>
      <p:sp>
        <p:nvSpPr>
          <p:cNvPr id="6" name="object 6"/>
          <p:cNvSpPr txBox="1">
            <a:spLocks noGrp="1"/>
          </p:cNvSpPr>
          <p:nvPr>
            <p:ph type="title"/>
          </p:nvPr>
        </p:nvSpPr>
        <p:spPr>
          <a:xfrm>
            <a:off x="1241456" y="739140"/>
            <a:ext cx="2432685" cy="330200"/>
          </a:xfrm>
          <a:prstGeom prst="rect">
            <a:avLst/>
          </a:prstGeom>
        </p:spPr>
        <p:txBody>
          <a:bodyPr vert="horz" wrap="square" lIns="0" tIns="12700" rIns="0" bIns="0" rtlCol="0">
            <a:spAutoFit/>
          </a:bodyPr>
          <a:lstStyle/>
          <a:p>
            <a:pPr marL="12700">
              <a:lnSpc>
                <a:spcPct val="100000"/>
              </a:lnSpc>
              <a:spcBef>
                <a:spcPts val="100"/>
              </a:spcBef>
            </a:pPr>
            <a:r>
              <a:rPr sz="2000" spc="185" dirty="0">
                <a:solidFill>
                  <a:srgbClr val="FFFFFF"/>
                </a:solidFill>
              </a:rPr>
              <a:t>Integration</a:t>
            </a:r>
            <a:r>
              <a:rPr sz="2000" spc="85" dirty="0">
                <a:solidFill>
                  <a:srgbClr val="FFFFFF"/>
                </a:solidFill>
              </a:rPr>
              <a:t> </a:t>
            </a:r>
            <a:r>
              <a:rPr sz="2000" spc="190" dirty="0">
                <a:solidFill>
                  <a:srgbClr val="FFFFFF"/>
                </a:solidFill>
              </a:rPr>
              <a:t>Testing</a:t>
            </a:r>
            <a:endParaRPr sz="2000" dirty="0"/>
          </a:p>
        </p:txBody>
      </p:sp>
      <p:sp>
        <p:nvSpPr>
          <p:cNvPr id="9" name="object 9"/>
          <p:cNvSpPr/>
          <p:nvPr/>
        </p:nvSpPr>
        <p:spPr>
          <a:xfrm>
            <a:off x="7974711" y="3043821"/>
            <a:ext cx="656678" cy="77035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550480" y="4349260"/>
            <a:ext cx="1505585" cy="171450"/>
          </a:xfrm>
          <a:custGeom>
            <a:avLst/>
            <a:gdLst/>
            <a:ahLst/>
            <a:cxnLst/>
            <a:rect l="l" t="t" r="r" b="b"/>
            <a:pathLst>
              <a:path w="1505584" h="171450">
                <a:moveTo>
                  <a:pt x="171450" y="0"/>
                </a:moveTo>
                <a:lnTo>
                  <a:pt x="0" y="85725"/>
                </a:lnTo>
                <a:lnTo>
                  <a:pt x="171450" y="171450"/>
                </a:lnTo>
                <a:lnTo>
                  <a:pt x="171450" y="114300"/>
                </a:lnTo>
                <a:lnTo>
                  <a:pt x="142875" y="114300"/>
                </a:lnTo>
                <a:lnTo>
                  <a:pt x="142875" y="57150"/>
                </a:lnTo>
                <a:lnTo>
                  <a:pt x="171450" y="57150"/>
                </a:lnTo>
                <a:lnTo>
                  <a:pt x="171450" y="0"/>
                </a:lnTo>
                <a:close/>
              </a:path>
              <a:path w="1505584" h="171450">
                <a:moveTo>
                  <a:pt x="1333690" y="0"/>
                </a:moveTo>
                <a:lnTo>
                  <a:pt x="1333690" y="171450"/>
                </a:lnTo>
                <a:lnTo>
                  <a:pt x="1447990" y="114300"/>
                </a:lnTo>
                <a:lnTo>
                  <a:pt x="1362265" y="114300"/>
                </a:lnTo>
                <a:lnTo>
                  <a:pt x="1362265" y="57150"/>
                </a:lnTo>
                <a:lnTo>
                  <a:pt x="1447990" y="57150"/>
                </a:lnTo>
                <a:lnTo>
                  <a:pt x="1333690" y="0"/>
                </a:lnTo>
                <a:close/>
              </a:path>
              <a:path w="1505584" h="171450">
                <a:moveTo>
                  <a:pt x="171450" y="57150"/>
                </a:moveTo>
                <a:lnTo>
                  <a:pt x="142875" y="57150"/>
                </a:lnTo>
                <a:lnTo>
                  <a:pt x="142875" y="114300"/>
                </a:lnTo>
                <a:lnTo>
                  <a:pt x="171450" y="114300"/>
                </a:lnTo>
                <a:lnTo>
                  <a:pt x="171450" y="57150"/>
                </a:lnTo>
                <a:close/>
              </a:path>
              <a:path w="1505584" h="171450">
                <a:moveTo>
                  <a:pt x="1333690" y="57150"/>
                </a:moveTo>
                <a:lnTo>
                  <a:pt x="171450" y="57150"/>
                </a:lnTo>
                <a:lnTo>
                  <a:pt x="171450" y="114300"/>
                </a:lnTo>
                <a:lnTo>
                  <a:pt x="1333690" y="114300"/>
                </a:lnTo>
                <a:lnTo>
                  <a:pt x="1333690" y="57150"/>
                </a:lnTo>
                <a:close/>
              </a:path>
              <a:path w="1505584" h="171450">
                <a:moveTo>
                  <a:pt x="1447990" y="57150"/>
                </a:moveTo>
                <a:lnTo>
                  <a:pt x="1362265" y="57150"/>
                </a:lnTo>
                <a:lnTo>
                  <a:pt x="1362265" y="114300"/>
                </a:lnTo>
                <a:lnTo>
                  <a:pt x="1447990" y="114300"/>
                </a:lnTo>
                <a:lnTo>
                  <a:pt x="1505140" y="85725"/>
                </a:lnTo>
                <a:lnTo>
                  <a:pt x="1447990" y="57150"/>
                </a:lnTo>
                <a:close/>
              </a:path>
            </a:pathLst>
          </a:custGeom>
          <a:solidFill>
            <a:srgbClr val="2A9FBC"/>
          </a:solidFill>
        </p:spPr>
        <p:txBody>
          <a:bodyPr wrap="square" lIns="0" tIns="0" rIns="0" bIns="0" rtlCol="0"/>
          <a:lstStyle/>
          <a:p>
            <a:endParaRPr/>
          </a:p>
        </p:txBody>
      </p:sp>
      <p:sp>
        <p:nvSpPr>
          <p:cNvPr id="11" name="object 8">
            <a:extLst>
              <a:ext uri="{FF2B5EF4-FFF2-40B4-BE49-F238E27FC236}">
                <a16:creationId xmlns:a16="http://schemas.microsoft.com/office/drawing/2014/main" id="{EB2FF681-490C-4945-A775-B1DBC8D519AE}"/>
              </a:ext>
            </a:extLst>
          </p:cNvPr>
          <p:cNvSpPr/>
          <p:nvPr/>
        </p:nvSpPr>
        <p:spPr>
          <a:xfrm>
            <a:off x="6797904" y="2423019"/>
            <a:ext cx="3010535" cy="1259840"/>
          </a:xfrm>
          <a:custGeom>
            <a:avLst/>
            <a:gdLst/>
            <a:ahLst/>
            <a:cxnLst/>
            <a:rect l="l" t="t" r="r" b="b"/>
            <a:pathLst>
              <a:path w="3010534" h="1259839">
                <a:moveTo>
                  <a:pt x="1505140" y="0"/>
                </a:moveTo>
                <a:lnTo>
                  <a:pt x="1318641" y="44284"/>
                </a:lnTo>
                <a:lnTo>
                  <a:pt x="1355318" y="88112"/>
                </a:lnTo>
                <a:lnTo>
                  <a:pt x="113157" y="1127467"/>
                </a:lnTo>
                <a:lnTo>
                  <a:pt x="76479" y="1083640"/>
                </a:lnTo>
                <a:lnTo>
                  <a:pt x="0" y="1259408"/>
                </a:lnTo>
                <a:lnTo>
                  <a:pt x="186499" y="1215123"/>
                </a:lnTo>
                <a:lnTo>
                  <a:pt x="165163" y="1189634"/>
                </a:lnTo>
                <a:lnTo>
                  <a:pt x="149821" y="1171295"/>
                </a:lnTo>
                <a:lnTo>
                  <a:pt x="1391983" y="131940"/>
                </a:lnTo>
                <a:lnTo>
                  <a:pt x="1428661" y="175768"/>
                </a:lnTo>
                <a:lnTo>
                  <a:pt x="1474774" y="69773"/>
                </a:lnTo>
                <a:lnTo>
                  <a:pt x="1505140" y="0"/>
                </a:lnTo>
                <a:close/>
              </a:path>
              <a:path w="3010534" h="1259839">
                <a:moveTo>
                  <a:pt x="3010293" y="1259408"/>
                </a:moveTo>
                <a:lnTo>
                  <a:pt x="2979928" y="1189634"/>
                </a:lnTo>
                <a:lnTo>
                  <a:pt x="2933814" y="1083640"/>
                </a:lnTo>
                <a:lnTo>
                  <a:pt x="2897136" y="1127467"/>
                </a:lnTo>
                <a:lnTo>
                  <a:pt x="1654975" y="88112"/>
                </a:lnTo>
                <a:lnTo>
                  <a:pt x="1670316" y="69773"/>
                </a:lnTo>
                <a:lnTo>
                  <a:pt x="1691652" y="44284"/>
                </a:lnTo>
                <a:lnTo>
                  <a:pt x="1505153" y="0"/>
                </a:lnTo>
                <a:lnTo>
                  <a:pt x="1581632" y="175768"/>
                </a:lnTo>
                <a:lnTo>
                  <a:pt x="1618297" y="131940"/>
                </a:lnTo>
                <a:lnTo>
                  <a:pt x="2860459" y="1171295"/>
                </a:lnTo>
                <a:lnTo>
                  <a:pt x="2823794" y="1215123"/>
                </a:lnTo>
                <a:lnTo>
                  <a:pt x="3010293" y="1259408"/>
                </a:lnTo>
                <a:close/>
              </a:path>
            </a:pathLst>
          </a:custGeom>
          <a:solidFill>
            <a:srgbClr val="2A9FBC"/>
          </a:solidFill>
        </p:spPr>
        <p:txBody>
          <a:bodyPr wrap="square" lIns="0" tIns="0" rIns="0" bIns="0" rtlCol="0"/>
          <a:lstStyle/>
          <a:p>
            <a:endParaRPr/>
          </a:p>
        </p:txBody>
      </p:sp>
    </p:spTree>
    <p:extLst>
      <p:ext uri="{BB962C8B-B14F-4D97-AF65-F5344CB8AC3E}">
        <p14:creationId xmlns:p14="http://schemas.microsoft.com/office/powerpoint/2010/main" val="256749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1250"/>
                            </p:stCondLst>
                            <p:childTnLst>
                              <p:par>
                                <p:cTn id="21" presetID="1" presetClass="entr" presetSubtype="0"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1750"/>
                            </p:stCondLst>
                            <p:childTnLst>
                              <p:par>
                                <p:cTn id="24" presetID="1" presetClass="entr" presetSubtype="0" fill="hold" grpId="0" nodeType="afterEffect">
                                  <p:stCondLst>
                                    <p:cond delay="25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91991" y="493712"/>
            <a:ext cx="6174740" cy="5080635"/>
          </a:xfrm>
          <a:custGeom>
            <a:avLst/>
            <a:gdLst/>
            <a:ahLst/>
            <a:cxnLst/>
            <a:rect l="l" t="t" r="r" b="b"/>
            <a:pathLst>
              <a:path w="6174740" h="5080635">
                <a:moveTo>
                  <a:pt x="0" y="76459"/>
                </a:moveTo>
                <a:lnTo>
                  <a:pt x="6008" y="46697"/>
                </a:lnTo>
                <a:lnTo>
                  <a:pt x="22394" y="22394"/>
                </a:lnTo>
                <a:lnTo>
                  <a:pt x="46697" y="6008"/>
                </a:lnTo>
                <a:lnTo>
                  <a:pt x="76459" y="0"/>
                </a:lnTo>
                <a:lnTo>
                  <a:pt x="6098098" y="0"/>
                </a:lnTo>
                <a:lnTo>
                  <a:pt x="6127859" y="6008"/>
                </a:lnTo>
                <a:lnTo>
                  <a:pt x="6152162" y="22394"/>
                </a:lnTo>
                <a:lnTo>
                  <a:pt x="6168548" y="46697"/>
                </a:lnTo>
                <a:lnTo>
                  <a:pt x="6174557" y="76459"/>
                </a:lnTo>
                <a:lnTo>
                  <a:pt x="6174557" y="5003836"/>
                </a:lnTo>
                <a:lnTo>
                  <a:pt x="6168548" y="5033597"/>
                </a:lnTo>
                <a:lnTo>
                  <a:pt x="6152162" y="5057901"/>
                </a:lnTo>
                <a:lnTo>
                  <a:pt x="6127859" y="5074287"/>
                </a:lnTo>
                <a:lnTo>
                  <a:pt x="6098098" y="5080296"/>
                </a:lnTo>
                <a:lnTo>
                  <a:pt x="76459" y="5080296"/>
                </a:lnTo>
                <a:lnTo>
                  <a:pt x="46697" y="5074287"/>
                </a:lnTo>
                <a:lnTo>
                  <a:pt x="22394" y="5057901"/>
                </a:lnTo>
                <a:lnTo>
                  <a:pt x="6008" y="5033597"/>
                </a:lnTo>
                <a:lnTo>
                  <a:pt x="0" y="5003836"/>
                </a:lnTo>
                <a:lnTo>
                  <a:pt x="0" y="76459"/>
                </a:lnTo>
                <a:close/>
              </a:path>
            </a:pathLst>
          </a:custGeom>
          <a:ln w="25400">
            <a:solidFill>
              <a:srgbClr val="404040"/>
            </a:solidFill>
          </a:ln>
        </p:spPr>
        <p:txBody>
          <a:bodyPr wrap="square" lIns="0" tIns="0" rIns="0" bIns="0" rtlCol="0"/>
          <a:lstStyle/>
          <a:p>
            <a:endParaRPr/>
          </a:p>
        </p:txBody>
      </p:sp>
      <p:sp>
        <p:nvSpPr>
          <p:cNvPr id="9" name="object 9"/>
          <p:cNvSpPr txBox="1">
            <a:spLocks noGrp="1"/>
          </p:cNvSpPr>
          <p:nvPr>
            <p:ph type="title"/>
          </p:nvPr>
        </p:nvSpPr>
        <p:spPr>
          <a:xfrm>
            <a:off x="3684380" y="899017"/>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44450">
              <a:lnSpc>
                <a:spcPct val="102200"/>
              </a:lnSpc>
              <a:spcBef>
                <a:spcPts val="1410"/>
              </a:spcBef>
            </a:pPr>
            <a:r>
              <a:rPr sz="1800" spc="-10" dirty="0">
                <a:solidFill>
                  <a:srgbClr val="FFFFFF"/>
                </a:solidFill>
                <a:latin typeface="Verdana"/>
                <a:cs typeface="Verdana"/>
              </a:rPr>
              <a:t>Current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1" name="object 11"/>
          <p:cNvSpPr txBox="1"/>
          <p:nvPr/>
        </p:nvSpPr>
        <p:spPr>
          <a:xfrm>
            <a:off x="5790453" y="899017"/>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34925">
              <a:lnSpc>
                <a:spcPct val="102200"/>
              </a:lnSpc>
              <a:spcBef>
                <a:spcPts val="1410"/>
              </a:spcBef>
            </a:pPr>
            <a:r>
              <a:rPr sz="1800" spc="-20" dirty="0">
                <a:solidFill>
                  <a:srgbClr val="FFFFFF"/>
                </a:solidFill>
                <a:latin typeface="Verdana"/>
                <a:cs typeface="Verdana"/>
              </a:rPr>
              <a:t>Savings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2" name="object 12"/>
          <p:cNvSpPr txBox="1"/>
          <p:nvPr/>
        </p:nvSpPr>
        <p:spPr>
          <a:xfrm>
            <a:off x="3684380" y="2799807"/>
            <a:ext cx="1616710" cy="1616710"/>
          </a:xfrm>
          <a:prstGeom prst="rect">
            <a:avLst/>
          </a:prstGeom>
          <a:solidFill>
            <a:srgbClr val="404040"/>
          </a:solidFill>
        </p:spPr>
        <p:txBody>
          <a:bodyPr vert="horz" wrap="square" lIns="0" tIns="635" rIns="0" bIns="0" rtlCol="0">
            <a:spAutoFit/>
          </a:bodyPr>
          <a:lstStyle/>
          <a:p>
            <a:pPr>
              <a:lnSpc>
                <a:spcPct val="100000"/>
              </a:lnSpc>
              <a:spcBef>
                <a:spcPts val="5"/>
              </a:spcBef>
            </a:pPr>
            <a:endParaRPr sz="3300">
              <a:latin typeface="Times New Roman"/>
              <a:cs typeface="Times New Roman"/>
            </a:endParaRPr>
          </a:p>
          <a:p>
            <a:pPr algn="ctr">
              <a:lnSpc>
                <a:spcPct val="100000"/>
              </a:lnSpc>
            </a:pPr>
            <a:r>
              <a:rPr sz="1800" dirty="0">
                <a:solidFill>
                  <a:srgbClr val="FFFFFF"/>
                </a:solidFill>
                <a:latin typeface="Verdana"/>
                <a:cs typeface="Verdana"/>
              </a:rPr>
              <a:t>Mortg.</a:t>
            </a:r>
            <a:endParaRPr sz="1800">
              <a:latin typeface="Verdana"/>
              <a:cs typeface="Verdana"/>
            </a:endParaRPr>
          </a:p>
          <a:p>
            <a:pPr marL="635" algn="ctr">
              <a:lnSpc>
                <a:spcPct val="100000"/>
              </a:lnSpc>
              <a:spcBef>
                <a:spcPts val="650"/>
              </a:spcBef>
            </a:pPr>
            <a:r>
              <a:rPr sz="1800" spc="15" dirty="0">
                <a:solidFill>
                  <a:srgbClr val="FFFFFF"/>
                </a:solidFill>
                <a:latin typeface="Verdana"/>
                <a:cs typeface="Verdana"/>
              </a:rPr>
              <a:t>Calculator</a:t>
            </a:r>
            <a:endParaRPr sz="1800">
              <a:latin typeface="Verdana"/>
              <a:cs typeface="Verdana"/>
            </a:endParaRPr>
          </a:p>
        </p:txBody>
      </p:sp>
      <p:sp>
        <p:nvSpPr>
          <p:cNvPr id="13" name="object 13"/>
          <p:cNvSpPr txBox="1"/>
          <p:nvPr/>
        </p:nvSpPr>
        <p:spPr>
          <a:xfrm>
            <a:off x="5790453" y="2799806"/>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220979" marR="212725" indent="36830">
              <a:lnSpc>
                <a:spcPct val="101099"/>
              </a:lnSpc>
              <a:spcBef>
                <a:spcPts val="1445"/>
              </a:spcBef>
            </a:pPr>
            <a:r>
              <a:rPr sz="1800" spc="-40" dirty="0">
                <a:solidFill>
                  <a:srgbClr val="FFFFFF"/>
                </a:solidFill>
                <a:latin typeface="Verdana"/>
                <a:cs typeface="Verdana"/>
              </a:rPr>
              <a:t>Insurance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14" name="object 14"/>
          <p:cNvSpPr txBox="1"/>
          <p:nvPr/>
        </p:nvSpPr>
        <p:spPr>
          <a:xfrm>
            <a:off x="3684380" y="4700597"/>
            <a:ext cx="3723004" cy="468630"/>
          </a:xfrm>
          <a:prstGeom prst="rect">
            <a:avLst/>
          </a:prstGeom>
          <a:solidFill>
            <a:srgbClr val="404040"/>
          </a:solidFill>
        </p:spPr>
        <p:txBody>
          <a:bodyPr vert="horz" wrap="square" lIns="0" tIns="84455" rIns="0" bIns="0" rtlCol="0">
            <a:spAutoFit/>
          </a:bodyPr>
          <a:lstStyle/>
          <a:p>
            <a:pPr marL="718185">
              <a:lnSpc>
                <a:spcPct val="100000"/>
              </a:lnSpc>
              <a:spcBef>
                <a:spcPts val="665"/>
              </a:spcBef>
            </a:pPr>
            <a:r>
              <a:rPr sz="1800" spc="20" dirty="0">
                <a:solidFill>
                  <a:srgbClr val="FFFFFF"/>
                </a:solidFill>
                <a:latin typeface="Verdana"/>
                <a:cs typeface="Verdana"/>
              </a:rPr>
              <a:t>Common</a:t>
            </a:r>
            <a:r>
              <a:rPr sz="1800" spc="-110" dirty="0">
                <a:solidFill>
                  <a:srgbClr val="FFFFFF"/>
                </a:solidFill>
                <a:latin typeface="Verdana"/>
                <a:cs typeface="Verdana"/>
              </a:rPr>
              <a:t> </a:t>
            </a:r>
            <a:r>
              <a:rPr sz="1800" spc="15" dirty="0">
                <a:solidFill>
                  <a:srgbClr val="FFFFFF"/>
                </a:solidFill>
                <a:latin typeface="Verdana"/>
                <a:cs typeface="Verdana"/>
              </a:rPr>
              <a:t>Calculator</a:t>
            </a:r>
            <a:endParaRPr sz="1800">
              <a:latin typeface="Verdana"/>
              <a:cs typeface="Verdana"/>
            </a:endParaRPr>
          </a:p>
        </p:txBody>
      </p:sp>
      <p:sp>
        <p:nvSpPr>
          <p:cNvPr id="16" name="object 16"/>
          <p:cNvSpPr/>
          <p:nvPr/>
        </p:nvSpPr>
        <p:spPr>
          <a:xfrm>
            <a:off x="7679933" y="1001786"/>
            <a:ext cx="1313459" cy="1362638"/>
          </a:xfrm>
          <a:prstGeom prst="rect">
            <a:avLst/>
          </a:prstGeom>
          <a:blipFill>
            <a:blip r:embed="rId4" cstate="print"/>
            <a:stretch>
              <a:fillRect/>
            </a:stretch>
          </a:blipFill>
        </p:spPr>
        <p:txBody>
          <a:bodyPr wrap="square" lIns="0" tIns="0" rIns="0" bIns="0" rtlCol="0"/>
          <a:lstStyle/>
          <a:p>
            <a:endParaRPr/>
          </a:p>
        </p:txBody>
      </p:sp>
      <p:sp>
        <p:nvSpPr>
          <p:cNvPr id="19" name="object 19"/>
          <p:cNvSpPr txBox="1"/>
          <p:nvPr/>
        </p:nvSpPr>
        <p:spPr>
          <a:xfrm>
            <a:off x="9937676" y="1504188"/>
            <a:ext cx="1437640" cy="330200"/>
          </a:xfrm>
          <a:prstGeom prst="rect">
            <a:avLst/>
          </a:prstGeom>
        </p:spPr>
        <p:txBody>
          <a:bodyPr vert="horz" wrap="square" lIns="0" tIns="12700" rIns="0" bIns="0" rtlCol="0">
            <a:spAutoFit/>
          </a:bodyPr>
          <a:lstStyle/>
          <a:p>
            <a:pPr marL="12700">
              <a:lnSpc>
                <a:spcPct val="100000"/>
              </a:lnSpc>
              <a:spcBef>
                <a:spcPts val="100"/>
              </a:spcBef>
            </a:pPr>
            <a:r>
              <a:rPr sz="2000" spc="100" dirty="0">
                <a:solidFill>
                  <a:srgbClr val="F05A28"/>
                </a:solidFill>
                <a:latin typeface="Calibri"/>
                <a:cs typeface="Calibri"/>
              </a:rPr>
              <a:t>I</a:t>
            </a:r>
            <a:r>
              <a:rPr sz="2000" spc="210" dirty="0">
                <a:solidFill>
                  <a:srgbClr val="F05A28"/>
                </a:solidFill>
                <a:latin typeface="Calibri"/>
                <a:cs typeface="Calibri"/>
              </a:rPr>
              <a:t>n</a:t>
            </a:r>
            <a:r>
              <a:rPr sz="2000" spc="125" dirty="0">
                <a:solidFill>
                  <a:srgbClr val="F05A28"/>
                </a:solidFill>
                <a:latin typeface="Calibri"/>
                <a:cs typeface="Calibri"/>
              </a:rPr>
              <a:t>t</a:t>
            </a:r>
            <a:r>
              <a:rPr sz="2000" spc="215" dirty="0">
                <a:solidFill>
                  <a:srgbClr val="F05A28"/>
                </a:solidFill>
                <a:latin typeface="Calibri"/>
                <a:cs typeface="Calibri"/>
              </a:rPr>
              <a:t>e</a:t>
            </a:r>
            <a:r>
              <a:rPr sz="2000" spc="390" dirty="0">
                <a:solidFill>
                  <a:srgbClr val="F05A28"/>
                </a:solidFill>
                <a:latin typeface="Calibri"/>
                <a:cs typeface="Calibri"/>
              </a:rPr>
              <a:t>g</a:t>
            </a:r>
            <a:r>
              <a:rPr sz="2000" spc="70" dirty="0">
                <a:solidFill>
                  <a:srgbClr val="F05A28"/>
                </a:solidFill>
                <a:latin typeface="Calibri"/>
                <a:cs typeface="Calibri"/>
              </a:rPr>
              <a:t>r</a:t>
            </a:r>
            <a:r>
              <a:rPr sz="2000" spc="204" dirty="0">
                <a:solidFill>
                  <a:srgbClr val="F05A28"/>
                </a:solidFill>
                <a:latin typeface="Calibri"/>
                <a:cs typeface="Calibri"/>
              </a:rPr>
              <a:t>a</a:t>
            </a:r>
            <a:r>
              <a:rPr sz="2000" spc="155" dirty="0">
                <a:solidFill>
                  <a:srgbClr val="F05A28"/>
                </a:solidFill>
                <a:latin typeface="Calibri"/>
                <a:cs typeface="Calibri"/>
              </a:rPr>
              <a:t>t</a:t>
            </a:r>
            <a:r>
              <a:rPr sz="2000" spc="110" dirty="0">
                <a:solidFill>
                  <a:srgbClr val="F05A28"/>
                </a:solidFill>
                <a:latin typeface="Calibri"/>
                <a:cs typeface="Calibri"/>
              </a:rPr>
              <a:t>i</a:t>
            </a:r>
            <a:r>
              <a:rPr sz="2000" spc="250" dirty="0">
                <a:solidFill>
                  <a:srgbClr val="F05A28"/>
                </a:solidFill>
                <a:latin typeface="Calibri"/>
                <a:cs typeface="Calibri"/>
              </a:rPr>
              <a:t>o</a:t>
            </a:r>
            <a:r>
              <a:rPr sz="2000" spc="185" dirty="0">
                <a:solidFill>
                  <a:srgbClr val="F05A28"/>
                </a:solidFill>
                <a:latin typeface="Calibri"/>
                <a:cs typeface="Calibri"/>
              </a:rPr>
              <a:t>n</a:t>
            </a:r>
            <a:endParaRPr sz="2000" dirty="0">
              <a:latin typeface="Calibri"/>
              <a:cs typeface="Calibri"/>
            </a:endParaRPr>
          </a:p>
        </p:txBody>
      </p:sp>
      <p:sp>
        <p:nvSpPr>
          <p:cNvPr id="23" name="object 23"/>
          <p:cNvSpPr txBox="1"/>
          <p:nvPr/>
        </p:nvSpPr>
        <p:spPr>
          <a:xfrm>
            <a:off x="9864500" y="3430523"/>
            <a:ext cx="1437640" cy="330200"/>
          </a:xfrm>
          <a:prstGeom prst="rect">
            <a:avLst/>
          </a:prstGeom>
        </p:spPr>
        <p:txBody>
          <a:bodyPr vert="horz" wrap="square" lIns="0" tIns="12700" rIns="0" bIns="0" rtlCol="0">
            <a:spAutoFit/>
          </a:bodyPr>
          <a:lstStyle/>
          <a:p>
            <a:pPr marL="12700">
              <a:lnSpc>
                <a:spcPct val="100000"/>
              </a:lnSpc>
              <a:spcBef>
                <a:spcPts val="100"/>
              </a:spcBef>
            </a:pPr>
            <a:r>
              <a:rPr sz="2000" spc="100" dirty="0">
                <a:solidFill>
                  <a:srgbClr val="F05A28"/>
                </a:solidFill>
                <a:latin typeface="Calibri"/>
                <a:cs typeface="Calibri"/>
              </a:rPr>
              <a:t>I</a:t>
            </a:r>
            <a:r>
              <a:rPr sz="2000" spc="210" dirty="0">
                <a:solidFill>
                  <a:srgbClr val="F05A28"/>
                </a:solidFill>
                <a:latin typeface="Calibri"/>
                <a:cs typeface="Calibri"/>
              </a:rPr>
              <a:t>n</a:t>
            </a:r>
            <a:r>
              <a:rPr sz="2000" spc="125" dirty="0">
                <a:solidFill>
                  <a:srgbClr val="F05A28"/>
                </a:solidFill>
                <a:latin typeface="Calibri"/>
                <a:cs typeface="Calibri"/>
              </a:rPr>
              <a:t>t</a:t>
            </a:r>
            <a:r>
              <a:rPr sz="2000" spc="215" dirty="0">
                <a:solidFill>
                  <a:srgbClr val="F05A28"/>
                </a:solidFill>
                <a:latin typeface="Calibri"/>
                <a:cs typeface="Calibri"/>
              </a:rPr>
              <a:t>e</a:t>
            </a:r>
            <a:r>
              <a:rPr sz="2000" spc="390" dirty="0">
                <a:solidFill>
                  <a:srgbClr val="F05A28"/>
                </a:solidFill>
                <a:latin typeface="Calibri"/>
                <a:cs typeface="Calibri"/>
              </a:rPr>
              <a:t>g</a:t>
            </a:r>
            <a:r>
              <a:rPr sz="2000" spc="70" dirty="0">
                <a:solidFill>
                  <a:srgbClr val="F05A28"/>
                </a:solidFill>
                <a:latin typeface="Calibri"/>
                <a:cs typeface="Calibri"/>
              </a:rPr>
              <a:t>r</a:t>
            </a:r>
            <a:r>
              <a:rPr sz="2000" spc="204" dirty="0">
                <a:solidFill>
                  <a:srgbClr val="F05A28"/>
                </a:solidFill>
                <a:latin typeface="Calibri"/>
                <a:cs typeface="Calibri"/>
              </a:rPr>
              <a:t>a</a:t>
            </a:r>
            <a:r>
              <a:rPr sz="2000" spc="155" dirty="0">
                <a:solidFill>
                  <a:srgbClr val="F05A28"/>
                </a:solidFill>
                <a:latin typeface="Calibri"/>
                <a:cs typeface="Calibri"/>
              </a:rPr>
              <a:t>t</a:t>
            </a:r>
            <a:r>
              <a:rPr sz="2000" spc="110" dirty="0">
                <a:solidFill>
                  <a:srgbClr val="F05A28"/>
                </a:solidFill>
                <a:latin typeface="Calibri"/>
                <a:cs typeface="Calibri"/>
              </a:rPr>
              <a:t>i</a:t>
            </a:r>
            <a:r>
              <a:rPr sz="2000" spc="250" dirty="0">
                <a:solidFill>
                  <a:srgbClr val="F05A28"/>
                </a:solidFill>
                <a:latin typeface="Calibri"/>
                <a:cs typeface="Calibri"/>
              </a:rPr>
              <a:t>o</a:t>
            </a:r>
            <a:r>
              <a:rPr sz="2000" spc="185" dirty="0">
                <a:solidFill>
                  <a:srgbClr val="F05A28"/>
                </a:solidFill>
                <a:latin typeface="Calibri"/>
                <a:cs typeface="Calibri"/>
              </a:rPr>
              <a:t>n</a:t>
            </a:r>
            <a:endParaRPr sz="2000">
              <a:latin typeface="Calibri"/>
              <a:cs typeface="Calibri"/>
            </a:endParaRPr>
          </a:p>
        </p:txBody>
      </p:sp>
      <p:sp>
        <p:nvSpPr>
          <p:cNvPr id="24" name="object 7">
            <a:extLst>
              <a:ext uri="{FF2B5EF4-FFF2-40B4-BE49-F238E27FC236}">
                <a16:creationId xmlns:a16="http://schemas.microsoft.com/office/drawing/2014/main" id="{453CC94D-959F-4D62-B32D-D71570A8B969}"/>
              </a:ext>
            </a:extLst>
          </p:cNvPr>
          <p:cNvSpPr/>
          <p:nvPr/>
        </p:nvSpPr>
        <p:spPr>
          <a:xfrm>
            <a:off x="290104" y="1019248"/>
            <a:ext cx="1798792" cy="1384912"/>
          </a:xfrm>
          <a:prstGeom prst="rect">
            <a:avLst/>
          </a:prstGeom>
          <a:blipFill>
            <a:blip r:embed="rId5" cstate="print"/>
            <a:stretch>
              <a:fillRect/>
            </a:stretch>
          </a:blipFill>
        </p:spPr>
        <p:txBody>
          <a:bodyPr wrap="square" lIns="0" tIns="0" rIns="0" bIns="0" rtlCol="0"/>
          <a:lstStyle/>
          <a:p>
            <a:endParaRPr/>
          </a:p>
        </p:txBody>
      </p:sp>
      <p:sp>
        <p:nvSpPr>
          <p:cNvPr id="25" name="object 8">
            <a:extLst>
              <a:ext uri="{FF2B5EF4-FFF2-40B4-BE49-F238E27FC236}">
                <a16:creationId xmlns:a16="http://schemas.microsoft.com/office/drawing/2014/main" id="{08057EA9-D5AE-44D1-941C-01A62471ED90}"/>
              </a:ext>
            </a:extLst>
          </p:cNvPr>
          <p:cNvSpPr/>
          <p:nvPr/>
        </p:nvSpPr>
        <p:spPr>
          <a:xfrm>
            <a:off x="2007909" y="1561034"/>
            <a:ext cx="1031240" cy="171450"/>
          </a:xfrm>
          <a:custGeom>
            <a:avLst/>
            <a:gdLst/>
            <a:ahLst/>
            <a:cxnLst/>
            <a:rect l="l" t="t" r="r" b="b"/>
            <a:pathLst>
              <a:path w="1031239" h="171450">
                <a:moveTo>
                  <a:pt x="859748" y="114301"/>
                </a:moveTo>
                <a:lnTo>
                  <a:pt x="859748" y="171451"/>
                </a:lnTo>
                <a:lnTo>
                  <a:pt x="974048" y="114301"/>
                </a:lnTo>
                <a:lnTo>
                  <a:pt x="859748" y="114301"/>
                </a:lnTo>
                <a:close/>
              </a:path>
              <a:path w="1031239" h="171450">
                <a:moveTo>
                  <a:pt x="171451" y="0"/>
                </a:moveTo>
                <a:lnTo>
                  <a:pt x="0" y="85725"/>
                </a:lnTo>
                <a:lnTo>
                  <a:pt x="171450" y="171450"/>
                </a:lnTo>
                <a:lnTo>
                  <a:pt x="171450" y="114300"/>
                </a:lnTo>
                <a:lnTo>
                  <a:pt x="142875" y="114300"/>
                </a:lnTo>
                <a:lnTo>
                  <a:pt x="142876" y="57150"/>
                </a:lnTo>
                <a:lnTo>
                  <a:pt x="171450" y="57150"/>
                </a:lnTo>
                <a:lnTo>
                  <a:pt x="171451" y="0"/>
                </a:lnTo>
                <a:close/>
              </a:path>
              <a:path w="1031239" h="171450">
                <a:moveTo>
                  <a:pt x="859748" y="57151"/>
                </a:moveTo>
                <a:lnTo>
                  <a:pt x="859748" y="114301"/>
                </a:lnTo>
                <a:lnTo>
                  <a:pt x="888323" y="114301"/>
                </a:lnTo>
                <a:lnTo>
                  <a:pt x="888323" y="57151"/>
                </a:lnTo>
                <a:lnTo>
                  <a:pt x="859748" y="57151"/>
                </a:lnTo>
                <a:close/>
              </a:path>
              <a:path w="1031239" h="171450">
                <a:moveTo>
                  <a:pt x="859748" y="1"/>
                </a:moveTo>
                <a:lnTo>
                  <a:pt x="859748" y="57151"/>
                </a:lnTo>
                <a:lnTo>
                  <a:pt x="888323" y="57151"/>
                </a:lnTo>
                <a:lnTo>
                  <a:pt x="888323" y="114301"/>
                </a:lnTo>
                <a:lnTo>
                  <a:pt x="974050" y="114300"/>
                </a:lnTo>
                <a:lnTo>
                  <a:pt x="1031198" y="85726"/>
                </a:lnTo>
                <a:lnTo>
                  <a:pt x="859748" y="1"/>
                </a:lnTo>
                <a:close/>
              </a:path>
              <a:path w="1031239" h="171450">
                <a:moveTo>
                  <a:pt x="171450" y="57150"/>
                </a:moveTo>
                <a:lnTo>
                  <a:pt x="171450" y="114300"/>
                </a:lnTo>
                <a:lnTo>
                  <a:pt x="859748" y="114301"/>
                </a:lnTo>
                <a:lnTo>
                  <a:pt x="859748" y="57151"/>
                </a:lnTo>
                <a:lnTo>
                  <a:pt x="171450" y="57150"/>
                </a:lnTo>
                <a:close/>
              </a:path>
              <a:path w="1031239" h="171450">
                <a:moveTo>
                  <a:pt x="142876" y="57150"/>
                </a:moveTo>
                <a:lnTo>
                  <a:pt x="142875" y="114300"/>
                </a:lnTo>
                <a:lnTo>
                  <a:pt x="171450" y="114300"/>
                </a:lnTo>
                <a:lnTo>
                  <a:pt x="171450" y="57150"/>
                </a:lnTo>
                <a:lnTo>
                  <a:pt x="142876" y="57150"/>
                </a:lnTo>
                <a:close/>
              </a:path>
            </a:pathLst>
          </a:custGeom>
          <a:solidFill>
            <a:srgbClr val="A62E5C"/>
          </a:solidFill>
        </p:spPr>
        <p:txBody>
          <a:bodyPr wrap="square" lIns="0" tIns="0" rIns="0" bIns="0" rtlCol="0"/>
          <a:lstStyle/>
          <a:p>
            <a:endParaRPr/>
          </a:p>
        </p:txBody>
      </p:sp>
      <p:sp>
        <p:nvSpPr>
          <p:cNvPr id="26" name="object 5">
            <a:extLst>
              <a:ext uri="{FF2B5EF4-FFF2-40B4-BE49-F238E27FC236}">
                <a16:creationId xmlns:a16="http://schemas.microsoft.com/office/drawing/2014/main" id="{ACABAB55-5D86-4FC0-AF7E-FAA69048DF39}"/>
              </a:ext>
            </a:extLst>
          </p:cNvPr>
          <p:cNvSpPr/>
          <p:nvPr/>
        </p:nvSpPr>
        <p:spPr>
          <a:xfrm>
            <a:off x="3039107" y="1099071"/>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sp>
        <p:nvSpPr>
          <p:cNvPr id="27" name="object 10">
            <a:extLst>
              <a:ext uri="{FF2B5EF4-FFF2-40B4-BE49-F238E27FC236}">
                <a16:creationId xmlns:a16="http://schemas.microsoft.com/office/drawing/2014/main" id="{72805BC3-689C-4EEA-A07C-DC95E94CB8C6}"/>
              </a:ext>
            </a:extLst>
          </p:cNvPr>
          <p:cNvSpPr/>
          <p:nvPr/>
        </p:nvSpPr>
        <p:spPr>
          <a:xfrm>
            <a:off x="3162932" y="1561035"/>
            <a:ext cx="490220" cy="171450"/>
          </a:xfrm>
          <a:custGeom>
            <a:avLst/>
            <a:gdLst/>
            <a:ahLst/>
            <a:cxnLst/>
            <a:rect l="l" t="t" r="r" b="b"/>
            <a:pathLst>
              <a:path w="490220" h="171450">
                <a:moveTo>
                  <a:pt x="171450" y="0"/>
                </a:moveTo>
                <a:lnTo>
                  <a:pt x="0" y="85723"/>
                </a:lnTo>
                <a:lnTo>
                  <a:pt x="171450" y="171450"/>
                </a:lnTo>
                <a:lnTo>
                  <a:pt x="171450" y="114300"/>
                </a:lnTo>
                <a:lnTo>
                  <a:pt x="142875" y="114300"/>
                </a:lnTo>
                <a:lnTo>
                  <a:pt x="142875" y="57150"/>
                </a:lnTo>
                <a:lnTo>
                  <a:pt x="171450" y="57150"/>
                </a:lnTo>
                <a:lnTo>
                  <a:pt x="171450" y="0"/>
                </a:lnTo>
                <a:close/>
              </a:path>
              <a:path w="490220" h="171450">
                <a:moveTo>
                  <a:pt x="318297" y="0"/>
                </a:moveTo>
                <a:lnTo>
                  <a:pt x="318297" y="171450"/>
                </a:lnTo>
                <a:lnTo>
                  <a:pt x="432597" y="114300"/>
                </a:lnTo>
                <a:lnTo>
                  <a:pt x="346872" y="114300"/>
                </a:lnTo>
                <a:lnTo>
                  <a:pt x="346872" y="57150"/>
                </a:lnTo>
                <a:lnTo>
                  <a:pt x="432597" y="57150"/>
                </a:lnTo>
                <a:lnTo>
                  <a:pt x="318297" y="0"/>
                </a:lnTo>
                <a:close/>
              </a:path>
              <a:path w="490220" h="171450">
                <a:moveTo>
                  <a:pt x="171450" y="57150"/>
                </a:moveTo>
                <a:lnTo>
                  <a:pt x="142875" y="57150"/>
                </a:lnTo>
                <a:lnTo>
                  <a:pt x="142875" y="114300"/>
                </a:lnTo>
                <a:lnTo>
                  <a:pt x="171450" y="114300"/>
                </a:lnTo>
                <a:lnTo>
                  <a:pt x="171450" y="57150"/>
                </a:lnTo>
                <a:close/>
              </a:path>
              <a:path w="490220" h="171450">
                <a:moveTo>
                  <a:pt x="318297" y="57150"/>
                </a:moveTo>
                <a:lnTo>
                  <a:pt x="171450" y="57150"/>
                </a:lnTo>
                <a:lnTo>
                  <a:pt x="171450" y="114300"/>
                </a:lnTo>
                <a:lnTo>
                  <a:pt x="318297" y="114300"/>
                </a:lnTo>
                <a:lnTo>
                  <a:pt x="318297" y="57150"/>
                </a:lnTo>
                <a:close/>
              </a:path>
              <a:path w="490220" h="171450">
                <a:moveTo>
                  <a:pt x="432597" y="57150"/>
                </a:moveTo>
                <a:lnTo>
                  <a:pt x="346872" y="57150"/>
                </a:lnTo>
                <a:lnTo>
                  <a:pt x="346872" y="114300"/>
                </a:lnTo>
                <a:lnTo>
                  <a:pt x="432597" y="114300"/>
                </a:lnTo>
                <a:lnTo>
                  <a:pt x="489747" y="85725"/>
                </a:lnTo>
                <a:lnTo>
                  <a:pt x="432597" y="57150"/>
                </a:lnTo>
                <a:close/>
              </a:path>
            </a:pathLst>
          </a:custGeom>
          <a:solidFill>
            <a:srgbClr val="A62E5C"/>
          </a:solidFill>
        </p:spPr>
        <p:txBody>
          <a:bodyPr wrap="square" lIns="0" tIns="0" rIns="0" bIns="0" rtlCol="0"/>
          <a:lstStyle/>
          <a:p>
            <a:endParaRPr/>
          </a:p>
        </p:txBody>
      </p:sp>
      <p:sp>
        <p:nvSpPr>
          <p:cNvPr id="28" name="object 17">
            <a:extLst>
              <a:ext uri="{FF2B5EF4-FFF2-40B4-BE49-F238E27FC236}">
                <a16:creationId xmlns:a16="http://schemas.microsoft.com/office/drawing/2014/main" id="{20853B00-CD41-49A7-B66F-B8E0987D46BC}"/>
              </a:ext>
            </a:extLst>
          </p:cNvPr>
          <p:cNvSpPr/>
          <p:nvPr/>
        </p:nvSpPr>
        <p:spPr>
          <a:xfrm>
            <a:off x="197963" y="791851"/>
            <a:ext cx="8955405" cy="1783080"/>
          </a:xfrm>
          <a:custGeom>
            <a:avLst/>
            <a:gdLst/>
            <a:ahLst/>
            <a:cxnLst/>
            <a:rect l="l" t="t" r="r" b="b"/>
            <a:pathLst>
              <a:path w="8955405" h="1783080">
                <a:moveTo>
                  <a:pt x="0" y="148554"/>
                </a:moveTo>
                <a:lnTo>
                  <a:pt x="7573" y="101599"/>
                </a:lnTo>
                <a:lnTo>
                  <a:pt x="28662" y="60819"/>
                </a:lnTo>
                <a:lnTo>
                  <a:pt x="60819" y="28662"/>
                </a:lnTo>
                <a:lnTo>
                  <a:pt x="101599" y="7573"/>
                </a:lnTo>
                <a:lnTo>
                  <a:pt x="148553" y="0"/>
                </a:lnTo>
                <a:lnTo>
                  <a:pt x="8806377" y="0"/>
                </a:lnTo>
                <a:lnTo>
                  <a:pt x="8853331" y="7573"/>
                </a:lnTo>
                <a:lnTo>
                  <a:pt x="8894110" y="28662"/>
                </a:lnTo>
                <a:lnTo>
                  <a:pt x="8926268" y="60819"/>
                </a:lnTo>
                <a:lnTo>
                  <a:pt x="8947356" y="101599"/>
                </a:lnTo>
                <a:lnTo>
                  <a:pt x="8954930" y="148554"/>
                </a:lnTo>
                <a:lnTo>
                  <a:pt x="8954930" y="1633957"/>
                </a:lnTo>
                <a:lnTo>
                  <a:pt x="8947356" y="1680911"/>
                </a:lnTo>
                <a:lnTo>
                  <a:pt x="8926268" y="1721691"/>
                </a:lnTo>
                <a:lnTo>
                  <a:pt x="8894110" y="1753848"/>
                </a:lnTo>
                <a:lnTo>
                  <a:pt x="8853331" y="1774937"/>
                </a:lnTo>
                <a:lnTo>
                  <a:pt x="8806377" y="1782511"/>
                </a:lnTo>
                <a:lnTo>
                  <a:pt x="148553" y="1782511"/>
                </a:lnTo>
                <a:lnTo>
                  <a:pt x="101599" y="1774937"/>
                </a:lnTo>
                <a:lnTo>
                  <a:pt x="60819" y="1753848"/>
                </a:lnTo>
                <a:lnTo>
                  <a:pt x="28662" y="1721691"/>
                </a:lnTo>
                <a:lnTo>
                  <a:pt x="7573" y="1680911"/>
                </a:lnTo>
                <a:lnTo>
                  <a:pt x="0" y="1633957"/>
                </a:lnTo>
                <a:lnTo>
                  <a:pt x="0" y="148554"/>
                </a:lnTo>
                <a:close/>
              </a:path>
            </a:pathLst>
          </a:custGeom>
          <a:ln w="25400">
            <a:solidFill>
              <a:srgbClr val="F05A28"/>
            </a:solidFill>
          </a:ln>
        </p:spPr>
        <p:txBody>
          <a:bodyPr wrap="square" lIns="0" tIns="0" rIns="0" bIns="0" rtlCol="0"/>
          <a:lstStyle/>
          <a:p>
            <a:endParaRPr/>
          </a:p>
        </p:txBody>
      </p:sp>
      <p:sp>
        <p:nvSpPr>
          <p:cNvPr id="29" name="object 18">
            <a:extLst>
              <a:ext uri="{FF2B5EF4-FFF2-40B4-BE49-F238E27FC236}">
                <a16:creationId xmlns:a16="http://schemas.microsoft.com/office/drawing/2014/main" id="{4E493A54-93D9-4D9E-B2A0-FAB19DFDDB9F}"/>
              </a:ext>
            </a:extLst>
          </p:cNvPr>
          <p:cNvSpPr/>
          <p:nvPr/>
        </p:nvSpPr>
        <p:spPr>
          <a:xfrm>
            <a:off x="9152893" y="1683106"/>
            <a:ext cx="706120" cy="0"/>
          </a:xfrm>
          <a:custGeom>
            <a:avLst/>
            <a:gdLst/>
            <a:ahLst/>
            <a:cxnLst/>
            <a:rect l="l" t="t" r="r" b="b"/>
            <a:pathLst>
              <a:path w="706120">
                <a:moveTo>
                  <a:pt x="706043" y="0"/>
                </a:moveTo>
                <a:lnTo>
                  <a:pt x="0" y="1"/>
                </a:lnTo>
              </a:path>
            </a:pathLst>
          </a:custGeom>
          <a:ln w="25400">
            <a:solidFill>
              <a:srgbClr val="F05A28"/>
            </a:solidFill>
          </a:ln>
        </p:spPr>
        <p:txBody>
          <a:bodyPr wrap="square" lIns="0" tIns="0" rIns="0" bIns="0" rtlCol="0"/>
          <a:lstStyle/>
          <a:p>
            <a:endParaRPr/>
          </a:p>
        </p:txBody>
      </p:sp>
      <p:sp>
        <p:nvSpPr>
          <p:cNvPr id="30" name="object 21">
            <a:extLst>
              <a:ext uri="{FF2B5EF4-FFF2-40B4-BE49-F238E27FC236}">
                <a16:creationId xmlns:a16="http://schemas.microsoft.com/office/drawing/2014/main" id="{39FE4D4B-BA66-4E52-9AE8-28F51E24B906}"/>
              </a:ext>
            </a:extLst>
          </p:cNvPr>
          <p:cNvSpPr/>
          <p:nvPr/>
        </p:nvSpPr>
        <p:spPr>
          <a:xfrm>
            <a:off x="3351419" y="2717943"/>
            <a:ext cx="4328795" cy="1783080"/>
          </a:xfrm>
          <a:custGeom>
            <a:avLst/>
            <a:gdLst/>
            <a:ahLst/>
            <a:cxnLst/>
            <a:rect l="l" t="t" r="r" b="b"/>
            <a:pathLst>
              <a:path w="4328795" h="1783079">
                <a:moveTo>
                  <a:pt x="0" y="148553"/>
                </a:moveTo>
                <a:lnTo>
                  <a:pt x="7573" y="101599"/>
                </a:lnTo>
                <a:lnTo>
                  <a:pt x="28662" y="60819"/>
                </a:lnTo>
                <a:lnTo>
                  <a:pt x="60819" y="28662"/>
                </a:lnTo>
                <a:lnTo>
                  <a:pt x="101599" y="7573"/>
                </a:lnTo>
                <a:lnTo>
                  <a:pt x="148553" y="0"/>
                </a:lnTo>
                <a:lnTo>
                  <a:pt x="4179960" y="0"/>
                </a:lnTo>
                <a:lnTo>
                  <a:pt x="4226914" y="7573"/>
                </a:lnTo>
                <a:lnTo>
                  <a:pt x="4267694" y="28662"/>
                </a:lnTo>
                <a:lnTo>
                  <a:pt x="4299851" y="60819"/>
                </a:lnTo>
                <a:lnTo>
                  <a:pt x="4320940" y="101599"/>
                </a:lnTo>
                <a:lnTo>
                  <a:pt x="4328514" y="148553"/>
                </a:lnTo>
                <a:lnTo>
                  <a:pt x="4328514" y="1633957"/>
                </a:lnTo>
                <a:lnTo>
                  <a:pt x="4320940" y="1680911"/>
                </a:lnTo>
                <a:lnTo>
                  <a:pt x="4299851" y="1721691"/>
                </a:lnTo>
                <a:lnTo>
                  <a:pt x="4267694" y="1753848"/>
                </a:lnTo>
                <a:lnTo>
                  <a:pt x="4226914" y="1774937"/>
                </a:lnTo>
                <a:lnTo>
                  <a:pt x="4179960" y="1782511"/>
                </a:lnTo>
                <a:lnTo>
                  <a:pt x="148553" y="1782511"/>
                </a:lnTo>
                <a:lnTo>
                  <a:pt x="101599" y="1774937"/>
                </a:lnTo>
                <a:lnTo>
                  <a:pt x="60819" y="1753848"/>
                </a:lnTo>
                <a:lnTo>
                  <a:pt x="28662" y="1721691"/>
                </a:lnTo>
                <a:lnTo>
                  <a:pt x="7573" y="1680911"/>
                </a:lnTo>
                <a:lnTo>
                  <a:pt x="0" y="1633957"/>
                </a:lnTo>
                <a:lnTo>
                  <a:pt x="0" y="148553"/>
                </a:lnTo>
                <a:close/>
              </a:path>
            </a:pathLst>
          </a:custGeom>
          <a:ln w="25400">
            <a:solidFill>
              <a:srgbClr val="F05A28"/>
            </a:solidFill>
          </a:ln>
        </p:spPr>
        <p:txBody>
          <a:bodyPr wrap="square" lIns="0" tIns="0" rIns="0" bIns="0" rtlCol="0"/>
          <a:lstStyle/>
          <a:p>
            <a:endParaRPr/>
          </a:p>
        </p:txBody>
      </p:sp>
      <p:sp>
        <p:nvSpPr>
          <p:cNvPr id="31" name="object 22">
            <a:extLst>
              <a:ext uri="{FF2B5EF4-FFF2-40B4-BE49-F238E27FC236}">
                <a16:creationId xmlns:a16="http://schemas.microsoft.com/office/drawing/2014/main" id="{47A59FE0-F613-47AE-AAFC-132B0AB89E73}"/>
              </a:ext>
            </a:extLst>
          </p:cNvPr>
          <p:cNvSpPr/>
          <p:nvPr/>
        </p:nvSpPr>
        <p:spPr>
          <a:xfrm>
            <a:off x="7679934" y="3609199"/>
            <a:ext cx="2106295" cy="0"/>
          </a:xfrm>
          <a:custGeom>
            <a:avLst/>
            <a:gdLst/>
            <a:ahLst/>
            <a:cxnLst/>
            <a:rect l="l" t="t" r="r" b="b"/>
            <a:pathLst>
              <a:path w="2106295">
                <a:moveTo>
                  <a:pt x="2105826" y="0"/>
                </a:moveTo>
                <a:lnTo>
                  <a:pt x="0" y="1"/>
                </a:lnTo>
              </a:path>
            </a:pathLst>
          </a:custGeom>
          <a:ln w="25400">
            <a:solidFill>
              <a:srgbClr val="F05A28"/>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26"/>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250"/>
                                  </p:stCondLst>
                                  <p:childTnLst>
                                    <p:set>
                                      <p:cBhvr>
                                        <p:cTn id="31" dur="1" fill="hold">
                                          <p:stCondLst>
                                            <p:cond delay="0"/>
                                          </p:stCondLst>
                                        </p:cTn>
                                        <p:tgtEl>
                                          <p:spTgt spid="31"/>
                                        </p:tgtEl>
                                        <p:attrNameLst>
                                          <p:attrName>style.visibility</p:attrName>
                                        </p:attrNameLst>
                                      </p:cBhvr>
                                      <p:to>
                                        <p:strVal val="visible"/>
                                      </p:to>
                                    </p:set>
                                  </p:childTnLst>
                                </p:cTn>
                              </p:par>
                            </p:childTnLst>
                          </p:cTn>
                        </p:par>
                        <p:par>
                          <p:cTn id="32" fill="hold">
                            <p:stCondLst>
                              <p:cond delay="250"/>
                            </p:stCondLst>
                            <p:childTnLst>
                              <p:par>
                                <p:cTn id="33" presetID="1" presetClass="entr" presetSubtype="0" fill="hold" grpId="0" nodeType="afterEffect">
                                  <p:stCondLst>
                                    <p:cond delay="25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animBg="1"/>
      <p:bldP spid="25" grpId="0" animBg="1"/>
      <p:bldP spid="26" grpId="0" animBg="1"/>
      <p:bldP spid="27" grpId="0" animBg="1"/>
      <p:bldP spid="28" grpId="0" animBg="1"/>
      <p:bldP spid="29" grpId="0" animBg="1"/>
      <p:bldP spid="30"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3" cstate="print"/>
            <a:stretch>
              <a:fillRect/>
            </a:stretch>
          </a:blipFill>
        </p:spPr>
        <p:txBody>
          <a:bodyPr wrap="square" lIns="0" tIns="0" rIns="0" bIns="0" rtlCol="0"/>
          <a:lstStyle/>
          <a:p>
            <a:endParaRPr/>
          </a:p>
        </p:txBody>
      </p:sp>
      <p:grpSp>
        <p:nvGrpSpPr>
          <p:cNvPr id="3" name="object 3"/>
          <p:cNvGrpSpPr/>
          <p:nvPr/>
        </p:nvGrpSpPr>
        <p:grpSpPr>
          <a:xfrm>
            <a:off x="3039107" y="481012"/>
            <a:ext cx="6240145" cy="5106035"/>
            <a:chOff x="3039107" y="481012"/>
            <a:chExt cx="6240145" cy="5106035"/>
          </a:xfrm>
        </p:grpSpPr>
        <p:sp>
          <p:nvSpPr>
            <p:cNvPr id="4" name="object 4"/>
            <p:cNvSpPr/>
            <p:nvPr/>
          </p:nvSpPr>
          <p:spPr>
            <a:xfrm>
              <a:off x="3091991" y="493712"/>
              <a:ext cx="6174740" cy="5080635"/>
            </a:xfrm>
            <a:custGeom>
              <a:avLst/>
              <a:gdLst/>
              <a:ahLst/>
              <a:cxnLst/>
              <a:rect l="l" t="t" r="r" b="b"/>
              <a:pathLst>
                <a:path w="6174740" h="5080635">
                  <a:moveTo>
                    <a:pt x="0" y="76459"/>
                  </a:moveTo>
                  <a:lnTo>
                    <a:pt x="6008" y="46697"/>
                  </a:lnTo>
                  <a:lnTo>
                    <a:pt x="22394" y="22394"/>
                  </a:lnTo>
                  <a:lnTo>
                    <a:pt x="46697" y="6008"/>
                  </a:lnTo>
                  <a:lnTo>
                    <a:pt x="76459" y="0"/>
                  </a:lnTo>
                  <a:lnTo>
                    <a:pt x="6098098" y="0"/>
                  </a:lnTo>
                  <a:lnTo>
                    <a:pt x="6127859" y="6008"/>
                  </a:lnTo>
                  <a:lnTo>
                    <a:pt x="6152162" y="22394"/>
                  </a:lnTo>
                  <a:lnTo>
                    <a:pt x="6168548" y="46697"/>
                  </a:lnTo>
                  <a:lnTo>
                    <a:pt x="6174557" y="76459"/>
                  </a:lnTo>
                  <a:lnTo>
                    <a:pt x="6174557" y="5003836"/>
                  </a:lnTo>
                  <a:lnTo>
                    <a:pt x="6168548" y="5033597"/>
                  </a:lnTo>
                  <a:lnTo>
                    <a:pt x="6152162" y="5057901"/>
                  </a:lnTo>
                  <a:lnTo>
                    <a:pt x="6127859" y="5074287"/>
                  </a:lnTo>
                  <a:lnTo>
                    <a:pt x="6098098" y="5080296"/>
                  </a:lnTo>
                  <a:lnTo>
                    <a:pt x="76459" y="5080296"/>
                  </a:lnTo>
                  <a:lnTo>
                    <a:pt x="46697" y="5074287"/>
                  </a:lnTo>
                  <a:lnTo>
                    <a:pt x="22394" y="5057901"/>
                  </a:lnTo>
                  <a:lnTo>
                    <a:pt x="6008" y="5033597"/>
                  </a:lnTo>
                  <a:lnTo>
                    <a:pt x="0" y="5003836"/>
                  </a:lnTo>
                  <a:lnTo>
                    <a:pt x="0" y="76459"/>
                  </a:lnTo>
                  <a:close/>
                </a:path>
              </a:pathLst>
            </a:custGeom>
            <a:ln w="25400">
              <a:solidFill>
                <a:srgbClr val="404040"/>
              </a:solidFill>
            </a:ln>
          </p:spPr>
          <p:txBody>
            <a:bodyPr wrap="square" lIns="0" tIns="0" rIns="0" bIns="0" rtlCol="0"/>
            <a:lstStyle/>
            <a:p>
              <a:endParaRPr/>
            </a:p>
          </p:txBody>
        </p:sp>
        <p:sp>
          <p:nvSpPr>
            <p:cNvPr id="5" name="object 5"/>
            <p:cNvSpPr/>
            <p:nvPr/>
          </p:nvSpPr>
          <p:spPr>
            <a:xfrm>
              <a:off x="3039107" y="1099071"/>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grpSp>
      <p:grpSp>
        <p:nvGrpSpPr>
          <p:cNvPr id="6" name="object 6"/>
          <p:cNvGrpSpPr/>
          <p:nvPr/>
        </p:nvGrpSpPr>
        <p:grpSpPr>
          <a:xfrm>
            <a:off x="290104" y="1019248"/>
            <a:ext cx="2749550" cy="1384935"/>
            <a:chOff x="290104" y="1019248"/>
            <a:chExt cx="2749550" cy="1384935"/>
          </a:xfrm>
        </p:grpSpPr>
        <p:sp>
          <p:nvSpPr>
            <p:cNvPr id="7" name="object 7"/>
            <p:cNvSpPr/>
            <p:nvPr/>
          </p:nvSpPr>
          <p:spPr>
            <a:xfrm>
              <a:off x="290104" y="1019248"/>
              <a:ext cx="1798792" cy="138491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007909" y="1561034"/>
              <a:ext cx="1031240" cy="171450"/>
            </a:xfrm>
            <a:custGeom>
              <a:avLst/>
              <a:gdLst/>
              <a:ahLst/>
              <a:cxnLst/>
              <a:rect l="l" t="t" r="r" b="b"/>
              <a:pathLst>
                <a:path w="1031239" h="171450">
                  <a:moveTo>
                    <a:pt x="859748" y="114301"/>
                  </a:moveTo>
                  <a:lnTo>
                    <a:pt x="859748" y="171451"/>
                  </a:lnTo>
                  <a:lnTo>
                    <a:pt x="974048" y="114301"/>
                  </a:lnTo>
                  <a:lnTo>
                    <a:pt x="859748" y="114301"/>
                  </a:lnTo>
                  <a:close/>
                </a:path>
                <a:path w="1031239" h="171450">
                  <a:moveTo>
                    <a:pt x="171451" y="0"/>
                  </a:moveTo>
                  <a:lnTo>
                    <a:pt x="0" y="85725"/>
                  </a:lnTo>
                  <a:lnTo>
                    <a:pt x="171450" y="171450"/>
                  </a:lnTo>
                  <a:lnTo>
                    <a:pt x="171450" y="114300"/>
                  </a:lnTo>
                  <a:lnTo>
                    <a:pt x="142875" y="114300"/>
                  </a:lnTo>
                  <a:lnTo>
                    <a:pt x="142876" y="57150"/>
                  </a:lnTo>
                  <a:lnTo>
                    <a:pt x="171450" y="57150"/>
                  </a:lnTo>
                  <a:lnTo>
                    <a:pt x="171451" y="0"/>
                  </a:lnTo>
                  <a:close/>
                </a:path>
                <a:path w="1031239" h="171450">
                  <a:moveTo>
                    <a:pt x="859748" y="57151"/>
                  </a:moveTo>
                  <a:lnTo>
                    <a:pt x="859748" y="114301"/>
                  </a:lnTo>
                  <a:lnTo>
                    <a:pt x="888323" y="114301"/>
                  </a:lnTo>
                  <a:lnTo>
                    <a:pt x="888323" y="57151"/>
                  </a:lnTo>
                  <a:lnTo>
                    <a:pt x="859748" y="57151"/>
                  </a:lnTo>
                  <a:close/>
                </a:path>
                <a:path w="1031239" h="171450">
                  <a:moveTo>
                    <a:pt x="859748" y="1"/>
                  </a:moveTo>
                  <a:lnTo>
                    <a:pt x="859748" y="57151"/>
                  </a:lnTo>
                  <a:lnTo>
                    <a:pt x="888323" y="57151"/>
                  </a:lnTo>
                  <a:lnTo>
                    <a:pt x="888323" y="114301"/>
                  </a:lnTo>
                  <a:lnTo>
                    <a:pt x="974050" y="114300"/>
                  </a:lnTo>
                  <a:lnTo>
                    <a:pt x="1031198" y="85726"/>
                  </a:lnTo>
                  <a:lnTo>
                    <a:pt x="859748" y="1"/>
                  </a:lnTo>
                  <a:close/>
                </a:path>
                <a:path w="1031239" h="171450">
                  <a:moveTo>
                    <a:pt x="171450" y="57150"/>
                  </a:moveTo>
                  <a:lnTo>
                    <a:pt x="171450" y="114300"/>
                  </a:lnTo>
                  <a:lnTo>
                    <a:pt x="859748" y="114301"/>
                  </a:lnTo>
                  <a:lnTo>
                    <a:pt x="859748" y="57151"/>
                  </a:lnTo>
                  <a:lnTo>
                    <a:pt x="171450" y="57150"/>
                  </a:lnTo>
                  <a:close/>
                </a:path>
                <a:path w="1031239" h="171450">
                  <a:moveTo>
                    <a:pt x="142876" y="57150"/>
                  </a:moveTo>
                  <a:lnTo>
                    <a:pt x="142875" y="114300"/>
                  </a:lnTo>
                  <a:lnTo>
                    <a:pt x="171450" y="114300"/>
                  </a:lnTo>
                  <a:lnTo>
                    <a:pt x="171450" y="57150"/>
                  </a:lnTo>
                  <a:lnTo>
                    <a:pt x="142876" y="57150"/>
                  </a:lnTo>
                  <a:close/>
                </a:path>
              </a:pathLst>
            </a:custGeom>
            <a:solidFill>
              <a:srgbClr val="A62E5C"/>
            </a:solidFill>
          </p:spPr>
          <p:txBody>
            <a:bodyPr wrap="square" lIns="0" tIns="0" rIns="0" bIns="0" rtlCol="0"/>
            <a:lstStyle/>
            <a:p>
              <a:endParaRPr/>
            </a:p>
          </p:txBody>
        </p:sp>
      </p:grpSp>
      <p:sp>
        <p:nvSpPr>
          <p:cNvPr id="9" name="object 9"/>
          <p:cNvSpPr txBox="1">
            <a:spLocks noGrp="1"/>
          </p:cNvSpPr>
          <p:nvPr>
            <p:ph type="title"/>
          </p:nvPr>
        </p:nvSpPr>
        <p:spPr>
          <a:xfrm>
            <a:off x="3684380" y="899017"/>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44450">
              <a:lnSpc>
                <a:spcPct val="102200"/>
              </a:lnSpc>
              <a:spcBef>
                <a:spcPts val="1410"/>
              </a:spcBef>
            </a:pPr>
            <a:r>
              <a:rPr sz="1800" spc="-10" dirty="0">
                <a:solidFill>
                  <a:srgbClr val="FFFFFF"/>
                </a:solidFill>
                <a:latin typeface="Verdana"/>
                <a:cs typeface="Verdana"/>
              </a:rPr>
              <a:t>Current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0" name="object 10"/>
          <p:cNvSpPr/>
          <p:nvPr/>
        </p:nvSpPr>
        <p:spPr>
          <a:xfrm>
            <a:off x="3162932" y="1561035"/>
            <a:ext cx="490220" cy="171450"/>
          </a:xfrm>
          <a:custGeom>
            <a:avLst/>
            <a:gdLst/>
            <a:ahLst/>
            <a:cxnLst/>
            <a:rect l="l" t="t" r="r" b="b"/>
            <a:pathLst>
              <a:path w="490220" h="171450">
                <a:moveTo>
                  <a:pt x="171450" y="0"/>
                </a:moveTo>
                <a:lnTo>
                  <a:pt x="0" y="85723"/>
                </a:lnTo>
                <a:lnTo>
                  <a:pt x="171450" y="171450"/>
                </a:lnTo>
                <a:lnTo>
                  <a:pt x="171450" y="114300"/>
                </a:lnTo>
                <a:lnTo>
                  <a:pt x="142875" y="114300"/>
                </a:lnTo>
                <a:lnTo>
                  <a:pt x="142875" y="57150"/>
                </a:lnTo>
                <a:lnTo>
                  <a:pt x="171450" y="57150"/>
                </a:lnTo>
                <a:lnTo>
                  <a:pt x="171450" y="0"/>
                </a:lnTo>
                <a:close/>
              </a:path>
              <a:path w="490220" h="171450">
                <a:moveTo>
                  <a:pt x="318297" y="0"/>
                </a:moveTo>
                <a:lnTo>
                  <a:pt x="318297" y="171450"/>
                </a:lnTo>
                <a:lnTo>
                  <a:pt x="432597" y="114300"/>
                </a:lnTo>
                <a:lnTo>
                  <a:pt x="346872" y="114300"/>
                </a:lnTo>
                <a:lnTo>
                  <a:pt x="346872" y="57150"/>
                </a:lnTo>
                <a:lnTo>
                  <a:pt x="432597" y="57150"/>
                </a:lnTo>
                <a:lnTo>
                  <a:pt x="318297" y="0"/>
                </a:lnTo>
                <a:close/>
              </a:path>
              <a:path w="490220" h="171450">
                <a:moveTo>
                  <a:pt x="171450" y="57150"/>
                </a:moveTo>
                <a:lnTo>
                  <a:pt x="142875" y="57150"/>
                </a:lnTo>
                <a:lnTo>
                  <a:pt x="142875" y="114300"/>
                </a:lnTo>
                <a:lnTo>
                  <a:pt x="171450" y="114300"/>
                </a:lnTo>
                <a:lnTo>
                  <a:pt x="171450" y="57150"/>
                </a:lnTo>
                <a:close/>
              </a:path>
              <a:path w="490220" h="171450">
                <a:moveTo>
                  <a:pt x="318297" y="57150"/>
                </a:moveTo>
                <a:lnTo>
                  <a:pt x="171450" y="57150"/>
                </a:lnTo>
                <a:lnTo>
                  <a:pt x="171450" y="114300"/>
                </a:lnTo>
                <a:lnTo>
                  <a:pt x="318297" y="114300"/>
                </a:lnTo>
                <a:lnTo>
                  <a:pt x="318297" y="57150"/>
                </a:lnTo>
                <a:close/>
              </a:path>
              <a:path w="490220" h="171450">
                <a:moveTo>
                  <a:pt x="432597" y="57150"/>
                </a:moveTo>
                <a:lnTo>
                  <a:pt x="346872" y="57150"/>
                </a:lnTo>
                <a:lnTo>
                  <a:pt x="346872" y="114300"/>
                </a:lnTo>
                <a:lnTo>
                  <a:pt x="432597" y="114300"/>
                </a:lnTo>
                <a:lnTo>
                  <a:pt x="489747" y="85725"/>
                </a:lnTo>
                <a:lnTo>
                  <a:pt x="432597" y="57150"/>
                </a:lnTo>
                <a:close/>
              </a:path>
            </a:pathLst>
          </a:custGeom>
          <a:solidFill>
            <a:srgbClr val="A62E5C"/>
          </a:solidFill>
        </p:spPr>
        <p:txBody>
          <a:bodyPr wrap="square" lIns="0" tIns="0" rIns="0" bIns="0" rtlCol="0"/>
          <a:lstStyle/>
          <a:p>
            <a:endParaRPr/>
          </a:p>
        </p:txBody>
      </p:sp>
      <p:sp>
        <p:nvSpPr>
          <p:cNvPr id="11" name="object 11"/>
          <p:cNvSpPr txBox="1"/>
          <p:nvPr/>
        </p:nvSpPr>
        <p:spPr>
          <a:xfrm>
            <a:off x="5790453" y="899017"/>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34925">
              <a:lnSpc>
                <a:spcPct val="102200"/>
              </a:lnSpc>
              <a:spcBef>
                <a:spcPts val="1410"/>
              </a:spcBef>
            </a:pPr>
            <a:r>
              <a:rPr sz="1800" spc="-20" dirty="0">
                <a:solidFill>
                  <a:srgbClr val="FFFFFF"/>
                </a:solidFill>
                <a:latin typeface="Verdana"/>
                <a:cs typeface="Verdana"/>
              </a:rPr>
              <a:t>Savings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3" name="object 13"/>
          <p:cNvSpPr/>
          <p:nvPr/>
        </p:nvSpPr>
        <p:spPr>
          <a:xfrm>
            <a:off x="3684380" y="2799807"/>
            <a:ext cx="1616710" cy="1616710"/>
          </a:xfrm>
          <a:custGeom>
            <a:avLst/>
            <a:gdLst/>
            <a:ahLst/>
            <a:cxnLst/>
            <a:rect l="l" t="t" r="r" b="b"/>
            <a:pathLst>
              <a:path w="1616710" h="1616710">
                <a:moveTo>
                  <a:pt x="1616325" y="0"/>
                </a:moveTo>
                <a:lnTo>
                  <a:pt x="0" y="0"/>
                </a:lnTo>
                <a:lnTo>
                  <a:pt x="0" y="1616326"/>
                </a:lnTo>
                <a:lnTo>
                  <a:pt x="1616325" y="1616326"/>
                </a:lnTo>
                <a:lnTo>
                  <a:pt x="1616325" y="0"/>
                </a:lnTo>
                <a:close/>
              </a:path>
            </a:pathLst>
          </a:custGeom>
          <a:solidFill>
            <a:srgbClr val="404040"/>
          </a:solidFill>
        </p:spPr>
        <p:txBody>
          <a:bodyPr wrap="square" lIns="0" tIns="0" rIns="0" bIns="0" rtlCol="0"/>
          <a:lstStyle/>
          <a:p>
            <a:endParaRPr/>
          </a:p>
        </p:txBody>
      </p:sp>
      <p:sp>
        <p:nvSpPr>
          <p:cNvPr id="20" name="object 20"/>
          <p:cNvSpPr txBox="1"/>
          <p:nvPr/>
        </p:nvSpPr>
        <p:spPr>
          <a:xfrm>
            <a:off x="5790453" y="2799806"/>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220979" marR="212725" indent="36830">
              <a:lnSpc>
                <a:spcPct val="101099"/>
              </a:lnSpc>
              <a:spcBef>
                <a:spcPts val="1445"/>
              </a:spcBef>
            </a:pPr>
            <a:r>
              <a:rPr sz="1800" spc="-40" dirty="0">
                <a:solidFill>
                  <a:srgbClr val="FFFFFF"/>
                </a:solidFill>
                <a:latin typeface="Verdana"/>
                <a:cs typeface="Verdana"/>
              </a:rPr>
              <a:t>Insurance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21" name="object 21"/>
          <p:cNvSpPr txBox="1"/>
          <p:nvPr/>
        </p:nvSpPr>
        <p:spPr>
          <a:xfrm>
            <a:off x="3684380" y="4700597"/>
            <a:ext cx="3723004" cy="468630"/>
          </a:xfrm>
          <a:prstGeom prst="rect">
            <a:avLst/>
          </a:prstGeom>
          <a:solidFill>
            <a:srgbClr val="404040"/>
          </a:solidFill>
        </p:spPr>
        <p:txBody>
          <a:bodyPr vert="horz" wrap="square" lIns="0" tIns="84455" rIns="0" bIns="0" rtlCol="0">
            <a:spAutoFit/>
          </a:bodyPr>
          <a:lstStyle/>
          <a:p>
            <a:pPr marL="718185">
              <a:lnSpc>
                <a:spcPct val="100000"/>
              </a:lnSpc>
              <a:spcBef>
                <a:spcPts val="665"/>
              </a:spcBef>
            </a:pPr>
            <a:r>
              <a:rPr sz="1800" spc="20" dirty="0">
                <a:solidFill>
                  <a:srgbClr val="FFFFFF"/>
                </a:solidFill>
                <a:latin typeface="Verdana"/>
                <a:cs typeface="Verdana"/>
              </a:rPr>
              <a:t>Common</a:t>
            </a:r>
            <a:r>
              <a:rPr sz="1800" spc="-110" dirty="0">
                <a:solidFill>
                  <a:srgbClr val="FFFFFF"/>
                </a:solidFill>
                <a:latin typeface="Verdana"/>
                <a:cs typeface="Verdana"/>
              </a:rPr>
              <a:t> </a:t>
            </a:r>
            <a:r>
              <a:rPr sz="1800" spc="15" dirty="0">
                <a:solidFill>
                  <a:srgbClr val="FFFFFF"/>
                </a:solidFill>
                <a:latin typeface="Verdana"/>
                <a:cs typeface="Verdana"/>
              </a:rPr>
              <a:t>Calculator</a:t>
            </a:r>
            <a:endParaRPr sz="1800">
              <a:latin typeface="Verdana"/>
              <a:cs typeface="Verdana"/>
            </a:endParaRPr>
          </a:p>
        </p:txBody>
      </p:sp>
      <p:sp>
        <p:nvSpPr>
          <p:cNvPr id="22" name="object 22"/>
          <p:cNvSpPr/>
          <p:nvPr/>
        </p:nvSpPr>
        <p:spPr>
          <a:xfrm>
            <a:off x="7679933" y="1001786"/>
            <a:ext cx="1313459" cy="1362638"/>
          </a:xfrm>
          <a:prstGeom prst="rect">
            <a:avLst/>
          </a:prstGeom>
          <a:blipFill>
            <a:blip r:embed="rId5" cstate="print"/>
            <a:stretch>
              <a:fillRect/>
            </a:stretch>
          </a:blipFill>
        </p:spPr>
        <p:txBody>
          <a:bodyPr wrap="square" lIns="0" tIns="0" rIns="0" bIns="0" rtlCol="0"/>
          <a:lstStyle/>
          <a:p>
            <a:endParaRPr/>
          </a:p>
        </p:txBody>
      </p:sp>
      <p:sp>
        <p:nvSpPr>
          <p:cNvPr id="23" name="object 23"/>
          <p:cNvSpPr txBox="1"/>
          <p:nvPr/>
        </p:nvSpPr>
        <p:spPr>
          <a:xfrm>
            <a:off x="287402" y="3332988"/>
            <a:ext cx="2604770" cy="330200"/>
          </a:xfrm>
          <a:prstGeom prst="rect">
            <a:avLst/>
          </a:prstGeom>
        </p:spPr>
        <p:txBody>
          <a:bodyPr vert="horz" wrap="square" lIns="0" tIns="12700" rIns="0" bIns="0" rtlCol="0">
            <a:spAutoFit/>
          </a:bodyPr>
          <a:lstStyle/>
          <a:p>
            <a:pPr marL="12700">
              <a:lnSpc>
                <a:spcPct val="100000"/>
              </a:lnSpc>
              <a:spcBef>
                <a:spcPts val="100"/>
              </a:spcBef>
            </a:pPr>
            <a:r>
              <a:rPr sz="2000" spc="254" dirty="0">
                <a:solidFill>
                  <a:srgbClr val="F05A28"/>
                </a:solidFill>
                <a:latin typeface="Calibri"/>
                <a:cs typeface="Calibri"/>
              </a:rPr>
              <a:t>Dev </a:t>
            </a:r>
            <a:r>
              <a:rPr sz="2000" spc="185" dirty="0">
                <a:solidFill>
                  <a:srgbClr val="F05A28"/>
                </a:solidFill>
                <a:latin typeface="Calibri"/>
                <a:cs typeface="Calibri"/>
              </a:rPr>
              <a:t>Integration</a:t>
            </a:r>
            <a:r>
              <a:rPr sz="2000" spc="-30" dirty="0">
                <a:solidFill>
                  <a:srgbClr val="F05A28"/>
                </a:solidFill>
                <a:latin typeface="Calibri"/>
                <a:cs typeface="Calibri"/>
              </a:rPr>
              <a:t> </a:t>
            </a:r>
            <a:r>
              <a:rPr sz="2000" spc="160" dirty="0">
                <a:solidFill>
                  <a:srgbClr val="F05A28"/>
                </a:solidFill>
                <a:latin typeface="Calibri"/>
                <a:cs typeface="Calibri"/>
              </a:rPr>
              <a:t>Test</a:t>
            </a:r>
            <a:endParaRPr sz="2000" dirty="0">
              <a:latin typeface="Calibri"/>
              <a:cs typeface="Calibri"/>
            </a:endParaRPr>
          </a:p>
        </p:txBody>
      </p:sp>
      <p:sp>
        <p:nvSpPr>
          <p:cNvPr id="24" name="object 18">
            <a:extLst>
              <a:ext uri="{FF2B5EF4-FFF2-40B4-BE49-F238E27FC236}">
                <a16:creationId xmlns:a16="http://schemas.microsoft.com/office/drawing/2014/main" id="{3A6D68C3-40DD-4B4C-B0E1-3C35E910A2FF}"/>
              </a:ext>
            </a:extLst>
          </p:cNvPr>
          <p:cNvSpPr/>
          <p:nvPr/>
        </p:nvSpPr>
        <p:spPr>
          <a:xfrm>
            <a:off x="1499213" y="4264458"/>
            <a:ext cx="1179368" cy="1283990"/>
          </a:xfrm>
          <a:prstGeom prst="rect">
            <a:avLst/>
          </a:prstGeom>
          <a:blipFill>
            <a:blip r:embed="rId6" cstate="print"/>
            <a:stretch>
              <a:fillRect/>
            </a:stretch>
          </a:blipFill>
        </p:spPr>
        <p:txBody>
          <a:bodyPr wrap="square" lIns="0" tIns="0" rIns="0" bIns="0" rtlCol="0"/>
          <a:lstStyle/>
          <a:p>
            <a:endParaRPr/>
          </a:p>
        </p:txBody>
      </p:sp>
      <p:sp>
        <p:nvSpPr>
          <p:cNvPr id="25" name="object 14">
            <a:extLst>
              <a:ext uri="{FF2B5EF4-FFF2-40B4-BE49-F238E27FC236}">
                <a16:creationId xmlns:a16="http://schemas.microsoft.com/office/drawing/2014/main" id="{E95FC5FC-A5BE-4684-BF66-534D2F4777FE}"/>
              </a:ext>
            </a:extLst>
          </p:cNvPr>
          <p:cNvSpPr/>
          <p:nvPr/>
        </p:nvSpPr>
        <p:spPr>
          <a:xfrm>
            <a:off x="3784917" y="3313954"/>
            <a:ext cx="493544" cy="588031"/>
          </a:xfrm>
          <a:prstGeom prst="rect">
            <a:avLst/>
          </a:prstGeom>
          <a:blipFill>
            <a:blip r:embed="rId7" cstate="print"/>
            <a:stretch>
              <a:fillRect/>
            </a:stretch>
          </a:blipFill>
        </p:spPr>
        <p:txBody>
          <a:bodyPr wrap="square" lIns="0" tIns="0" rIns="0" bIns="0" rtlCol="0"/>
          <a:lstStyle/>
          <a:p>
            <a:endParaRPr/>
          </a:p>
        </p:txBody>
      </p:sp>
      <p:sp>
        <p:nvSpPr>
          <p:cNvPr id="26" name="object 15">
            <a:extLst>
              <a:ext uri="{FF2B5EF4-FFF2-40B4-BE49-F238E27FC236}">
                <a16:creationId xmlns:a16="http://schemas.microsoft.com/office/drawing/2014/main" id="{294F16DB-74D7-4DCF-9C42-F17DC9071475}"/>
              </a:ext>
            </a:extLst>
          </p:cNvPr>
          <p:cNvSpPr/>
          <p:nvPr/>
        </p:nvSpPr>
        <p:spPr>
          <a:xfrm>
            <a:off x="4714801" y="3313954"/>
            <a:ext cx="493544" cy="588031"/>
          </a:xfrm>
          <a:prstGeom prst="rect">
            <a:avLst/>
          </a:prstGeom>
          <a:blipFill>
            <a:blip r:embed="rId7" cstate="print"/>
            <a:stretch>
              <a:fillRect/>
            </a:stretch>
          </a:blipFill>
        </p:spPr>
        <p:txBody>
          <a:bodyPr wrap="square" lIns="0" tIns="0" rIns="0" bIns="0" rtlCol="0"/>
          <a:lstStyle/>
          <a:p>
            <a:endParaRPr/>
          </a:p>
        </p:txBody>
      </p:sp>
      <p:sp>
        <p:nvSpPr>
          <p:cNvPr id="27" name="object 16">
            <a:extLst>
              <a:ext uri="{FF2B5EF4-FFF2-40B4-BE49-F238E27FC236}">
                <a16:creationId xmlns:a16="http://schemas.microsoft.com/office/drawing/2014/main" id="{0FD1135A-F817-479F-94FA-172EBBDEC37C}"/>
              </a:ext>
            </a:extLst>
          </p:cNvPr>
          <p:cNvSpPr/>
          <p:nvPr/>
        </p:nvSpPr>
        <p:spPr>
          <a:xfrm>
            <a:off x="4278462" y="3573174"/>
            <a:ext cx="436880" cy="85725"/>
          </a:xfrm>
          <a:custGeom>
            <a:avLst/>
            <a:gdLst/>
            <a:ahLst/>
            <a:cxnLst/>
            <a:rect l="l" t="t" r="r" b="b"/>
            <a:pathLst>
              <a:path w="436879" h="85725">
                <a:moveTo>
                  <a:pt x="350613" y="57151"/>
                </a:moveTo>
                <a:lnTo>
                  <a:pt x="350613" y="85726"/>
                </a:lnTo>
                <a:lnTo>
                  <a:pt x="407763" y="57151"/>
                </a:lnTo>
                <a:lnTo>
                  <a:pt x="350613" y="57151"/>
                </a:lnTo>
                <a:close/>
              </a:path>
              <a:path w="436879" h="85725">
                <a:moveTo>
                  <a:pt x="85725" y="0"/>
                </a:moveTo>
                <a:lnTo>
                  <a:pt x="0" y="42862"/>
                </a:lnTo>
                <a:lnTo>
                  <a:pt x="85725" y="85725"/>
                </a:lnTo>
                <a:lnTo>
                  <a:pt x="85725" y="57150"/>
                </a:lnTo>
                <a:lnTo>
                  <a:pt x="71437" y="57150"/>
                </a:lnTo>
                <a:lnTo>
                  <a:pt x="71437" y="28575"/>
                </a:lnTo>
                <a:lnTo>
                  <a:pt x="85725" y="28575"/>
                </a:lnTo>
                <a:lnTo>
                  <a:pt x="85725" y="0"/>
                </a:lnTo>
                <a:close/>
              </a:path>
              <a:path w="436879" h="85725">
                <a:moveTo>
                  <a:pt x="350613" y="28576"/>
                </a:moveTo>
                <a:lnTo>
                  <a:pt x="350613" y="57151"/>
                </a:lnTo>
                <a:lnTo>
                  <a:pt x="364901" y="57151"/>
                </a:lnTo>
                <a:lnTo>
                  <a:pt x="364901" y="28576"/>
                </a:lnTo>
                <a:lnTo>
                  <a:pt x="350613" y="28576"/>
                </a:lnTo>
                <a:close/>
              </a:path>
              <a:path w="436879" h="85725">
                <a:moveTo>
                  <a:pt x="350613" y="1"/>
                </a:moveTo>
                <a:lnTo>
                  <a:pt x="350613" y="28576"/>
                </a:lnTo>
                <a:lnTo>
                  <a:pt x="364901" y="28576"/>
                </a:lnTo>
                <a:lnTo>
                  <a:pt x="364901" y="57151"/>
                </a:lnTo>
                <a:lnTo>
                  <a:pt x="407766" y="57150"/>
                </a:lnTo>
                <a:lnTo>
                  <a:pt x="436338" y="42863"/>
                </a:lnTo>
                <a:lnTo>
                  <a:pt x="350613" y="1"/>
                </a:lnTo>
                <a:close/>
              </a:path>
              <a:path w="436879" h="85725">
                <a:moveTo>
                  <a:pt x="85725" y="28575"/>
                </a:moveTo>
                <a:lnTo>
                  <a:pt x="85725" y="57150"/>
                </a:lnTo>
                <a:lnTo>
                  <a:pt x="350613" y="57151"/>
                </a:lnTo>
                <a:lnTo>
                  <a:pt x="350613" y="28576"/>
                </a:lnTo>
                <a:lnTo>
                  <a:pt x="85725" y="28575"/>
                </a:lnTo>
                <a:close/>
              </a:path>
              <a:path w="436879" h="85725">
                <a:moveTo>
                  <a:pt x="71437" y="28575"/>
                </a:moveTo>
                <a:lnTo>
                  <a:pt x="71437" y="57150"/>
                </a:lnTo>
                <a:lnTo>
                  <a:pt x="85725" y="57150"/>
                </a:lnTo>
                <a:lnTo>
                  <a:pt x="85725" y="28575"/>
                </a:lnTo>
                <a:lnTo>
                  <a:pt x="71437" y="28575"/>
                </a:lnTo>
                <a:close/>
              </a:path>
              <a:path w="436879" h="85725">
                <a:moveTo>
                  <a:pt x="85725" y="28575"/>
                </a:moveTo>
                <a:lnTo>
                  <a:pt x="71437" y="28575"/>
                </a:lnTo>
                <a:lnTo>
                  <a:pt x="85725" y="28575"/>
                </a:lnTo>
                <a:close/>
              </a:path>
            </a:pathLst>
          </a:custGeom>
          <a:solidFill>
            <a:srgbClr val="FFFFFF"/>
          </a:solidFill>
        </p:spPr>
        <p:txBody>
          <a:bodyPr wrap="square" lIns="0" tIns="0" rIns="0" bIns="0" rtlCol="0"/>
          <a:lstStyle/>
          <a:p>
            <a:endParaRPr/>
          </a:p>
        </p:txBody>
      </p:sp>
      <p:sp>
        <p:nvSpPr>
          <p:cNvPr id="28" name="object 19">
            <a:extLst>
              <a:ext uri="{FF2B5EF4-FFF2-40B4-BE49-F238E27FC236}">
                <a16:creationId xmlns:a16="http://schemas.microsoft.com/office/drawing/2014/main" id="{F7EC5F1B-7CA3-4E21-8AB4-1F5C1E57B865}"/>
              </a:ext>
            </a:extLst>
          </p:cNvPr>
          <p:cNvSpPr/>
          <p:nvPr/>
        </p:nvSpPr>
        <p:spPr>
          <a:xfrm>
            <a:off x="2088898" y="3589027"/>
            <a:ext cx="1437005" cy="675640"/>
          </a:xfrm>
          <a:custGeom>
            <a:avLst/>
            <a:gdLst/>
            <a:ahLst/>
            <a:cxnLst/>
            <a:rect l="l" t="t" r="r" b="b"/>
            <a:pathLst>
              <a:path w="1437004" h="675639">
                <a:moveTo>
                  <a:pt x="1436634" y="0"/>
                </a:moveTo>
                <a:lnTo>
                  <a:pt x="1376789" y="774"/>
                </a:lnTo>
                <a:lnTo>
                  <a:pt x="1317037" y="3069"/>
                </a:lnTo>
                <a:lnTo>
                  <a:pt x="1257470" y="6840"/>
                </a:lnTo>
                <a:lnTo>
                  <a:pt x="1198180" y="12044"/>
                </a:lnTo>
                <a:lnTo>
                  <a:pt x="1139259" y="18638"/>
                </a:lnTo>
                <a:lnTo>
                  <a:pt x="1080801" y="26579"/>
                </a:lnTo>
                <a:lnTo>
                  <a:pt x="1022896" y="35822"/>
                </a:lnTo>
                <a:lnTo>
                  <a:pt x="965638" y="46325"/>
                </a:lnTo>
                <a:lnTo>
                  <a:pt x="909119" y="58044"/>
                </a:lnTo>
                <a:lnTo>
                  <a:pt x="853432" y="70936"/>
                </a:lnTo>
                <a:lnTo>
                  <a:pt x="798668" y="84957"/>
                </a:lnTo>
                <a:lnTo>
                  <a:pt x="744921" y="100063"/>
                </a:lnTo>
                <a:lnTo>
                  <a:pt x="692282" y="116212"/>
                </a:lnTo>
                <a:lnTo>
                  <a:pt x="640844" y="133360"/>
                </a:lnTo>
                <a:lnTo>
                  <a:pt x="590699" y="151463"/>
                </a:lnTo>
                <a:lnTo>
                  <a:pt x="541940" y="170478"/>
                </a:lnTo>
                <a:lnTo>
                  <a:pt x="494658" y="190362"/>
                </a:lnTo>
                <a:lnTo>
                  <a:pt x="448948" y="211071"/>
                </a:lnTo>
                <a:lnTo>
                  <a:pt x="404900" y="232562"/>
                </a:lnTo>
                <a:lnTo>
                  <a:pt x="362607" y="254791"/>
                </a:lnTo>
                <a:lnTo>
                  <a:pt x="322161" y="277715"/>
                </a:lnTo>
                <a:lnTo>
                  <a:pt x="283656" y="301290"/>
                </a:lnTo>
                <a:lnTo>
                  <a:pt x="247183" y="325474"/>
                </a:lnTo>
                <a:lnTo>
                  <a:pt x="212834" y="350222"/>
                </a:lnTo>
                <a:lnTo>
                  <a:pt x="180703" y="375491"/>
                </a:lnTo>
                <a:lnTo>
                  <a:pt x="150881" y="401238"/>
                </a:lnTo>
                <a:lnTo>
                  <a:pt x="98534" y="453992"/>
                </a:lnTo>
                <a:lnTo>
                  <a:pt x="56534" y="508135"/>
                </a:lnTo>
                <a:lnTo>
                  <a:pt x="25618" y="563320"/>
                </a:lnTo>
                <a:lnTo>
                  <a:pt x="6527" y="619201"/>
                </a:lnTo>
                <a:lnTo>
                  <a:pt x="1647" y="647293"/>
                </a:lnTo>
                <a:lnTo>
                  <a:pt x="0" y="675429"/>
                </a:lnTo>
              </a:path>
            </a:pathLst>
          </a:custGeom>
          <a:ln w="25400">
            <a:solidFill>
              <a:srgbClr val="F05A28"/>
            </a:solidFill>
          </a:ln>
        </p:spPr>
        <p:txBody>
          <a:bodyPr wrap="square" lIns="0" tIns="0" rIns="0" bIns="0" rtlCol="0"/>
          <a:lstStyle/>
          <a:p>
            <a:endParaRPr/>
          </a:p>
        </p:txBody>
      </p:sp>
      <p:sp>
        <p:nvSpPr>
          <p:cNvPr id="29" name="object 17">
            <a:extLst>
              <a:ext uri="{FF2B5EF4-FFF2-40B4-BE49-F238E27FC236}">
                <a16:creationId xmlns:a16="http://schemas.microsoft.com/office/drawing/2014/main" id="{E7D36F6E-2B9A-46FB-92CB-DB03074E569C}"/>
              </a:ext>
            </a:extLst>
          </p:cNvPr>
          <p:cNvSpPr/>
          <p:nvPr/>
        </p:nvSpPr>
        <p:spPr>
          <a:xfrm>
            <a:off x="3525531" y="3035435"/>
            <a:ext cx="1919605" cy="1107440"/>
          </a:xfrm>
          <a:custGeom>
            <a:avLst/>
            <a:gdLst/>
            <a:ahLst/>
            <a:cxnLst/>
            <a:rect l="l" t="t" r="r" b="b"/>
            <a:pathLst>
              <a:path w="1919604" h="1107439">
                <a:moveTo>
                  <a:pt x="959591" y="0"/>
                </a:moveTo>
                <a:lnTo>
                  <a:pt x="1020277" y="1089"/>
                </a:lnTo>
                <a:lnTo>
                  <a:pt x="1079960" y="4313"/>
                </a:lnTo>
                <a:lnTo>
                  <a:pt x="1138528" y="9607"/>
                </a:lnTo>
                <a:lnTo>
                  <a:pt x="1195868" y="16907"/>
                </a:lnTo>
                <a:lnTo>
                  <a:pt x="1251867" y="26147"/>
                </a:lnTo>
                <a:lnTo>
                  <a:pt x="1306414" y="37263"/>
                </a:lnTo>
                <a:lnTo>
                  <a:pt x="1359396" y="50189"/>
                </a:lnTo>
                <a:lnTo>
                  <a:pt x="1410700" y="64862"/>
                </a:lnTo>
                <a:lnTo>
                  <a:pt x="1460214" y="81215"/>
                </a:lnTo>
                <a:lnTo>
                  <a:pt x="1507826" y="99185"/>
                </a:lnTo>
                <a:lnTo>
                  <a:pt x="1553424" y="118706"/>
                </a:lnTo>
                <a:lnTo>
                  <a:pt x="1596894" y="139714"/>
                </a:lnTo>
                <a:lnTo>
                  <a:pt x="1638125" y="162143"/>
                </a:lnTo>
                <a:lnTo>
                  <a:pt x="1677004" y="185929"/>
                </a:lnTo>
                <a:lnTo>
                  <a:pt x="1713418" y="211008"/>
                </a:lnTo>
                <a:lnTo>
                  <a:pt x="1747256" y="237313"/>
                </a:lnTo>
                <a:lnTo>
                  <a:pt x="1778404" y="264781"/>
                </a:lnTo>
                <a:lnTo>
                  <a:pt x="1806751" y="293346"/>
                </a:lnTo>
                <a:lnTo>
                  <a:pt x="1832184" y="322943"/>
                </a:lnTo>
                <a:lnTo>
                  <a:pt x="1873859" y="384977"/>
                </a:lnTo>
                <a:lnTo>
                  <a:pt x="1902529" y="450363"/>
                </a:lnTo>
                <a:lnTo>
                  <a:pt x="1917295" y="518582"/>
                </a:lnTo>
                <a:lnTo>
                  <a:pt x="1919183" y="553593"/>
                </a:lnTo>
                <a:lnTo>
                  <a:pt x="1917295" y="588603"/>
                </a:lnTo>
                <a:lnTo>
                  <a:pt x="1902529" y="656822"/>
                </a:lnTo>
                <a:lnTo>
                  <a:pt x="1873859" y="722208"/>
                </a:lnTo>
                <a:lnTo>
                  <a:pt x="1832184" y="784242"/>
                </a:lnTo>
                <a:lnTo>
                  <a:pt x="1806751" y="813839"/>
                </a:lnTo>
                <a:lnTo>
                  <a:pt x="1778404" y="842404"/>
                </a:lnTo>
                <a:lnTo>
                  <a:pt x="1747256" y="869872"/>
                </a:lnTo>
                <a:lnTo>
                  <a:pt x="1713418" y="896177"/>
                </a:lnTo>
                <a:lnTo>
                  <a:pt x="1677004" y="921256"/>
                </a:lnTo>
                <a:lnTo>
                  <a:pt x="1638125" y="945042"/>
                </a:lnTo>
                <a:lnTo>
                  <a:pt x="1596894" y="967471"/>
                </a:lnTo>
                <a:lnTo>
                  <a:pt x="1553424" y="988479"/>
                </a:lnTo>
                <a:lnTo>
                  <a:pt x="1507826" y="1008000"/>
                </a:lnTo>
                <a:lnTo>
                  <a:pt x="1460214" y="1025970"/>
                </a:lnTo>
                <a:lnTo>
                  <a:pt x="1410700" y="1042323"/>
                </a:lnTo>
                <a:lnTo>
                  <a:pt x="1359396" y="1056996"/>
                </a:lnTo>
                <a:lnTo>
                  <a:pt x="1306414" y="1069922"/>
                </a:lnTo>
                <a:lnTo>
                  <a:pt x="1251867" y="1081038"/>
                </a:lnTo>
                <a:lnTo>
                  <a:pt x="1195868" y="1090278"/>
                </a:lnTo>
                <a:lnTo>
                  <a:pt x="1138528" y="1097578"/>
                </a:lnTo>
                <a:lnTo>
                  <a:pt x="1079960" y="1102872"/>
                </a:lnTo>
                <a:lnTo>
                  <a:pt x="1020277" y="1106096"/>
                </a:lnTo>
                <a:lnTo>
                  <a:pt x="959591" y="1107186"/>
                </a:lnTo>
                <a:lnTo>
                  <a:pt x="898905" y="1106096"/>
                </a:lnTo>
                <a:lnTo>
                  <a:pt x="839222" y="1102872"/>
                </a:lnTo>
                <a:lnTo>
                  <a:pt x="780654" y="1097578"/>
                </a:lnTo>
                <a:lnTo>
                  <a:pt x="723315" y="1090278"/>
                </a:lnTo>
                <a:lnTo>
                  <a:pt x="667315" y="1081038"/>
                </a:lnTo>
                <a:lnTo>
                  <a:pt x="612768" y="1069922"/>
                </a:lnTo>
                <a:lnTo>
                  <a:pt x="559787" y="1056996"/>
                </a:lnTo>
                <a:lnTo>
                  <a:pt x="508482" y="1042323"/>
                </a:lnTo>
                <a:lnTo>
                  <a:pt x="458968" y="1025970"/>
                </a:lnTo>
                <a:lnTo>
                  <a:pt x="411356" y="1008000"/>
                </a:lnTo>
                <a:lnTo>
                  <a:pt x="365758" y="988479"/>
                </a:lnTo>
                <a:lnTo>
                  <a:pt x="322288" y="967471"/>
                </a:lnTo>
                <a:lnTo>
                  <a:pt x="281057" y="945042"/>
                </a:lnTo>
                <a:lnTo>
                  <a:pt x="242179" y="921256"/>
                </a:lnTo>
                <a:lnTo>
                  <a:pt x="205764" y="896177"/>
                </a:lnTo>
                <a:lnTo>
                  <a:pt x="171926" y="869872"/>
                </a:lnTo>
                <a:lnTo>
                  <a:pt x="140778" y="842404"/>
                </a:lnTo>
                <a:lnTo>
                  <a:pt x="112431" y="813839"/>
                </a:lnTo>
                <a:lnTo>
                  <a:pt x="86998" y="784242"/>
                </a:lnTo>
                <a:lnTo>
                  <a:pt x="45323" y="722208"/>
                </a:lnTo>
                <a:lnTo>
                  <a:pt x="16653" y="656822"/>
                </a:lnTo>
                <a:lnTo>
                  <a:pt x="1887" y="588603"/>
                </a:lnTo>
                <a:lnTo>
                  <a:pt x="0" y="553593"/>
                </a:lnTo>
                <a:lnTo>
                  <a:pt x="1887" y="518582"/>
                </a:lnTo>
                <a:lnTo>
                  <a:pt x="16653" y="450363"/>
                </a:lnTo>
                <a:lnTo>
                  <a:pt x="45323" y="384977"/>
                </a:lnTo>
                <a:lnTo>
                  <a:pt x="86998" y="322943"/>
                </a:lnTo>
                <a:lnTo>
                  <a:pt x="112431" y="293346"/>
                </a:lnTo>
                <a:lnTo>
                  <a:pt x="140778" y="264781"/>
                </a:lnTo>
                <a:lnTo>
                  <a:pt x="171926" y="237313"/>
                </a:lnTo>
                <a:lnTo>
                  <a:pt x="205764" y="211008"/>
                </a:lnTo>
                <a:lnTo>
                  <a:pt x="242179" y="185929"/>
                </a:lnTo>
                <a:lnTo>
                  <a:pt x="281057" y="162143"/>
                </a:lnTo>
                <a:lnTo>
                  <a:pt x="322288" y="139714"/>
                </a:lnTo>
                <a:lnTo>
                  <a:pt x="365758" y="118706"/>
                </a:lnTo>
                <a:lnTo>
                  <a:pt x="411356" y="99185"/>
                </a:lnTo>
                <a:lnTo>
                  <a:pt x="458968" y="81215"/>
                </a:lnTo>
                <a:lnTo>
                  <a:pt x="508482" y="64862"/>
                </a:lnTo>
                <a:lnTo>
                  <a:pt x="559787" y="50189"/>
                </a:lnTo>
                <a:lnTo>
                  <a:pt x="612768" y="37263"/>
                </a:lnTo>
                <a:lnTo>
                  <a:pt x="667315" y="26147"/>
                </a:lnTo>
                <a:lnTo>
                  <a:pt x="723315" y="16907"/>
                </a:lnTo>
                <a:lnTo>
                  <a:pt x="780654" y="9607"/>
                </a:lnTo>
                <a:lnTo>
                  <a:pt x="839222" y="4313"/>
                </a:lnTo>
                <a:lnTo>
                  <a:pt x="898905" y="1089"/>
                </a:lnTo>
                <a:lnTo>
                  <a:pt x="959591" y="0"/>
                </a:lnTo>
                <a:close/>
              </a:path>
            </a:pathLst>
          </a:custGeom>
          <a:ln w="38100">
            <a:solidFill>
              <a:srgbClr val="F05A28"/>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2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2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729624" y="511555"/>
            <a:ext cx="2644775" cy="574040"/>
          </a:xfrm>
          <a:prstGeom prst="rect">
            <a:avLst/>
          </a:prstGeom>
        </p:spPr>
        <p:txBody>
          <a:bodyPr vert="horz" wrap="square" lIns="0" tIns="12700" rIns="0" bIns="0" rtlCol="0">
            <a:spAutoFit/>
          </a:bodyPr>
          <a:lstStyle/>
          <a:p>
            <a:pPr marL="12700">
              <a:lnSpc>
                <a:spcPct val="100000"/>
              </a:lnSpc>
              <a:spcBef>
                <a:spcPts val="100"/>
              </a:spcBef>
            </a:pPr>
            <a:r>
              <a:rPr sz="3600" spc="114" dirty="0">
                <a:solidFill>
                  <a:srgbClr val="404040"/>
                </a:solidFill>
                <a:latin typeface="Lucida Sans"/>
                <a:cs typeface="Lucida Sans"/>
              </a:rPr>
              <a:t>Dev</a:t>
            </a:r>
            <a:r>
              <a:rPr sz="3600" spc="-145" dirty="0">
                <a:solidFill>
                  <a:srgbClr val="404040"/>
                </a:solidFill>
                <a:latin typeface="Lucida Sans"/>
                <a:cs typeface="Lucida Sans"/>
              </a:rPr>
              <a:t> </a:t>
            </a:r>
            <a:r>
              <a:rPr sz="3600" spc="-55" dirty="0">
                <a:solidFill>
                  <a:srgbClr val="404040"/>
                </a:solidFill>
                <a:latin typeface="Lucida Sans"/>
                <a:cs typeface="Lucida Sans"/>
              </a:rPr>
              <a:t>Testing</a:t>
            </a:r>
            <a:endParaRPr sz="3600">
              <a:latin typeface="Lucida Sans"/>
              <a:cs typeface="Lucida Sans"/>
            </a:endParaRPr>
          </a:p>
        </p:txBody>
      </p:sp>
      <p:sp>
        <p:nvSpPr>
          <p:cNvPr id="4" name="object 4"/>
          <p:cNvSpPr txBox="1"/>
          <p:nvPr/>
        </p:nvSpPr>
        <p:spPr>
          <a:xfrm>
            <a:off x="5024638" y="2020315"/>
            <a:ext cx="6071235" cy="2829560"/>
          </a:xfrm>
          <a:prstGeom prst="rect">
            <a:avLst/>
          </a:prstGeom>
        </p:spPr>
        <p:txBody>
          <a:bodyPr vert="horz" wrap="square" lIns="0" tIns="9525" rIns="0" bIns="0" rtlCol="0">
            <a:spAutoFit/>
          </a:bodyPr>
          <a:lstStyle/>
          <a:p>
            <a:pPr marL="12700" marR="10795">
              <a:lnSpc>
                <a:spcPct val="100800"/>
              </a:lnSpc>
              <a:spcBef>
                <a:spcPts val="75"/>
              </a:spcBef>
            </a:pPr>
            <a:r>
              <a:rPr sz="2400" spc="270" dirty="0">
                <a:solidFill>
                  <a:srgbClr val="F05A28"/>
                </a:solidFill>
                <a:latin typeface="Calibri"/>
                <a:cs typeface="Calibri"/>
              </a:rPr>
              <a:t>Book: </a:t>
            </a:r>
            <a:r>
              <a:rPr sz="2400" spc="200" dirty="0">
                <a:solidFill>
                  <a:srgbClr val="F05A28"/>
                </a:solidFill>
                <a:latin typeface="Calibri"/>
                <a:cs typeface="Calibri"/>
              </a:rPr>
              <a:t>Unit </a:t>
            </a:r>
            <a:r>
              <a:rPr sz="2400" spc="229" dirty="0">
                <a:solidFill>
                  <a:srgbClr val="F05A28"/>
                </a:solidFill>
                <a:latin typeface="Calibri"/>
                <a:cs typeface="Calibri"/>
              </a:rPr>
              <a:t>Testing </a:t>
            </a:r>
            <a:r>
              <a:rPr sz="2400" spc="215" dirty="0">
                <a:solidFill>
                  <a:srgbClr val="F05A28"/>
                </a:solidFill>
                <a:latin typeface="Calibri"/>
                <a:cs typeface="Calibri"/>
              </a:rPr>
              <a:t>Principles,</a:t>
            </a:r>
            <a:r>
              <a:rPr sz="2400" spc="40" dirty="0">
                <a:solidFill>
                  <a:srgbClr val="F05A28"/>
                </a:solidFill>
                <a:latin typeface="Calibri"/>
                <a:cs typeface="Calibri"/>
              </a:rPr>
              <a:t> </a:t>
            </a:r>
            <a:r>
              <a:rPr sz="2400" spc="225" dirty="0">
                <a:solidFill>
                  <a:srgbClr val="F05A28"/>
                </a:solidFill>
                <a:latin typeface="Calibri"/>
                <a:cs typeface="Calibri"/>
              </a:rPr>
              <a:t>Practices,  </a:t>
            </a:r>
            <a:r>
              <a:rPr sz="2400" spc="275" dirty="0">
                <a:solidFill>
                  <a:srgbClr val="F05A28"/>
                </a:solidFill>
                <a:latin typeface="Calibri"/>
                <a:cs typeface="Calibri"/>
              </a:rPr>
              <a:t>and</a:t>
            </a:r>
            <a:r>
              <a:rPr sz="2400" spc="180" dirty="0">
                <a:solidFill>
                  <a:srgbClr val="F05A28"/>
                </a:solidFill>
                <a:latin typeface="Calibri"/>
                <a:cs typeface="Calibri"/>
              </a:rPr>
              <a:t> </a:t>
            </a:r>
            <a:r>
              <a:rPr sz="2400" spc="220" dirty="0">
                <a:solidFill>
                  <a:srgbClr val="F05A28"/>
                </a:solidFill>
                <a:latin typeface="Calibri"/>
                <a:cs typeface="Calibri"/>
              </a:rPr>
              <a:t>Patterns</a:t>
            </a:r>
            <a:endParaRPr sz="2400">
              <a:latin typeface="Calibri"/>
              <a:cs typeface="Calibri"/>
            </a:endParaRPr>
          </a:p>
          <a:p>
            <a:pPr marL="598805" indent="-289560">
              <a:lnSpc>
                <a:spcPct val="100000"/>
              </a:lnSpc>
              <a:spcBef>
                <a:spcPts val="625"/>
              </a:spcBef>
              <a:buSzPct val="75000"/>
              <a:buFont typeface="Lucida Sans Unicode"/>
              <a:buChar char="-"/>
              <a:tabLst>
                <a:tab pos="598170" algn="l"/>
                <a:tab pos="599440" algn="l"/>
              </a:tabLst>
            </a:pPr>
            <a:r>
              <a:rPr sz="2400" spc="-140" dirty="0">
                <a:solidFill>
                  <a:srgbClr val="F05A28"/>
                </a:solidFill>
                <a:latin typeface="Verdana"/>
                <a:cs typeface="Verdana"/>
              </a:rPr>
              <a:t>If </a:t>
            </a:r>
            <a:r>
              <a:rPr sz="2400" spc="-15" dirty="0">
                <a:solidFill>
                  <a:srgbClr val="F05A28"/>
                </a:solidFill>
                <a:latin typeface="Verdana"/>
                <a:cs typeface="Verdana"/>
              </a:rPr>
              <a:t>you </a:t>
            </a:r>
            <a:r>
              <a:rPr sz="2400" spc="-65" dirty="0">
                <a:solidFill>
                  <a:srgbClr val="F05A28"/>
                </a:solidFill>
                <a:latin typeface="Verdana"/>
                <a:cs typeface="Verdana"/>
              </a:rPr>
              <a:t>have </a:t>
            </a:r>
            <a:r>
              <a:rPr sz="2400" spc="-10" dirty="0">
                <a:solidFill>
                  <a:srgbClr val="F05A28"/>
                </a:solidFill>
                <a:latin typeface="Verdana"/>
                <a:cs typeface="Verdana"/>
              </a:rPr>
              <a:t>programming</a:t>
            </a:r>
            <a:r>
              <a:rPr sz="2400" spc="-300" dirty="0">
                <a:solidFill>
                  <a:srgbClr val="F05A28"/>
                </a:solidFill>
                <a:latin typeface="Verdana"/>
                <a:cs typeface="Verdana"/>
              </a:rPr>
              <a:t> </a:t>
            </a:r>
            <a:r>
              <a:rPr sz="2400" spc="-50" dirty="0">
                <a:solidFill>
                  <a:srgbClr val="F05A28"/>
                </a:solidFill>
                <a:latin typeface="Verdana"/>
                <a:cs typeface="Verdana"/>
              </a:rPr>
              <a:t>skills</a:t>
            </a:r>
            <a:endParaRPr sz="2400">
              <a:latin typeface="Verdana"/>
              <a:cs typeface="Verdana"/>
            </a:endParaRPr>
          </a:p>
          <a:p>
            <a:pPr marL="598805" indent="-289560">
              <a:lnSpc>
                <a:spcPct val="100000"/>
              </a:lnSpc>
              <a:spcBef>
                <a:spcPts val="525"/>
              </a:spcBef>
              <a:buSzPct val="75000"/>
              <a:buFont typeface="Lucida Sans Unicode"/>
              <a:buChar char="-"/>
              <a:tabLst>
                <a:tab pos="598170" algn="l"/>
                <a:tab pos="599440" algn="l"/>
              </a:tabLst>
            </a:pPr>
            <a:r>
              <a:rPr sz="2400" spc="-10" dirty="0">
                <a:solidFill>
                  <a:srgbClr val="F05A28"/>
                </a:solidFill>
                <a:latin typeface="Verdana"/>
                <a:cs typeface="Verdana"/>
              </a:rPr>
              <a:t>Definitions different from</a:t>
            </a:r>
            <a:r>
              <a:rPr sz="2400" spc="-360" dirty="0">
                <a:solidFill>
                  <a:srgbClr val="F05A28"/>
                </a:solidFill>
                <a:latin typeface="Verdana"/>
                <a:cs typeface="Verdana"/>
              </a:rPr>
              <a:t> </a:t>
            </a:r>
            <a:r>
              <a:rPr sz="2400" spc="-55" dirty="0">
                <a:solidFill>
                  <a:srgbClr val="F05A28"/>
                </a:solidFill>
                <a:latin typeface="Verdana"/>
                <a:cs typeface="Verdana"/>
              </a:rPr>
              <a:t>ISTQB</a:t>
            </a:r>
            <a:endParaRPr sz="2400">
              <a:latin typeface="Verdana"/>
              <a:cs typeface="Verdana"/>
            </a:endParaRPr>
          </a:p>
          <a:p>
            <a:pPr marL="12700" marR="5080">
              <a:lnSpc>
                <a:spcPct val="162500"/>
              </a:lnSpc>
              <a:spcBef>
                <a:spcPts val="25"/>
              </a:spcBef>
            </a:pPr>
            <a:r>
              <a:rPr sz="2400" spc="275" dirty="0">
                <a:solidFill>
                  <a:srgbClr val="F05A28"/>
                </a:solidFill>
                <a:latin typeface="Calibri"/>
                <a:cs typeface="Calibri"/>
              </a:rPr>
              <a:t>Not </a:t>
            </a:r>
            <a:r>
              <a:rPr sz="2400" spc="254" dirty="0">
                <a:solidFill>
                  <a:srgbClr val="F05A28"/>
                </a:solidFill>
                <a:latin typeface="Calibri"/>
                <a:cs typeface="Calibri"/>
              </a:rPr>
              <a:t>necessary </a:t>
            </a:r>
            <a:r>
              <a:rPr sz="2400" spc="200" dirty="0">
                <a:solidFill>
                  <a:srgbClr val="F05A28"/>
                </a:solidFill>
                <a:latin typeface="Calibri"/>
                <a:cs typeface="Calibri"/>
              </a:rPr>
              <a:t>for </a:t>
            </a:r>
            <a:r>
              <a:rPr sz="2400" spc="335" dirty="0">
                <a:solidFill>
                  <a:srgbClr val="F05A28"/>
                </a:solidFill>
                <a:latin typeface="Calibri"/>
                <a:cs typeface="Calibri"/>
              </a:rPr>
              <a:t>ISTQB </a:t>
            </a:r>
            <a:r>
              <a:rPr sz="2400" spc="275" dirty="0">
                <a:solidFill>
                  <a:srgbClr val="F05A28"/>
                </a:solidFill>
                <a:latin typeface="Calibri"/>
                <a:cs typeface="Calibri"/>
              </a:rPr>
              <a:t>exam  </a:t>
            </a:r>
            <a:r>
              <a:rPr sz="2400" spc="220" dirty="0">
                <a:solidFill>
                  <a:srgbClr val="F05A28"/>
                </a:solidFill>
                <a:latin typeface="Calibri"/>
                <a:cs typeface="Calibri"/>
              </a:rPr>
              <a:t>Integration </a:t>
            </a:r>
            <a:r>
              <a:rPr sz="2400" spc="210" dirty="0">
                <a:solidFill>
                  <a:srgbClr val="F05A28"/>
                </a:solidFill>
                <a:latin typeface="Calibri"/>
                <a:cs typeface="Calibri"/>
              </a:rPr>
              <a:t>testing: </a:t>
            </a:r>
            <a:r>
              <a:rPr sz="2400" spc="254" dirty="0">
                <a:solidFill>
                  <a:srgbClr val="F05A28"/>
                </a:solidFill>
                <a:latin typeface="Calibri"/>
                <a:cs typeface="Calibri"/>
              </a:rPr>
              <a:t>two </a:t>
            </a:r>
            <a:r>
              <a:rPr sz="2400" spc="229" dirty="0">
                <a:solidFill>
                  <a:srgbClr val="F05A28"/>
                </a:solidFill>
                <a:latin typeface="Calibri"/>
                <a:cs typeface="Calibri"/>
              </a:rPr>
              <a:t>or </a:t>
            </a:r>
            <a:r>
              <a:rPr sz="2400" spc="254" dirty="0">
                <a:solidFill>
                  <a:srgbClr val="F05A28"/>
                </a:solidFill>
                <a:latin typeface="Calibri"/>
                <a:cs typeface="Calibri"/>
              </a:rPr>
              <a:t>more</a:t>
            </a:r>
            <a:r>
              <a:rPr sz="2400" spc="-45" dirty="0">
                <a:solidFill>
                  <a:srgbClr val="F05A28"/>
                </a:solidFill>
                <a:latin typeface="Calibri"/>
                <a:cs typeface="Calibri"/>
              </a:rPr>
              <a:t> </a:t>
            </a:r>
            <a:r>
              <a:rPr sz="2400" spc="200" dirty="0">
                <a:solidFill>
                  <a:srgbClr val="F05A28"/>
                </a:solidFill>
                <a:latin typeface="Calibri"/>
                <a:cs typeface="Calibri"/>
              </a:rPr>
              <a:t>“units”</a:t>
            </a:r>
            <a:endParaRPr sz="2400">
              <a:latin typeface="Calibri"/>
              <a:cs typeface="Calibri"/>
            </a:endParaRPr>
          </a:p>
        </p:txBody>
      </p:sp>
      <p:sp>
        <p:nvSpPr>
          <p:cNvPr id="5" name="object 5"/>
          <p:cNvSpPr/>
          <p:nvPr/>
        </p:nvSpPr>
        <p:spPr>
          <a:xfrm>
            <a:off x="422275" y="1812925"/>
            <a:ext cx="3646487"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17329"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0"/>
              </a:spcBef>
            </a:pPr>
            <a:endParaRPr sz="6050">
              <a:latin typeface="Times New Roman"/>
              <a:cs typeface="Times New Roman"/>
            </a:endParaRPr>
          </a:p>
          <a:p>
            <a:pPr marL="635" algn="ctr">
              <a:lnSpc>
                <a:spcPct val="100000"/>
              </a:lnSpc>
            </a:pPr>
            <a:r>
              <a:rPr sz="3200" spc="-65" dirty="0">
                <a:solidFill>
                  <a:srgbClr val="2A9FBC"/>
                </a:solidFill>
                <a:latin typeface="Verdana"/>
                <a:cs typeface="Verdana"/>
              </a:rPr>
              <a:t>System</a:t>
            </a:r>
            <a:r>
              <a:rPr sz="3200" spc="-175" dirty="0">
                <a:solidFill>
                  <a:srgbClr val="2A9FBC"/>
                </a:solidFill>
                <a:latin typeface="Verdana"/>
                <a:cs typeface="Verdana"/>
              </a:rPr>
              <a:t> </a:t>
            </a:r>
            <a:r>
              <a:rPr sz="3200" spc="-20" dirty="0">
                <a:solidFill>
                  <a:srgbClr val="2A9FBC"/>
                </a:solidFill>
                <a:latin typeface="Verdana"/>
                <a:cs typeface="Verdana"/>
              </a:rPr>
              <a:t>Integration</a:t>
            </a:r>
            <a:endParaRPr sz="3200">
              <a:latin typeface="Verdana"/>
              <a:cs typeface="Verdana"/>
            </a:endParaRPr>
          </a:p>
        </p:txBody>
      </p:sp>
      <p:sp>
        <p:nvSpPr>
          <p:cNvPr id="3" name="object 3"/>
          <p:cNvSpPr txBox="1"/>
          <p:nvPr/>
        </p:nvSpPr>
        <p:spPr>
          <a:xfrm>
            <a:off x="706514"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20"/>
              </a:spcBef>
            </a:pPr>
            <a:endParaRPr sz="4550">
              <a:latin typeface="Times New Roman"/>
              <a:cs typeface="Times New Roman"/>
            </a:endParaRPr>
          </a:p>
          <a:p>
            <a:pPr marL="1499870" marR="1417955" indent="-74930">
              <a:lnSpc>
                <a:spcPts val="3790"/>
              </a:lnSpc>
              <a:spcBef>
                <a:spcPts val="5"/>
              </a:spcBef>
            </a:pPr>
            <a:r>
              <a:rPr sz="3200" spc="114" dirty="0">
                <a:solidFill>
                  <a:srgbClr val="2A9FBC"/>
                </a:solidFill>
                <a:latin typeface="Verdana"/>
                <a:cs typeface="Verdana"/>
              </a:rPr>
              <a:t>C</a:t>
            </a:r>
            <a:r>
              <a:rPr sz="3200" spc="125" dirty="0">
                <a:solidFill>
                  <a:srgbClr val="2A9FBC"/>
                </a:solidFill>
                <a:latin typeface="Verdana"/>
                <a:cs typeface="Verdana"/>
              </a:rPr>
              <a:t>o</a:t>
            </a:r>
            <a:r>
              <a:rPr sz="3200" spc="-80" dirty="0">
                <a:solidFill>
                  <a:srgbClr val="2A9FBC"/>
                </a:solidFill>
                <a:latin typeface="Verdana"/>
                <a:cs typeface="Verdana"/>
              </a:rPr>
              <a:t>m</a:t>
            </a:r>
            <a:r>
              <a:rPr sz="3200" spc="155" dirty="0">
                <a:solidFill>
                  <a:srgbClr val="2A9FBC"/>
                </a:solidFill>
                <a:latin typeface="Verdana"/>
                <a:cs typeface="Verdana"/>
              </a:rPr>
              <a:t>po</a:t>
            </a:r>
            <a:r>
              <a:rPr sz="3200" spc="-45" dirty="0">
                <a:solidFill>
                  <a:srgbClr val="2A9FBC"/>
                </a:solidFill>
                <a:latin typeface="Verdana"/>
                <a:cs typeface="Verdana"/>
              </a:rPr>
              <a:t>n</a:t>
            </a:r>
            <a:r>
              <a:rPr sz="3200" spc="25" dirty="0">
                <a:solidFill>
                  <a:srgbClr val="2A9FBC"/>
                </a:solidFill>
                <a:latin typeface="Verdana"/>
                <a:cs typeface="Verdana"/>
              </a:rPr>
              <a:t>e</a:t>
            </a:r>
            <a:r>
              <a:rPr sz="3200" spc="-45" dirty="0">
                <a:solidFill>
                  <a:srgbClr val="2A9FBC"/>
                </a:solidFill>
                <a:latin typeface="Verdana"/>
                <a:cs typeface="Verdana"/>
              </a:rPr>
              <a:t>n</a:t>
            </a:r>
            <a:r>
              <a:rPr sz="3200" spc="45" dirty="0">
                <a:solidFill>
                  <a:srgbClr val="2A9FBC"/>
                </a:solidFill>
                <a:latin typeface="Verdana"/>
                <a:cs typeface="Verdana"/>
              </a:rPr>
              <a:t>t  </a:t>
            </a:r>
            <a:r>
              <a:rPr sz="3200" spc="-20" dirty="0">
                <a:solidFill>
                  <a:srgbClr val="2A9FBC"/>
                </a:solidFill>
                <a:latin typeface="Verdana"/>
                <a:cs typeface="Verdana"/>
              </a:rPr>
              <a:t>Integration</a:t>
            </a:r>
            <a:endParaRPr sz="3200">
              <a:latin typeface="Verdana"/>
              <a:cs typeface="Verdana"/>
            </a:endParaRPr>
          </a:p>
        </p:txBody>
      </p:sp>
      <p:sp>
        <p:nvSpPr>
          <p:cNvPr id="4" name="object 4"/>
          <p:cNvSpPr txBox="1">
            <a:spLocks noGrp="1"/>
          </p:cNvSpPr>
          <p:nvPr>
            <p:ph type="title"/>
          </p:nvPr>
        </p:nvSpPr>
        <p:spPr>
          <a:xfrm>
            <a:off x="2663112" y="517652"/>
            <a:ext cx="677799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Lucida Sans"/>
                <a:cs typeface="Lucida Sans"/>
              </a:rPr>
              <a:t>Integration </a:t>
            </a:r>
            <a:r>
              <a:rPr sz="3600" spc="-55" dirty="0">
                <a:solidFill>
                  <a:srgbClr val="404040"/>
                </a:solidFill>
                <a:latin typeface="Lucida Sans"/>
                <a:cs typeface="Lucida Sans"/>
              </a:rPr>
              <a:t>Testing</a:t>
            </a:r>
            <a:r>
              <a:rPr sz="3600" spc="-160" dirty="0">
                <a:solidFill>
                  <a:srgbClr val="404040"/>
                </a:solidFill>
                <a:latin typeface="Lucida Sans"/>
                <a:cs typeface="Lucida Sans"/>
              </a:rPr>
              <a:t> </a:t>
            </a:r>
            <a:r>
              <a:rPr sz="3600" spc="40" dirty="0">
                <a:solidFill>
                  <a:srgbClr val="404040"/>
                </a:solidFill>
                <a:latin typeface="Lucida Sans"/>
                <a:cs typeface="Lucida Sans"/>
              </a:rPr>
              <a:t>Categories</a:t>
            </a:r>
            <a:endParaRPr sz="3600">
              <a:latin typeface="Lucida Sans"/>
              <a:cs typeface="Lucid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97701" y="584717"/>
            <a:ext cx="6237605" cy="5103495"/>
            <a:chOff x="2897701" y="584717"/>
            <a:chExt cx="6237605" cy="5103495"/>
          </a:xfrm>
        </p:grpSpPr>
        <p:sp>
          <p:nvSpPr>
            <p:cNvPr id="3" name="object 3"/>
            <p:cNvSpPr/>
            <p:nvPr/>
          </p:nvSpPr>
          <p:spPr>
            <a:xfrm>
              <a:off x="2950585" y="597410"/>
              <a:ext cx="6171565" cy="5078095"/>
            </a:xfrm>
            <a:custGeom>
              <a:avLst/>
              <a:gdLst/>
              <a:ahLst/>
              <a:cxnLst/>
              <a:rect l="l" t="t" r="r" b="b"/>
              <a:pathLst>
                <a:path w="6171565" h="5078095">
                  <a:moveTo>
                    <a:pt x="0" y="76420"/>
                  </a:moveTo>
                  <a:lnTo>
                    <a:pt x="6005" y="46674"/>
                  </a:lnTo>
                  <a:lnTo>
                    <a:pt x="22383" y="22383"/>
                  </a:lnTo>
                  <a:lnTo>
                    <a:pt x="46674" y="6005"/>
                  </a:lnTo>
                  <a:lnTo>
                    <a:pt x="76420" y="0"/>
                  </a:lnTo>
                  <a:lnTo>
                    <a:pt x="6094988" y="0"/>
                  </a:lnTo>
                  <a:lnTo>
                    <a:pt x="6124734" y="6005"/>
                  </a:lnTo>
                  <a:lnTo>
                    <a:pt x="6149025" y="22383"/>
                  </a:lnTo>
                  <a:lnTo>
                    <a:pt x="6165402" y="46674"/>
                  </a:lnTo>
                  <a:lnTo>
                    <a:pt x="6171408" y="76420"/>
                  </a:lnTo>
                  <a:lnTo>
                    <a:pt x="6171408" y="5001284"/>
                  </a:lnTo>
                  <a:lnTo>
                    <a:pt x="6165402" y="5031030"/>
                  </a:lnTo>
                  <a:lnTo>
                    <a:pt x="6149025" y="5055322"/>
                  </a:lnTo>
                  <a:lnTo>
                    <a:pt x="6124734" y="5071699"/>
                  </a:lnTo>
                  <a:lnTo>
                    <a:pt x="6094988" y="5077705"/>
                  </a:lnTo>
                  <a:lnTo>
                    <a:pt x="76420" y="5077705"/>
                  </a:lnTo>
                  <a:lnTo>
                    <a:pt x="46674" y="5071699"/>
                  </a:lnTo>
                  <a:lnTo>
                    <a:pt x="22383" y="5055322"/>
                  </a:lnTo>
                  <a:lnTo>
                    <a:pt x="6005" y="5031030"/>
                  </a:lnTo>
                  <a:lnTo>
                    <a:pt x="0" y="5001284"/>
                  </a:lnTo>
                  <a:lnTo>
                    <a:pt x="0" y="76420"/>
                  </a:lnTo>
                  <a:close/>
                </a:path>
              </a:pathLst>
            </a:custGeom>
            <a:ln w="25387">
              <a:solidFill>
                <a:srgbClr val="404040"/>
              </a:solidFill>
            </a:ln>
          </p:spPr>
          <p:txBody>
            <a:bodyPr wrap="square" lIns="0" tIns="0" rIns="0" bIns="0" rtlCol="0"/>
            <a:lstStyle/>
            <a:p>
              <a:endParaRPr/>
            </a:p>
          </p:txBody>
        </p:sp>
        <p:sp>
          <p:nvSpPr>
            <p:cNvPr id="4" name="object 4"/>
            <p:cNvSpPr/>
            <p:nvPr/>
          </p:nvSpPr>
          <p:spPr>
            <a:xfrm>
              <a:off x="2897701" y="1202768"/>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grpSp>
      <p:grpSp>
        <p:nvGrpSpPr>
          <p:cNvPr id="5" name="object 5"/>
          <p:cNvGrpSpPr/>
          <p:nvPr/>
        </p:nvGrpSpPr>
        <p:grpSpPr>
          <a:xfrm>
            <a:off x="148704" y="1122946"/>
            <a:ext cx="2749550" cy="1384935"/>
            <a:chOff x="148704" y="1122946"/>
            <a:chExt cx="2749550" cy="1384935"/>
          </a:xfrm>
        </p:grpSpPr>
        <p:sp>
          <p:nvSpPr>
            <p:cNvPr id="6" name="object 6"/>
            <p:cNvSpPr/>
            <p:nvPr/>
          </p:nvSpPr>
          <p:spPr>
            <a:xfrm>
              <a:off x="148704" y="1122946"/>
              <a:ext cx="1798788" cy="138490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866505" y="1664732"/>
              <a:ext cx="1031240" cy="171450"/>
            </a:xfrm>
            <a:custGeom>
              <a:avLst/>
              <a:gdLst/>
              <a:ahLst/>
              <a:cxnLst/>
              <a:rect l="l" t="t" r="r" b="b"/>
              <a:pathLst>
                <a:path w="1031239" h="171450">
                  <a:moveTo>
                    <a:pt x="171450" y="0"/>
                  </a:moveTo>
                  <a:lnTo>
                    <a:pt x="0" y="85725"/>
                  </a:lnTo>
                  <a:lnTo>
                    <a:pt x="171450" y="171450"/>
                  </a:lnTo>
                  <a:lnTo>
                    <a:pt x="171450" y="114300"/>
                  </a:lnTo>
                  <a:lnTo>
                    <a:pt x="142875" y="114300"/>
                  </a:lnTo>
                  <a:lnTo>
                    <a:pt x="142875" y="57150"/>
                  </a:lnTo>
                  <a:lnTo>
                    <a:pt x="171450" y="57150"/>
                  </a:lnTo>
                  <a:lnTo>
                    <a:pt x="171450" y="0"/>
                  </a:lnTo>
                  <a:close/>
                </a:path>
                <a:path w="1031239" h="171450">
                  <a:moveTo>
                    <a:pt x="859751" y="0"/>
                  </a:moveTo>
                  <a:lnTo>
                    <a:pt x="859751" y="171450"/>
                  </a:lnTo>
                  <a:lnTo>
                    <a:pt x="974051" y="114300"/>
                  </a:lnTo>
                  <a:lnTo>
                    <a:pt x="888326" y="114300"/>
                  </a:lnTo>
                  <a:lnTo>
                    <a:pt x="888326" y="57150"/>
                  </a:lnTo>
                  <a:lnTo>
                    <a:pt x="974051" y="57150"/>
                  </a:lnTo>
                  <a:lnTo>
                    <a:pt x="859751" y="0"/>
                  </a:lnTo>
                  <a:close/>
                </a:path>
                <a:path w="1031239" h="171450">
                  <a:moveTo>
                    <a:pt x="171450" y="57150"/>
                  </a:moveTo>
                  <a:lnTo>
                    <a:pt x="142875" y="57150"/>
                  </a:lnTo>
                  <a:lnTo>
                    <a:pt x="142875" y="114300"/>
                  </a:lnTo>
                  <a:lnTo>
                    <a:pt x="171450" y="114300"/>
                  </a:lnTo>
                  <a:lnTo>
                    <a:pt x="171450" y="57150"/>
                  </a:lnTo>
                  <a:close/>
                </a:path>
                <a:path w="1031239" h="171450">
                  <a:moveTo>
                    <a:pt x="859751" y="57150"/>
                  </a:moveTo>
                  <a:lnTo>
                    <a:pt x="171450" y="57150"/>
                  </a:lnTo>
                  <a:lnTo>
                    <a:pt x="171450" y="114300"/>
                  </a:lnTo>
                  <a:lnTo>
                    <a:pt x="859751" y="114300"/>
                  </a:lnTo>
                  <a:lnTo>
                    <a:pt x="859751" y="57150"/>
                  </a:lnTo>
                  <a:close/>
                </a:path>
                <a:path w="1031239" h="171450">
                  <a:moveTo>
                    <a:pt x="974051" y="57150"/>
                  </a:moveTo>
                  <a:lnTo>
                    <a:pt x="888326" y="57150"/>
                  </a:lnTo>
                  <a:lnTo>
                    <a:pt x="888326" y="114300"/>
                  </a:lnTo>
                  <a:lnTo>
                    <a:pt x="974051" y="114300"/>
                  </a:lnTo>
                  <a:lnTo>
                    <a:pt x="1031201" y="85725"/>
                  </a:lnTo>
                  <a:lnTo>
                    <a:pt x="974051" y="57150"/>
                  </a:lnTo>
                  <a:close/>
                </a:path>
              </a:pathLst>
            </a:custGeom>
            <a:solidFill>
              <a:srgbClr val="A62E5C"/>
            </a:solidFill>
          </p:spPr>
          <p:txBody>
            <a:bodyPr wrap="square" lIns="0" tIns="0" rIns="0" bIns="0" rtlCol="0"/>
            <a:lstStyle/>
            <a:p>
              <a:endParaRPr/>
            </a:p>
          </p:txBody>
        </p:sp>
      </p:grpSp>
      <p:sp>
        <p:nvSpPr>
          <p:cNvPr id="8" name="object 8"/>
          <p:cNvSpPr txBox="1"/>
          <p:nvPr/>
        </p:nvSpPr>
        <p:spPr>
          <a:xfrm>
            <a:off x="3542974" y="1002714"/>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44450">
              <a:lnSpc>
                <a:spcPct val="102200"/>
              </a:lnSpc>
              <a:spcBef>
                <a:spcPts val="1410"/>
              </a:spcBef>
            </a:pPr>
            <a:r>
              <a:rPr sz="1800" spc="-10" dirty="0">
                <a:solidFill>
                  <a:srgbClr val="FFFFFF"/>
                </a:solidFill>
                <a:latin typeface="Verdana"/>
                <a:cs typeface="Verdana"/>
              </a:rPr>
              <a:t>Current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9" name="object 9"/>
          <p:cNvSpPr/>
          <p:nvPr/>
        </p:nvSpPr>
        <p:spPr>
          <a:xfrm>
            <a:off x="3021526" y="1664732"/>
            <a:ext cx="490220" cy="171450"/>
          </a:xfrm>
          <a:custGeom>
            <a:avLst/>
            <a:gdLst/>
            <a:ahLst/>
            <a:cxnLst/>
            <a:rect l="l" t="t" r="r" b="b"/>
            <a:pathLst>
              <a:path w="490220" h="171450">
                <a:moveTo>
                  <a:pt x="171450" y="0"/>
                </a:moveTo>
                <a:lnTo>
                  <a:pt x="0" y="85725"/>
                </a:lnTo>
                <a:lnTo>
                  <a:pt x="171450" y="171450"/>
                </a:lnTo>
                <a:lnTo>
                  <a:pt x="171450" y="114300"/>
                </a:lnTo>
                <a:lnTo>
                  <a:pt x="142875" y="114300"/>
                </a:lnTo>
                <a:lnTo>
                  <a:pt x="142875" y="57150"/>
                </a:lnTo>
                <a:lnTo>
                  <a:pt x="171450" y="57150"/>
                </a:lnTo>
                <a:lnTo>
                  <a:pt x="171450" y="0"/>
                </a:lnTo>
                <a:close/>
              </a:path>
              <a:path w="490220" h="171450">
                <a:moveTo>
                  <a:pt x="318300" y="0"/>
                </a:moveTo>
                <a:lnTo>
                  <a:pt x="318300" y="171450"/>
                </a:lnTo>
                <a:lnTo>
                  <a:pt x="432600" y="114300"/>
                </a:lnTo>
                <a:lnTo>
                  <a:pt x="346875" y="114300"/>
                </a:lnTo>
                <a:lnTo>
                  <a:pt x="346875" y="57150"/>
                </a:lnTo>
                <a:lnTo>
                  <a:pt x="432600" y="57150"/>
                </a:lnTo>
                <a:lnTo>
                  <a:pt x="318300" y="0"/>
                </a:lnTo>
                <a:close/>
              </a:path>
              <a:path w="490220" h="171450">
                <a:moveTo>
                  <a:pt x="171450" y="57150"/>
                </a:moveTo>
                <a:lnTo>
                  <a:pt x="142875" y="57150"/>
                </a:lnTo>
                <a:lnTo>
                  <a:pt x="142875" y="114300"/>
                </a:lnTo>
                <a:lnTo>
                  <a:pt x="171450" y="114300"/>
                </a:lnTo>
                <a:lnTo>
                  <a:pt x="171450" y="57150"/>
                </a:lnTo>
                <a:close/>
              </a:path>
              <a:path w="490220" h="171450">
                <a:moveTo>
                  <a:pt x="318300" y="57150"/>
                </a:moveTo>
                <a:lnTo>
                  <a:pt x="171450" y="57150"/>
                </a:lnTo>
                <a:lnTo>
                  <a:pt x="171450" y="114300"/>
                </a:lnTo>
                <a:lnTo>
                  <a:pt x="318300" y="114300"/>
                </a:lnTo>
                <a:lnTo>
                  <a:pt x="318300" y="57150"/>
                </a:lnTo>
                <a:close/>
              </a:path>
              <a:path w="490220" h="171450">
                <a:moveTo>
                  <a:pt x="432600" y="57150"/>
                </a:moveTo>
                <a:lnTo>
                  <a:pt x="346875" y="57150"/>
                </a:lnTo>
                <a:lnTo>
                  <a:pt x="346875" y="114300"/>
                </a:lnTo>
                <a:lnTo>
                  <a:pt x="432600" y="114300"/>
                </a:lnTo>
                <a:lnTo>
                  <a:pt x="489750" y="85725"/>
                </a:lnTo>
                <a:lnTo>
                  <a:pt x="432600" y="57150"/>
                </a:lnTo>
                <a:close/>
              </a:path>
            </a:pathLst>
          </a:custGeom>
          <a:solidFill>
            <a:srgbClr val="A62E5C"/>
          </a:solidFill>
        </p:spPr>
        <p:txBody>
          <a:bodyPr wrap="square" lIns="0" tIns="0" rIns="0" bIns="0" rtlCol="0"/>
          <a:lstStyle/>
          <a:p>
            <a:endParaRPr/>
          </a:p>
        </p:txBody>
      </p:sp>
      <p:sp>
        <p:nvSpPr>
          <p:cNvPr id="10" name="object 10"/>
          <p:cNvSpPr txBox="1"/>
          <p:nvPr/>
        </p:nvSpPr>
        <p:spPr>
          <a:xfrm>
            <a:off x="5649048" y="1002714"/>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34925">
              <a:lnSpc>
                <a:spcPct val="102200"/>
              </a:lnSpc>
              <a:spcBef>
                <a:spcPts val="1410"/>
              </a:spcBef>
            </a:pPr>
            <a:r>
              <a:rPr sz="1800" spc="-20" dirty="0">
                <a:solidFill>
                  <a:srgbClr val="FFFFFF"/>
                </a:solidFill>
                <a:latin typeface="Verdana"/>
                <a:cs typeface="Verdana"/>
              </a:rPr>
              <a:t>Savings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grpSp>
        <p:nvGrpSpPr>
          <p:cNvPr id="11" name="object 11"/>
          <p:cNvGrpSpPr/>
          <p:nvPr/>
        </p:nvGrpSpPr>
        <p:grpSpPr>
          <a:xfrm>
            <a:off x="3542974" y="2903504"/>
            <a:ext cx="1616710" cy="1616710"/>
            <a:chOff x="3542974" y="2903504"/>
            <a:chExt cx="1616710" cy="1616710"/>
          </a:xfrm>
        </p:grpSpPr>
        <p:sp>
          <p:nvSpPr>
            <p:cNvPr id="12" name="object 12"/>
            <p:cNvSpPr/>
            <p:nvPr/>
          </p:nvSpPr>
          <p:spPr>
            <a:xfrm>
              <a:off x="3542974" y="2903504"/>
              <a:ext cx="1616710" cy="1616710"/>
            </a:xfrm>
            <a:custGeom>
              <a:avLst/>
              <a:gdLst/>
              <a:ahLst/>
              <a:cxnLst/>
              <a:rect l="l" t="t" r="r" b="b"/>
              <a:pathLst>
                <a:path w="1616710" h="1616710">
                  <a:moveTo>
                    <a:pt x="1616329" y="0"/>
                  </a:moveTo>
                  <a:lnTo>
                    <a:pt x="0" y="0"/>
                  </a:lnTo>
                  <a:lnTo>
                    <a:pt x="0" y="1616329"/>
                  </a:lnTo>
                  <a:lnTo>
                    <a:pt x="1616329" y="1616329"/>
                  </a:lnTo>
                  <a:lnTo>
                    <a:pt x="1616329" y="0"/>
                  </a:lnTo>
                  <a:close/>
                </a:path>
              </a:pathLst>
            </a:custGeom>
            <a:solidFill>
              <a:srgbClr val="404040"/>
            </a:solidFill>
          </p:spPr>
          <p:txBody>
            <a:bodyPr wrap="square" lIns="0" tIns="0" rIns="0" bIns="0" rtlCol="0"/>
            <a:lstStyle/>
            <a:p>
              <a:endParaRPr/>
            </a:p>
          </p:txBody>
        </p:sp>
        <p:sp>
          <p:nvSpPr>
            <p:cNvPr id="13" name="object 13"/>
            <p:cNvSpPr/>
            <p:nvPr/>
          </p:nvSpPr>
          <p:spPr>
            <a:xfrm>
              <a:off x="3672624" y="3362083"/>
              <a:ext cx="493544" cy="588022"/>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602506" y="3362083"/>
              <a:ext cx="493544" cy="588022"/>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4166168" y="3621300"/>
              <a:ext cx="436880" cy="85725"/>
            </a:xfrm>
            <a:custGeom>
              <a:avLst/>
              <a:gdLst/>
              <a:ahLst/>
              <a:cxnLst/>
              <a:rect l="l" t="t" r="r" b="b"/>
              <a:pathLst>
                <a:path w="436879" h="85725">
                  <a:moveTo>
                    <a:pt x="85725" y="0"/>
                  </a:moveTo>
                  <a:lnTo>
                    <a:pt x="0" y="42862"/>
                  </a:lnTo>
                  <a:lnTo>
                    <a:pt x="85725" y="85725"/>
                  </a:lnTo>
                  <a:lnTo>
                    <a:pt x="85725" y="57150"/>
                  </a:lnTo>
                  <a:lnTo>
                    <a:pt x="71437" y="57150"/>
                  </a:lnTo>
                  <a:lnTo>
                    <a:pt x="71437" y="28575"/>
                  </a:lnTo>
                  <a:lnTo>
                    <a:pt x="85725" y="28575"/>
                  </a:lnTo>
                  <a:lnTo>
                    <a:pt x="85725" y="0"/>
                  </a:lnTo>
                  <a:close/>
                </a:path>
                <a:path w="436879" h="85725">
                  <a:moveTo>
                    <a:pt x="350608" y="0"/>
                  </a:moveTo>
                  <a:lnTo>
                    <a:pt x="350608" y="85725"/>
                  </a:lnTo>
                  <a:lnTo>
                    <a:pt x="407758" y="57150"/>
                  </a:lnTo>
                  <a:lnTo>
                    <a:pt x="364896" y="57150"/>
                  </a:lnTo>
                  <a:lnTo>
                    <a:pt x="364896" y="28575"/>
                  </a:lnTo>
                  <a:lnTo>
                    <a:pt x="407758" y="28575"/>
                  </a:lnTo>
                  <a:lnTo>
                    <a:pt x="350608" y="0"/>
                  </a:lnTo>
                  <a:close/>
                </a:path>
                <a:path w="436879" h="85725">
                  <a:moveTo>
                    <a:pt x="85725" y="28575"/>
                  </a:moveTo>
                  <a:lnTo>
                    <a:pt x="71437" y="28575"/>
                  </a:lnTo>
                  <a:lnTo>
                    <a:pt x="71437" y="57150"/>
                  </a:lnTo>
                  <a:lnTo>
                    <a:pt x="85725" y="57150"/>
                  </a:lnTo>
                  <a:lnTo>
                    <a:pt x="85725" y="28575"/>
                  </a:lnTo>
                  <a:close/>
                </a:path>
                <a:path w="436879" h="85725">
                  <a:moveTo>
                    <a:pt x="350608" y="28575"/>
                  </a:moveTo>
                  <a:lnTo>
                    <a:pt x="85725" y="28575"/>
                  </a:lnTo>
                  <a:lnTo>
                    <a:pt x="85725" y="57150"/>
                  </a:lnTo>
                  <a:lnTo>
                    <a:pt x="350608" y="57150"/>
                  </a:lnTo>
                  <a:lnTo>
                    <a:pt x="350608" y="28575"/>
                  </a:lnTo>
                  <a:close/>
                </a:path>
                <a:path w="436879" h="85725">
                  <a:moveTo>
                    <a:pt x="407758" y="28575"/>
                  </a:moveTo>
                  <a:lnTo>
                    <a:pt x="364896" y="28575"/>
                  </a:lnTo>
                  <a:lnTo>
                    <a:pt x="364896" y="57150"/>
                  </a:lnTo>
                  <a:lnTo>
                    <a:pt x="407758" y="57150"/>
                  </a:lnTo>
                  <a:lnTo>
                    <a:pt x="436333" y="42862"/>
                  </a:lnTo>
                  <a:lnTo>
                    <a:pt x="407758" y="28575"/>
                  </a:lnTo>
                  <a:close/>
                </a:path>
              </a:pathLst>
            </a:custGeom>
            <a:solidFill>
              <a:srgbClr val="FFFFFF"/>
            </a:solidFill>
          </p:spPr>
          <p:txBody>
            <a:bodyPr wrap="square" lIns="0" tIns="0" rIns="0" bIns="0" rtlCol="0"/>
            <a:lstStyle/>
            <a:p>
              <a:endParaRPr/>
            </a:p>
          </p:txBody>
        </p:sp>
      </p:grpSp>
      <p:sp>
        <p:nvSpPr>
          <p:cNvPr id="16" name="object 16"/>
          <p:cNvSpPr txBox="1"/>
          <p:nvPr/>
        </p:nvSpPr>
        <p:spPr>
          <a:xfrm>
            <a:off x="5649048" y="2903504"/>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220979" marR="212725" indent="36830">
              <a:lnSpc>
                <a:spcPct val="101099"/>
              </a:lnSpc>
              <a:spcBef>
                <a:spcPts val="1445"/>
              </a:spcBef>
            </a:pPr>
            <a:r>
              <a:rPr sz="1800" spc="-40" dirty="0">
                <a:solidFill>
                  <a:srgbClr val="FFFFFF"/>
                </a:solidFill>
                <a:latin typeface="Verdana"/>
                <a:cs typeface="Verdana"/>
              </a:rPr>
              <a:t>Insurance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17" name="object 17"/>
          <p:cNvSpPr txBox="1"/>
          <p:nvPr/>
        </p:nvSpPr>
        <p:spPr>
          <a:xfrm>
            <a:off x="3542974" y="4804294"/>
            <a:ext cx="3723004" cy="468630"/>
          </a:xfrm>
          <a:prstGeom prst="rect">
            <a:avLst/>
          </a:prstGeom>
          <a:solidFill>
            <a:srgbClr val="404040"/>
          </a:solidFill>
        </p:spPr>
        <p:txBody>
          <a:bodyPr vert="horz" wrap="square" lIns="0" tIns="84455" rIns="0" bIns="0" rtlCol="0">
            <a:spAutoFit/>
          </a:bodyPr>
          <a:lstStyle/>
          <a:p>
            <a:pPr marL="718185">
              <a:lnSpc>
                <a:spcPct val="100000"/>
              </a:lnSpc>
              <a:spcBef>
                <a:spcPts val="665"/>
              </a:spcBef>
            </a:pPr>
            <a:r>
              <a:rPr sz="1800" spc="20" dirty="0">
                <a:solidFill>
                  <a:srgbClr val="FFFFFF"/>
                </a:solidFill>
                <a:latin typeface="Verdana"/>
                <a:cs typeface="Verdana"/>
              </a:rPr>
              <a:t>Common</a:t>
            </a:r>
            <a:r>
              <a:rPr sz="1800" spc="-110" dirty="0">
                <a:solidFill>
                  <a:srgbClr val="FFFFFF"/>
                </a:solidFill>
                <a:latin typeface="Verdana"/>
                <a:cs typeface="Verdana"/>
              </a:rPr>
              <a:t> </a:t>
            </a:r>
            <a:r>
              <a:rPr sz="1800" spc="15" dirty="0">
                <a:solidFill>
                  <a:srgbClr val="FFFFFF"/>
                </a:solidFill>
                <a:latin typeface="Verdana"/>
                <a:cs typeface="Verdana"/>
              </a:rPr>
              <a:t>Calculator</a:t>
            </a:r>
            <a:endParaRPr sz="1800">
              <a:latin typeface="Verdana"/>
              <a:cs typeface="Verdana"/>
            </a:endParaRPr>
          </a:p>
        </p:txBody>
      </p:sp>
      <p:sp>
        <p:nvSpPr>
          <p:cNvPr id="18" name="object 18"/>
          <p:cNvSpPr/>
          <p:nvPr/>
        </p:nvSpPr>
        <p:spPr>
          <a:xfrm>
            <a:off x="7538529" y="1105484"/>
            <a:ext cx="1313459" cy="1362633"/>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511275" y="137096"/>
            <a:ext cx="3754120" cy="461009"/>
          </a:xfrm>
          <a:custGeom>
            <a:avLst/>
            <a:gdLst/>
            <a:ahLst/>
            <a:cxnLst/>
            <a:rect l="l" t="t" r="r" b="b"/>
            <a:pathLst>
              <a:path w="3754120" h="461009">
                <a:moveTo>
                  <a:pt x="3754094" y="0"/>
                </a:moveTo>
                <a:lnTo>
                  <a:pt x="0" y="0"/>
                </a:lnTo>
                <a:lnTo>
                  <a:pt x="0" y="460451"/>
                </a:lnTo>
                <a:lnTo>
                  <a:pt x="3754094" y="460451"/>
                </a:lnTo>
                <a:lnTo>
                  <a:pt x="3754094" y="0"/>
                </a:lnTo>
                <a:close/>
              </a:path>
            </a:pathLst>
          </a:custGeom>
          <a:solidFill>
            <a:srgbClr val="404040"/>
          </a:solidFill>
        </p:spPr>
        <p:txBody>
          <a:bodyPr wrap="square" lIns="0" tIns="0" rIns="0" bIns="0" rtlCol="0"/>
          <a:lstStyle/>
          <a:p>
            <a:endParaRPr/>
          </a:p>
        </p:txBody>
      </p:sp>
      <p:sp>
        <p:nvSpPr>
          <p:cNvPr id="20" name="object 20"/>
          <p:cNvSpPr txBox="1">
            <a:spLocks noGrp="1"/>
          </p:cNvSpPr>
          <p:nvPr>
            <p:ph type="title"/>
          </p:nvPr>
        </p:nvSpPr>
        <p:spPr>
          <a:xfrm>
            <a:off x="4545743" y="203708"/>
            <a:ext cx="168528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Your </a:t>
            </a:r>
            <a:r>
              <a:rPr sz="1800" spc="-40" dirty="0">
                <a:solidFill>
                  <a:srgbClr val="FFFFFF"/>
                </a:solidFill>
                <a:latin typeface="Verdana"/>
                <a:cs typeface="Verdana"/>
              </a:rPr>
              <a:t>System</a:t>
            </a:r>
            <a:r>
              <a:rPr sz="1800" spc="-254" dirty="0">
                <a:solidFill>
                  <a:srgbClr val="FFFFFF"/>
                </a:solidFill>
                <a:latin typeface="Verdana"/>
                <a:cs typeface="Verdana"/>
              </a:rPr>
              <a:t> </a:t>
            </a:r>
            <a:r>
              <a:rPr sz="1800" spc="75" dirty="0">
                <a:solidFill>
                  <a:srgbClr val="FFFFFF"/>
                </a:solidFill>
                <a:latin typeface="Verdana"/>
                <a:cs typeface="Verdana"/>
              </a:rPr>
              <a:t>X</a:t>
            </a:r>
            <a:endParaRPr sz="1800">
              <a:latin typeface="Verdana"/>
              <a:cs typeface="Verdana"/>
            </a:endParaRPr>
          </a:p>
        </p:txBody>
      </p:sp>
      <p:sp>
        <p:nvSpPr>
          <p:cNvPr id="21" name="object 21"/>
          <p:cNvSpPr/>
          <p:nvPr/>
        </p:nvSpPr>
        <p:spPr>
          <a:xfrm>
            <a:off x="9063230" y="3167578"/>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2A9FBC"/>
          </a:solidFill>
        </p:spPr>
        <p:txBody>
          <a:bodyPr wrap="square" lIns="0" tIns="0" rIns="0" bIns="0" rtlCol="0"/>
          <a:lstStyle/>
          <a:p>
            <a:endParaRPr/>
          </a:p>
        </p:txBody>
      </p:sp>
      <p:sp>
        <p:nvSpPr>
          <p:cNvPr id="22" name="object 22"/>
          <p:cNvSpPr txBox="1"/>
          <p:nvPr/>
        </p:nvSpPr>
        <p:spPr>
          <a:xfrm>
            <a:off x="7711009" y="3220196"/>
            <a:ext cx="982980" cy="982980"/>
          </a:xfrm>
          <a:prstGeom prst="rect">
            <a:avLst/>
          </a:prstGeom>
          <a:solidFill>
            <a:srgbClr val="404040"/>
          </a:solidFill>
        </p:spPr>
        <p:txBody>
          <a:bodyPr vert="horz" wrap="square" lIns="0" tIns="202565" rIns="0" bIns="0" rtlCol="0">
            <a:spAutoFit/>
          </a:bodyPr>
          <a:lstStyle/>
          <a:p>
            <a:pPr marL="261620" marR="211454" indent="-42545">
              <a:lnSpc>
                <a:spcPct val="101099"/>
              </a:lnSpc>
              <a:spcBef>
                <a:spcPts val="1595"/>
              </a:spcBef>
            </a:pPr>
            <a:r>
              <a:rPr sz="1800" spc="5" dirty="0">
                <a:solidFill>
                  <a:srgbClr val="FFFFFF"/>
                </a:solidFill>
                <a:latin typeface="Verdana"/>
                <a:cs typeface="Verdana"/>
              </a:rPr>
              <a:t>G</a:t>
            </a:r>
            <a:r>
              <a:rPr sz="1800" spc="-10" dirty="0">
                <a:solidFill>
                  <a:srgbClr val="FFFFFF"/>
                </a:solidFill>
                <a:latin typeface="Verdana"/>
                <a:cs typeface="Verdana"/>
              </a:rPr>
              <a:t>a</a:t>
            </a:r>
            <a:r>
              <a:rPr sz="1800" spc="-5" dirty="0">
                <a:solidFill>
                  <a:srgbClr val="FFFFFF"/>
                </a:solidFill>
                <a:latin typeface="Verdana"/>
                <a:cs typeface="Verdana"/>
              </a:rPr>
              <a:t>t</a:t>
            </a:r>
            <a:r>
              <a:rPr sz="1800" spc="10" dirty="0">
                <a:solidFill>
                  <a:srgbClr val="FFFFFF"/>
                </a:solidFill>
                <a:latin typeface="Verdana"/>
                <a:cs typeface="Verdana"/>
              </a:rPr>
              <a:t>e  </a:t>
            </a:r>
            <a:r>
              <a:rPr sz="1800" spc="-5" dirty="0">
                <a:solidFill>
                  <a:srgbClr val="FFFFFF"/>
                </a:solidFill>
                <a:latin typeface="Verdana"/>
                <a:cs typeface="Verdana"/>
              </a:rPr>
              <a:t>way</a:t>
            </a:r>
            <a:endParaRPr sz="1800">
              <a:latin typeface="Verdana"/>
              <a:cs typeface="Verdana"/>
            </a:endParaRPr>
          </a:p>
        </p:txBody>
      </p:sp>
      <p:sp>
        <p:nvSpPr>
          <p:cNvPr id="23" name="object 23"/>
          <p:cNvSpPr/>
          <p:nvPr/>
        </p:nvSpPr>
        <p:spPr>
          <a:xfrm>
            <a:off x="8111182" y="2468120"/>
            <a:ext cx="175895" cy="752475"/>
          </a:xfrm>
          <a:custGeom>
            <a:avLst/>
            <a:gdLst/>
            <a:ahLst/>
            <a:cxnLst/>
            <a:rect l="l" t="t" r="r" b="b"/>
            <a:pathLst>
              <a:path w="175895" h="752475">
                <a:moveTo>
                  <a:pt x="61078" y="580906"/>
                </a:moveTo>
                <a:lnTo>
                  <a:pt x="3924" y="581456"/>
                </a:lnTo>
                <a:lnTo>
                  <a:pt x="91300" y="752081"/>
                </a:lnTo>
                <a:lnTo>
                  <a:pt x="160889" y="609485"/>
                </a:lnTo>
                <a:lnTo>
                  <a:pt x="61353" y="609485"/>
                </a:lnTo>
                <a:lnTo>
                  <a:pt x="61078" y="580906"/>
                </a:lnTo>
                <a:close/>
              </a:path>
              <a:path w="175895" h="752475">
                <a:moveTo>
                  <a:pt x="118217" y="580356"/>
                </a:moveTo>
                <a:lnTo>
                  <a:pt x="61078" y="580906"/>
                </a:lnTo>
                <a:lnTo>
                  <a:pt x="61353" y="609485"/>
                </a:lnTo>
                <a:lnTo>
                  <a:pt x="118490" y="608926"/>
                </a:lnTo>
                <a:lnTo>
                  <a:pt x="118217" y="580356"/>
                </a:lnTo>
                <a:close/>
              </a:path>
              <a:path w="175895" h="752475">
                <a:moveTo>
                  <a:pt x="175374" y="579805"/>
                </a:moveTo>
                <a:lnTo>
                  <a:pt x="118217" y="580356"/>
                </a:lnTo>
                <a:lnTo>
                  <a:pt x="118490" y="608926"/>
                </a:lnTo>
                <a:lnTo>
                  <a:pt x="61353" y="609485"/>
                </a:lnTo>
                <a:lnTo>
                  <a:pt x="160889" y="609485"/>
                </a:lnTo>
                <a:lnTo>
                  <a:pt x="175374" y="579805"/>
                </a:lnTo>
                <a:close/>
              </a:path>
              <a:path w="175895" h="752475">
                <a:moveTo>
                  <a:pt x="114294" y="171170"/>
                </a:moveTo>
                <a:lnTo>
                  <a:pt x="57145" y="171716"/>
                </a:lnTo>
                <a:lnTo>
                  <a:pt x="61078" y="580906"/>
                </a:lnTo>
                <a:lnTo>
                  <a:pt x="118217" y="580356"/>
                </a:lnTo>
                <a:lnTo>
                  <a:pt x="114294" y="171170"/>
                </a:lnTo>
                <a:close/>
              </a:path>
              <a:path w="175895" h="752475">
                <a:moveTo>
                  <a:pt x="84073" y="0"/>
                </a:moveTo>
                <a:lnTo>
                  <a:pt x="0" y="172262"/>
                </a:lnTo>
                <a:lnTo>
                  <a:pt x="57145" y="171716"/>
                </a:lnTo>
                <a:lnTo>
                  <a:pt x="56870" y="143141"/>
                </a:lnTo>
                <a:lnTo>
                  <a:pt x="157085" y="142595"/>
                </a:lnTo>
                <a:lnTo>
                  <a:pt x="84073" y="0"/>
                </a:lnTo>
                <a:close/>
              </a:path>
              <a:path w="175895" h="752475">
                <a:moveTo>
                  <a:pt x="114020" y="142595"/>
                </a:moveTo>
                <a:lnTo>
                  <a:pt x="56870" y="143141"/>
                </a:lnTo>
                <a:lnTo>
                  <a:pt x="57145" y="171716"/>
                </a:lnTo>
                <a:lnTo>
                  <a:pt x="114294" y="171170"/>
                </a:lnTo>
                <a:lnTo>
                  <a:pt x="114020" y="142595"/>
                </a:lnTo>
                <a:close/>
              </a:path>
              <a:path w="175895" h="752475">
                <a:moveTo>
                  <a:pt x="157085" y="142595"/>
                </a:moveTo>
                <a:lnTo>
                  <a:pt x="114020" y="142595"/>
                </a:lnTo>
                <a:lnTo>
                  <a:pt x="114294" y="171170"/>
                </a:lnTo>
                <a:lnTo>
                  <a:pt x="171437" y="170624"/>
                </a:lnTo>
                <a:lnTo>
                  <a:pt x="157085" y="142595"/>
                </a:lnTo>
                <a:close/>
              </a:path>
            </a:pathLst>
          </a:custGeom>
          <a:solidFill>
            <a:srgbClr val="404040"/>
          </a:solidFill>
        </p:spPr>
        <p:txBody>
          <a:bodyPr wrap="square" lIns="0" tIns="0" rIns="0" bIns="0" rtlCol="0"/>
          <a:lstStyle/>
          <a:p>
            <a:endParaRPr/>
          </a:p>
        </p:txBody>
      </p:sp>
      <p:sp>
        <p:nvSpPr>
          <p:cNvPr id="24" name="object 24"/>
          <p:cNvSpPr/>
          <p:nvPr/>
        </p:nvSpPr>
        <p:spPr>
          <a:xfrm>
            <a:off x="8693949" y="3655637"/>
            <a:ext cx="369570" cy="116205"/>
          </a:xfrm>
          <a:custGeom>
            <a:avLst/>
            <a:gdLst/>
            <a:ahLst/>
            <a:cxnLst/>
            <a:rect l="l" t="t" r="r" b="b"/>
            <a:pathLst>
              <a:path w="369570" h="116204">
                <a:moveTo>
                  <a:pt x="255536" y="1371"/>
                </a:moveTo>
                <a:lnTo>
                  <a:pt x="255168" y="39464"/>
                </a:lnTo>
                <a:lnTo>
                  <a:pt x="274218" y="39649"/>
                </a:lnTo>
                <a:lnTo>
                  <a:pt x="273850" y="77749"/>
                </a:lnTo>
                <a:lnTo>
                  <a:pt x="254798" y="77749"/>
                </a:lnTo>
                <a:lnTo>
                  <a:pt x="254431" y="115658"/>
                </a:lnTo>
                <a:lnTo>
                  <a:pt x="332132" y="77749"/>
                </a:lnTo>
                <a:lnTo>
                  <a:pt x="273850" y="77749"/>
                </a:lnTo>
                <a:lnTo>
                  <a:pt x="332512" y="77564"/>
                </a:lnTo>
                <a:lnTo>
                  <a:pt x="369277" y="59626"/>
                </a:lnTo>
                <a:lnTo>
                  <a:pt x="255536" y="1371"/>
                </a:lnTo>
                <a:close/>
              </a:path>
              <a:path w="369570" h="116204">
                <a:moveTo>
                  <a:pt x="114846" y="0"/>
                </a:moveTo>
                <a:lnTo>
                  <a:pt x="0" y="56032"/>
                </a:lnTo>
                <a:lnTo>
                  <a:pt x="113741" y="114287"/>
                </a:lnTo>
                <a:lnTo>
                  <a:pt x="114109" y="76194"/>
                </a:lnTo>
                <a:lnTo>
                  <a:pt x="95059" y="76009"/>
                </a:lnTo>
                <a:lnTo>
                  <a:pt x="95427" y="37909"/>
                </a:lnTo>
                <a:lnTo>
                  <a:pt x="114479" y="37909"/>
                </a:lnTo>
                <a:lnTo>
                  <a:pt x="114846" y="0"/>
                </a:lnTo>
                <a:close/>
              </a:path>
              <a:path w="369570" h="116204">
                <a:moveTo>
                  <a:pt x="255168" y="39464"/>
                </a:moveTo>
                <a:lnTo>
                  <a:pt x="254800" y="77564"/>
                </a:lnTo>
                <a:lnTo>
                  <a:pt x="273850" y="77749"/>
                </a:lnTo>
                <a:lnTo>
                  <a:pt x="274218" y="39649"/>
                </a:lnTo>
                <a:lnTo>
                  <a:pt x="255168" y="39464"/>
                </a:lnTo>
                <a:close/>
              </a:path>
              <a:path w="369570" h="116204">
                <a:moveTo>
                  <a:pt x="114477" y="38094"/>
                </a:moveTo>
                <a:lnTo>
                  <a:pt x="114109" y="76194"/>
                </a:lnTo>
                <a:lnTo>
                  <a:pt x="254800" y="77564"/>
                </a:lnTo>
                <a:lnTo>
                  <a:pt x="255168" y="39464"/>
                </a:lnTo>
                <a:lnTo>
                  <a:pt x="114477" y="38094"/>
                </a:lnTo>
                <a:close/>
              </a:path>
              <a:path w="369570" h="116204">
                <a:moveTo>
                  <a:pt x="95427" y="37909"/>
                </a:moveTo>
                <a:lnTo>
                  <a:pt x="95059" y="76009"/>
                </a:lnTo>
                <a:lnTo>
                  <a:pt x="114109" y="76194"/>
                </a:lnTo>
                <a:lnTo>
                  <a:pt x="114477" y="38094"/>
                </a:lnTo>
                <a:lnTo>
                  <a:pt x="95427" y="37909"/>
                </a:lnTo>
                <a:close/>
              </a:path>
              <a:path w="369570" h="116204">
                <a:moveTo>
                  <a:pt x="114479" y="37909"/>
                </a:moveTo>
                <a:lnTo>
                  <a:pt x="95427" y="37909"/>
                </a:lnTo>
                <a:lnTo>
                  <a:pt x="114477" y="38094"/>
                </a:lnTo>
                <a:lnTo>
                  <a:pt x="114479" y="37909"/>
                </a:lnTo>
                <a:close/>
              </a:path>
            </a:pathLst>
          </a:custGeom>
          <a:solidFill>
            <a:srgbClr val="404040"/>
          </a:solidFill>
        </p:spPr>
        <p:txBody>
          <a:bodyPr wrap="square" lIns="0" tIns="0" rIns="0" bIns="0" rtlCol="0"/>
          <a:lstStyle/>
          <a:p>
            <a:endParaRPr/>
          </a:p>
        </p:txBody>
      </p:sp>
      <p:sp>
        <p:nvSpPr>
          <p:cNvPr id="25" name="object 25"/>
          <p:cNvSpPr txBox="1"/>
          <p:nvPr/>
        </p:nvSpPr>
        <p:spPr>
          <a:xfrm>
            <a:off x="9552751" y="742323"/>
            <a:ext cx="2326005" cy="461009"/>
          </a:xfrm>
          <a:prstGeom prst="rect">
            <a:avLst/>
          </a:prstGeom>
          <a:solidFill>
            <a:srgbClr val="2A9FBC"/>
          </a:solidFill>
        </p:spPr>
        <p:txBody>
          <a:bodyPr vert="horz" wrap="square" lIns="0" tIns="80645" rIns="0" bIns="0" rtlCol="0">
            <a:spAutoFit/>
          </a:bodyPr>
          <a:lstStyle/>
          <a:p>
            <a:pPr marL="267970">
              <a:lnSpc>
                <a:spcPct val="100000"/>
              </a:lnSpc>
              <a:spcBef>
                <a:spcPts val="635"/>
              </a:spcBef>
            </a:pPr>
            <a:r>
              <a:rPr sz="1800" spc="15" dirty="0">
                <a:solidFill>
                  <a:srgbClr val="FFFFFF"/>
                </a:solidFill>
                <a:latin typeface="Verdana"/>
                <a:cs typeface="Verdana"/>
              </a:rPr>
              <a:t>Other </a:t>
            </a:r>
            <a:r>
              <a:rPr sz="1800" spc="-40" dirty="0">
                <a:solidFill>
                  <a:srgbClr val="FFFFFF"/>
                </a:solidFill>
                <a:latin typeface="Verdana"/>
                <a:cs typeface="Verdana"/>
              </a:rPr>
              <a:t>System</a:t>
            </a:r>
            <a:r>
              <a:rPr sz="1800" spc="-235" dirty="0">
                <a:solidFill>
                  <a:srgbClr val="FFFFFF"/>
                </a:solidFill>
                <a:latin typeface="Verdana"/>
                <a:cs typeface="Verdana"/>
              </a:rPr>
              <a:t> </a:t>
            </a:r>
            <a:r>
              <a:rPr sz="1800" spc="30" dirty="0">
                <a:solidFill>
                  <a:srgbClr val="FFFFFF"/>
                </a:solidFill>
                <a:latin typeface="Verdana"/>
                <a:cs typeface="Verdana"/>
              </a:rPr>
              <a:t>Z</a:t>
            </a:r>
            <a:endParaRPr sz="1800" dirty="0">
              <a:latin typeface="Verdana"/>
              <a:cs typeface="Verdana"/>
            </a:endParaRPr>
          </a:p>
        </p:txBody>
      </p:sp>
      <p:sp>
        <p:nvSpPr>
          <p:cNvPr id="27" name="object 27"/>
          <p:cNvSpPr/>
          <p:nvPr/>
        </p:nvSpPr>
        <p:spPr>
          <a:xfrm>
            <a:off x="9419067" y="1202768"/>
            <a:ext cx="2623185" cy="1908175"/>
          </a:xfrm>
          <a:custGeom>
            <a:avLst/>
            <a:gdLst/>
            <a:ahLst/>
            <a:cxnLst/>
            <a:rect l="l" t="t" r="r" b="b"/>
            <a:pathLst>
              <a:path w="2623184" h="1908175">
                <a:moveTo>
                  <a:pt x="0" y="28710"/>
                </a:moveTo>
                <a:lnTo>
                  <a:pt x="2256" y="17534"/>
                </a:lnTo>
                <a:lnTo>
                  <a:pt x="8409" y="8409"/>
                </a:lnTo>
                <a:lnTo>
                  <a:pt x="17534" y="2256"/>
                </a:lnTo>
                <a:lnTo>
                  <a:pt x="28710" y="0"/>
                </a:lnTo>
                <a:lnTo>
                  <a:pt x="2594183" y="0"/>
                </a:lnTo>
                <a:lnTo>
                  <a:pt x="2605358" y="2256"/>
                </a:lnTo>
                <a:lnTo>
                  <a:pt x="2614484" y="8409"/>
                </a:lnTo>
                <a:lnTo>
                  <a:pt x="2620637" y="17534"/>
                </a:lnTo>
                <a:lnTo>
                  <a:pt x="2622893" y="28710"/>
                </a:lnTo>
                <a:lnTo>
                  <a:pt x="2622893" y="1878871"/>
                </a:lnTo>
                <a:lnTo>
                  <a:pt x="2620637" y="1890046"/>
                </a:lnTo>
                <a:lnTo>
                  <a:pt x="2614484" y="1899172"/>
                </a:lnTo>
                <a:lnTo>
                  <a:pt x="2605358" y="1905325"/>
                </a:lnTo>
                <a:lnTo>
                  <a:pt x="2594183" y="1907581"/>
                </a:lnTo>
                <a:lnTo>
                  <a:pt x="28710" y="1907581"/>
                </a:lnTo>
                <a:lnTo>
                  <a:pt x="17534" y="1905325"/>
                </a:lnTo>
                <a:lnTo>
                  <a:pt x="8409" y="1899172"/>
                </a:lnTo>
                <a:lnTo>
                  <a:pt x="2256" y="1890046"/>
                </a:lnTo>
                <a:lnTo>
                  <a:pt x="0" y="1878871"/>
                </a:lnTo>
                <a:lnTo>
                  <a:pt x="0" y="28710"/>
                </a:lnTo>
                <a:close/>
              </a:path>
            </a:pathLst>
          </a:custGeom>
          <a:ln w="25387">
            <a:solidFill>
              <a:srgbClr val="2A9FBC"/>
            </a:solidFill>
          </a:ln>
        </p:spPr>
        <p:txBody>
          <a:bodyPr wrap="square" lIns="0" tIns="0" rIns="0" bIns="0" rtlCol="0"/>
          <a:lstStyle/>
          <a:p>
            <a:endParaRPr/>
          </a:p>
        </p:txBody>
      </p:sp>
      <p:sp>
        <p:nvSpPr>
          <p:cNvPr id="29" name="object 28">
            <a:extLst>
              <a:ext uri="{FF2B5EF4-FFF2-40B4-BE49-F238E27FC236}">
                <a16:creationId xmlns:a16="http://schemas.microsoft.com/office/drawing/2014/main" id="{9887EF28-D5F8-4E16-842C-BD11339D29C8}"/>
              </a:ext>
            </a:extLst>
          </p:cNvPr>
          <p:cNvSpPr/>
          <p:nvPr/>
        </p:nvSpPr>
        <p:spPr>
          <a:xfrm>
            <a:off x="9187053" y="2987509"/>
            <a:ext cx="2092325" cy="785495"/>
          </a:xfrm>
          <a:custGeom>
            <a:avLst/>
            <a:gdLst/>
            <a:ahLst/>
            <a:cxnLst/>
            <a:rect l="l" t="t" r="r" b="b"/>
            <a:pathLst>
              <a:path w="2092325" h="785495">
                <a:moveTo>
                  <a:pt x="1601279" y="238125"/>
                </a:moveTo>
                <a:lnTo>
                  <a:pt x="1591754" y="219075"/>
                </a:lnTo>
                <a:lnTo>
                  <a:pt x="1544129" y="123825"/>
                </a:lnTo>
                <a:lnTo>
                  <a:pt x="1486979" y="238125"/>
                </a:lnTo>
                <a:lnTo>
                  <a:pt x="1525079" y="238125"/>
                </a:lnTo>
                <a:lnTo>
                  <a:pt x="1525079" y="708710"/>
                </a:lnTo>
                <a:lnTo>
                  <a:pt x="114300" y="708710"/>
                </a:lnTo>
                <a:lnTo>
                  <a:pt x="114300" y="670610"/>
                </a:lnTo>
                <a:lnTo>
                  <a:pt x="0" y="727760"/>
                </a:lnTo>
                <a:lnTo>
                  <a:pt x="114300" y="784910"/>
                </a:lnTo>
                <a:lnTo>
                  <a:pt x="114300" y="746810"/>
                </a:lnTo>
                <a:lnTo>
                  <a:pt x="1544129" y="746810"/>
                </a:lnTo>
                <a:lnTo>
                  <a:pt x="1551533" y="745312"/>
                </a:lnTo>
                <a:lnTo>
                  <a:pt x="1557591" y="741235"/>
                </a:lnTo>
                <a:lnTo>
                  <a:pt x="1561680" y="735177"/>
                </a:lnTo>
                <a:lnTo>
                  <a:pt x="1563179" y="727760"/>
                </a:lnTo>
                <a:lnTo>
                  <a:pt x="1563179" y="708710"/>
                </a:lnTo>
                <a:lnTo>
                  <a:pt x="1563179" y="238125"/>
                </a:lnTo>
                <a:lnTo>
                  <a:pt x="1601279" y="238125"/>
                </a:lnTo>
                <a:close/>
              </a:path>
              <a:path w="2092325" h="785495">
                <a:moveTo>
                  <a:pt x="2091817" y="0"/>
                </a:moveTo>
                <a:lnTo>
                  <a:pt x="996442" y="0"/>
                </a:lnTo>
                <a:lnTo>
                  <a:pt x="996442" y="123825"/>
                </a:lnTo>
                <a:lnTo>
                  <a:pt x="1544129" y="123825"/>
                </a:lnTo>
                <a:lnTo>
                  <a:pt x="2091817" y="123825"/>
                </a:lnTo>
                <a:lnTo>
                  <a:pt x="2091817" y="0"/>
                </a:lnTo>
                <a:close/>
              </a:path>
            </a:pathLst>
          </a:custGeom>
          <a:solidFill>
            <a:srgbClr val="2A9FBC"/>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7"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943621" y="511555"/>
            <a:ext cx="42170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Lucida Sans"/>
                <a:cs typeface="Lucida Sans"/>
              </a:rPr>
              <a:t>Integration</a:t>
            </a:r>
            <a:r>
              <a:rPr sz="3600" spc="-105" dirty="0">
                <a:solidFill>
                  <a:srgbClr val="404040"/>
                </a:solidFill>
                <a:latin typeface="Lucida Sans"/>
                <a:cs typeface="Lucida Sans"/>
              </a:rPr>
              <a:t> </a:t>
            </a:r>
            <a:r>
              <a:rPr sz="3600" spc="-55" dirty="0">
                <a:solidFill>
                  <a:srgbClr val="404040"/>
                </a:solidFill>
                <a:latin typeface="Lucida Sans"/>
                <a:cs typeface="Lucida Sans"/>
              </a:rPr>
              <a:t>Testing</a:t>
            </a:r>
            <a:endParaRPr sz="3600">
              <a:latin typeface="Lucida Sans"/>
              <a:cs typeface="Lucida Sans"/>
            </a:endParaRPr>
          </a:p>
        </p:txBody>
      </p:sp>
      <p:sp>
        <p:nvSpPr>
          <p:cNvPr id="4" name="object 4"/>
          <p:cNvSpPr txBox="1"/>
          <p:nvPr/>
        </p:nvSpPr>
        <p:spPr>
          <a:xfrm>
            <a:off x="5024638" y="1441195"/>
            <a:ext cx="4681220" cy="4600575"/>
          </a:xfrm>
          <a:prstGeom prst="rect">
            <a:avLst/>
          </a:prstGeom>
        </p:spPr>
        <p:txBody>
          <a:bodyPr vert="horz" wrap="square" lIns="0" tIns="92075" rIns="0" bIns="0" rtlCol="0">
            <a:spAutoFit/>
          </a:bodyPr>
          <a:lstStyle/>
          <a:p>
            <a:pPr marL="12700">
              <a:lnSpc>
                <a:spcPct val="100000"/>
              </a:lnSpc>
              <a:spcBef>
                <a:spcPts val="725"/>
              </a:spcBef>
            </a:pPr>
            <a:r>
              <a:rPr sz="2400" spc="190" dirty="0">
                <a:solidFill>
                  <a:srgbClr val="F05A28"/>
                </a:solidFill>
                <a:latin typeface="Calibri"/>
                <a:cs typeface="Calibri"/>
              </a:rPr>
              <a:t>Test</a:t>
            </a:r>
            <a:r>
              <a:rPr sz="2400" spc="180" dirty="0">
                <a:solidFill>
                  <a:srgbClr val="F05A28"/>
                </a:solidFill>
                <a:latin typeface="Calibri"/>
                <a:cs typeface="Calibri"/>
              </a:rPr>
              <a:t> </a:t>
            </a:r>
            <a:r>
              <a:rPr sz="2400" spc="229" dirty="0">
                <a:solidFill>
                  <a:srgbClr val="F05A28"/>
                </a:solidFill>
                <a:latin typeface="Calibri"/>
                <a:cs typeface="Calibri"/>
              </a:rPr>
              <a:t>objects:</a:t>
            </a:r>
            <a:endParaRPr sz="2400">
              <a:latin typeface="Calibri"/>
              <a:cs typeface="Calibri"/>
            </a:endParaRPr>
          </a:p>
          <a:p>
            <a:pPr marL="598805" indent="-289560">
              <a:lnSpc>
                <a:spcPct val="100000"/>
              </a:lnSpc>
              <a:spcBef>
                <a:spcPts val="620"/>
              </a:spcBef>
              <a:buSzPct val="75000"/>
              <a:buFont typeface="Lucida Sans Unicode"/>
              <a:buChar char="-"/>
              <a:tabLst>
                <a:tab pos="598170" algn="l"/>
                <a:tab pos="599440" algn="l"/>
              </a:tabLst>
            </a:pPr>
            <a:r>
              <a:rPr sz="2400" spc="-45" dirty="0">
                <a:solidFill>
                  <a:srgbClr val="F05A28"/>
                </a:solidFill>
                <a:latin typeface="Verdana"/>
                <a:cs typeface="Verdana"/>
              </a:rPr>
              <a:t>Subsystems</a:t>
            </a:r>
            <a:endParaRPr sz="2400">
              <a:latin typeface="Verdana"/>
              <a:cs typeface="Verdana"/>
            </a:endParaRPr>
          </a:p>
          <a:p>
            <a:pPr marL="598805" indent="-289560">
              <a:lnSpc>
                <a:spcPct val="100000"/>
              </a:lnSpc>
              <a:spcBef>
                <a:spcPts val="625"/>
              </a:spcBef>
              <a:buSzPct val="75000"/>
              <a:buFont typeface="Lucida Sans Unicode"/>
              <a:buChar char="-"/>
              <a:tabLst>
                <a:tab pos="598170" algn="l"/>
                <a:tab pos="599440" algn="l"/>
              </a:tabLst>
            </a:pPr>
            <a:r>
              <a:rPr sz="2400" spc="-20" dirty="0">
                <a:solidFill>
                  <a:srgbClr val="F05A28"/>
                </a:solidFill>
                <a:latin typeface="Verdana"/>
                <a:cs typeface="Verdana"/>
              </a:rPr>
              <a:t>Databases</a:t>
            </a:r>
            <a:endParaRPr sz="2400">
              <a:latin typeface="Verdana"/>
              <a:cs typeface="Verdana"/>
            </a:endParaRPr>
          </a:p>
          <a:p>
            <a:pPr marL="598805" indent="-289560">
              <a:lnSpc>
                <a:spcPct val="100000"/>
              </a:lnSpc>
              <a:spcBef>
                <a:spcPts val="530"/>
              </a:spcBef>
              <a:buSzPct val="75000"/>
              <a:buFont typeface="Lucida Sans Unicode"/>
              <a:buChar char="-"/>
              <a:tabLst>
                <a:tab pos="598170" algn="l"/>
                <a:tab pos="599440" algn="l"/>
              </a:tabLst>
            </a:pPr>
            <a:r>
              <a:rPr sz="2400" spc="-50" dirty="0">
                <a:solidFill>
                  <a:srgbClr val="F05A28"/>
                </a:solidFill>
                <a:latin typeface="Verdana"/>
                <a:cs typeface="Verdana"/>
              </a:rPr>
              <a:t>Infrastructure</a:t>
            </a:r>
            <a:r>
              <a:rPr sz="2400" spc="-140" dirty="0">
                <a:solidFill>
                  <a:srgbClr val="F05A28"/>
                </a:solidFill>
                <a:latin typeface="Verdana"/>
                <a:cs typeface="Verdana"/>
              </a:rPr>
              <a:t> </a:t>
            </a:r>
            <a:r>
              <a:rPr sz="2400" spc="15" dirty="0">
                <a:solidFill>
                  <a:srgbClr val="F05A28"/>
                </a:solidFill>
                <a:latin typeface="Verdana"/>
                <a:cs typeface="Verdana"/>
              </a:rPr>
              <a:t>components</a:t>
            </a:r>
            <a:endParaRPr sz="2400">
              <a:latin typeface="Verdana"/>
              <a:cs typeface="Verdana"/>
            </a:endParaRPr>
          </a:p>
          <a:p>
            <a:pPr marL="598805" indent="-289560">
              <a:lnSpc>
                <a:spcPct val="100000"/>
              </a:lnSpc>
              <a:spcBef>
                <a:spcPts val="625"/>
              </a:spcBef>
              <a:buSzPct val="75000"/>
              <a:buFont typeface="Lucida Sans Unicode"/>
              <a:buChar char="-"/>
              <a:tabLst>
                <a:tab pos="598170" algn="l"/>
                <a:tab pos="599440" algn="l"/>
              </a:tabLst>
            </a:pPr>
            <a:r>
              <a:rPr sz="2400" spc="-5" dirty="0">
                <a:solidFill>
                  <a:srgbClr val="F05A28"/>
                </a:solidFill>
                <a:latin typeface="Verdana"/>
                <a:cs typeface="Verdana"/>
              </a:rPr>
              <a:t>Microservices</a:t>
            </a:r>
            <a:endParaRPr sz="2400">
              <a:latin typeface="Verdana"/>
              <a:cs typeface="Verdana"/>
            </a:endParaRPr>
          </a:p>
          <a:p>
            <a:pPr marL="12700">
              <a:lnSpc>
                <a:spcPct val="100000"/>
              </a:lnSpc>
              <a:spcBef>
                <a:spcPts val="1800"/>
              </a:spcBef>
            </a:pPr>
            <a:r>
              <a:rPr sz="2400" spc="190" dirty="0">
                <a:solidFill>
                  <a:srgbClr val="F05A28"/>
                </a:solidFill>
                <a:latin typeface="Calibri"/>
                <a:cs typeface="Calibri"/>
              </a:rPr>
              <a:t>Test</a:t>
            </a:r>
            <a:r>
              <a:rPr sz="2400" spc="180" dirty="0">
                <a:solidFill>
                  <a:srgbClr val="F05A28"/>
                </a:solidFill>
                <a:latin typeface="Calibri"/>
                <a:cs typeface="Calibri"/>
              </a:rPr>
              <a:t> </a:t>
            </a:r>
            <a:r>
              <a:rPr sz="2400" spc="215" dirty="0">
                <a:solidFill>
                  <a:srgbClr val="F05A28"/>
                </a:solidFill>
                <a:latin typeface="Calibri"/>
                <a:cs typeface="Calibri"/>
              </a:rPr>
              <a:t>basis:</a:t>
            </a:r>
            <a:endParaRPr sz="2400">
              <a:latin typeface="Calibri"/>
              <a:cs typeface="Calibri"/>
            </a:endParaRPr>
          </a:p>
          <a:p>
            <a:pPr marL="652780" indent="-343535">
              <a:lnSpc>
                <a:spcPct val="100000"/>
              </a:lnSpc>
              <a:spcBef>
                <a:spcPts val="620"/>
              </a:spcBef>
              <a:buSzPct val="75000"/>
              <a:buFont typeface="Lucida Sans Unicode"/>
              <a:buChar char="-"/>
              <a:tabLst>
                <a:tab pos="652145" algn="l"/>
                <a:tab pos="653415" algn="l"/>
              </a:tabLst>
            </a:pPr>
            <a:r>
              <a:rPr sz="2400" spc="-25" dirty="0">
                <a:solidFill>
                  <a:srgbClr val="F05A28"/>
                </a:solidFill>
                <a:latin typeface="Verdana"/>
                <a:cs typeface="Verdana"/>
              </a:rPr>
              <a:t>Technical</a:t>
            </a:r>
            <a:r>
              <a:rPr sz="2400" spc="-135" dirty="0">
                <a:solidFill>
                  <a:srgbClr val="F05A28"/>
                </a:solidFill>
                <a:latin typeface="Verdana"/>
                <a:cs typeface="Verdana"/>
              </a:rPr>
              <a:t> </a:t>
            </a:r>
            <a:r>
              <a:rPr sz="2400" spc="35" dirty="0">
                <a:solidFill>
                  <a:srgbClr val="F05A28"/>
                </a:solidFill>
                <a:latin typeface="Verdana"/>
                <a:cs typeface="Verdana"/>
              </a:rPr>
              <a:t>spec</a:t>
            </a:r>
            <a:endParaRPr sz="2400">
              <a:latin typeface="Verdana"/>
              <a:cs typeface="Verdana"/>
            </a:endParaRPr>
          </a:p>
          <a:p>
            <a:pPr marL="652780" indent="-343535">
              <a:lnSpc>
                <a:spcPct val="100000"/>
              </a:lnSpc>
              <a:spcBef>
                <a:spcPts val="625"/>
              </a:spcBef>
              <a:buSzPct val="75000"/>
              <a:buFont typeface="Lucida Sans Unicode"/>
              <a:buChar char="-"/>
              <a:tabLst>
                <a:tab pos="652145" algn="l"/>
                <a:tab pos="653415" algn="l"/>
              </a:tabLst>
            </a:pPr>
            <a:r>
              <a:rPr sz="2400" spc="-5" dirty="0">
                <a:solidFill>
                  <a:srgbClr val="F05A28"/>
                </a:solidFill>
                <a:latin typeface="Verdana"/>
                <a:cs typeface="Verdana"/>
              </a:rPr>
              <a:t>Design</a:t>
            </a:r>
            <a:r>
              <a:rPr sz="2400" spc="-135" dirty="0">
                <a:solidFill>
                  <a:srgbClr val="F05A28"/>
                </a:solidFill>
                <a:latin typeface="Verdana"/>
                <a:cs typeface="Verdana"/>
              </a:rPr>
              <a:t> </a:t>
            </a:r>
            <a:r>
              <a:rPr sz="2400" spc="15" dirty="0">
                <a:solidFill>
                  <a:srgbClr val="F05A28"/>
                </a:solidFill>
                <a:latin typeface="Verdana"/>
                <a:cs typeface="Verdana"/>
              </a:rPr>
              <a:t>documents</a:t>
            </a:r>
            <a:endParaRPr sz="2400">
              <a:latin typeface="Verdana"/>
              <a:cs typeface="Verdana"/>
            </a:endParaRPr>
          </a:p>
          <a:p>
            <a:pPr marL="652780" indent="-343535">
              <a:lnSpc>
                <a:spcPct val="100000"/>
              </a:lnSpc>
              <a:spcBef>
                <a:spcPts val="530"/>
              </a:spcBef>
              <a:buSzPct val="75000"/>
              <a:buFont typeface="Lucida Sans Unicode"/>
              <a:buChar char="-"/>
              <a:tabLst>
                <a:tab pos="652145" algn="l"/>
                <a:tab pos="653415" algn="l"/>
              </a:tabLst>
            </a:pPr>
            <a:r>
              <a:rPr sz="2400" spc="-10" dirty="0">
                <a:solidFill>
                  <a:srgbClr val="F05A28"/>
                </a:solidFill>
                <a:latin typeface="Verdana"/>
                <a:cs typeface="Verdana"/>
              </a:rPr>
              <a:t>Sequence</a:t>
            </a:r>
            <a:r>
              <a:rPr sz="2400" spc="-120" dirty="0">
                <a:solidFill>
                  <a:srgbClr val="F05A28"/>
                </a:solidFill>
                <a:latin typeface="Verdana"/>
                <a:cs typeface="Verdana"/>
              </a:rPr>
              <a:t> </a:t>
            </a:r>
            <a:r>
              <a:rPr sz="2400" spc="-25" dirty="0">
                <a:solidFill>
                  <a:srgbClr val="F05A28"/>
                </a:solidFill>
                <a:latin typeface="Verdana"/>
                <a:cs typeface="Verdana"/>
              </a:rPr>
              <a:t>diagrams</a:t>
            </a:r>
            <a:endParaRPr sz="2400">
              <a:latin typeface="Verdana"/>
              <a:cs typeface="Verdana"/>
            </a:endParaRPr>
          </a:p>
          <a:p>
            <a:pPr marL="652780" indent="-343535">
              <a:lnSpc>
                <a:spcPct val="100000"/>
              </a:lnSpc>
              <a:spcBef>
                <a:spcPts val="625"/>
              </a:spcBef>
              <a:buSzPct val="75000"/>
              <a:buFont typeface="Lucida Sans Unicode"/>
              <a:buChar char="-"/>
              <a:tabLst>
                <a:tab pos="652145" algn="l"/>
                <a:tab pos="653415" algn="l"/>
              </a:tabLst>
            </a:pPr>
            <a:r>
              <a:rPr sz="2400" spc="40" dirty="0">
                <a:solidFill>
                  <a:srgbClr val="F05A28"/>
                </a:solidFill>
                <a:latin typeface="Verdana"/>
                <a:cs typeface="Verdana"/>
              </a:rPr>
              <a:t>Public </a:t>
            </a:r>
            <a:r>
              <a:rPr sz="2400" spc="-20" dirty="0">
                <a:solidFill>
                  <a:srgbClr val="F05A28"/>
                </a:solidFill>
                <a:latin typeface="Verdana"/>
                <a:cs typeface="Verdana"/>
              </a:rPr>
              <a:t>interface</a:t>
            </a:r>
            <a:r>
              <a:rPr sz="2400" spc="-310" dirty="0">
                <a:solidFill>
                  <a:srgbClr val="F05A28"/>
                </a:solidFill>
                <a:latin typeface="Verdana"/>
                <a:cs typeface="Verdana"/>
              </a:rPr>
              <a:t> </a:t>
            </a:r>
            <a:r>
              <a:rPr sz="2400" spc="-5" dirty="0">
                <a:solidFill>
                  <a:srgbClr val="F05A28"/>
                </a:solidFill>
                <a:latin typeface="Verdana"/>
                <a:cs typeface="Verdana"/>
              </a:rPr>
              <a:t>definitions</a:t>
            </a:r>
            <a:endParaRPr sz="2400">
              <a:latin typeface="Verdana"/>
              <a:cs typeface="Verdana"/>
            </a:endParaRPr>
          </a:p>
        </p:txBody>
      </p:sp>
      <p:sp>
        <p:nvSpPr>
          <p:cNvPr id="5" name="object 5"/>
          <p:cNvSpPr/>
          <p:nvPr/>
        </p:nvSpPr>
        <p:spPr>
          <a:xfrm>
            <a:off x="739914" y="1812925"/>
            <a:ext cx="3011208"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1296" y="2259119"/>
            <a:ext cx="1616710" cy="1616710"/>
          </a:xfrm>
          <a:prstGeom prst="rect">
            <a:avLst/>
          </a:prstGeom>
          <a:solidFill>
            <a:srgbClr val="404040"/>
          </a:solidFill>
        </p:spPr>
        <p:txBody>
          <a:bodyPr vert="horz" wrap="square" lIns="0" tIns="5715" rIns="0" bIns="0" rtlCol="0">
            <a:spAutoFit/>
          </a:bodyPr>
          <a:lstStyle/>
          <a:p>
            <a:pPr>
              <a:lnSpc>
                <a:spcPct val="100000"/>
              </a:lnSpc>
              <a:spcBef>
                <a:spcPts val="45"/>
              </a:spcBef>
            </a:pPr>
            <a:endParaRPr sz="4150">
              <a:latin typeface="Times New Roman"/>
              <a:cs typeface="Times New Roman"/>
            </a:endParaRPr>
          </a:p>
          <a:p>
            <a:pPr marL="253365">
              <a:lnSpc>
                <a:spcPct val="100000"/>
              </a:lnSpc>
            </a:pPr>
            <a:r>
              <a:rPr spc="280" dirty="0">
                <a:solidFill>
                  <a:srgbClr val="FFFFFF"/>
                </a:solidFill>
              </a:rPr>
              <a:t>System</a:t>
            </a:r>
          </a:p>
        </p:txBody>
      </p:sp>
      <p:grpSp>
        <p:nvGrpSpPr>
          <p:cNvPr id="3" name="object 3"/>
          <p:cNvGrpSpPr/>
          <p:nvPr/>
        </p:nvGrpSpPr>
        <p:grpSpPr>
          <a:xfrm>
            <a:off x="2148433" y="2767041"/>
            <a:ext cx="2535555" cy="2479675"/>
            <a:chOff x="2148433" y="2767041"/>
            <a:chExt cx="2535555" cy="2479675"/>
          </a:xfrm>
        </p:grpSpPr>
        <p:sp>
          <p:nvSpPr>
            <p:cNvPr id="4" name="object 4"/>
            <p:cNvSpPr/>
            <p:nvPr/>
          </p:nvSpPr>
          <p:spPr>
            <a:xfrm>
              <a:off x="2148433" y="3490037"/>
              <a:ext cx="1604530" cy="175661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70798" y="2767041"/>
              <a:ext cx="1212850" cy="761365"/>
            </a:xfrm>
            <a:custGeom>
              <a:avLst/>
              <a:gdLst/>
              <a:ahLst/>
              <a:cxnLst/>
              <a:rect l="l" t="t" r="r" b="b"/>
              <a:pathLst>
                <a:path w="1212850" h="761364">
                  <a:moveTo>
                    <a:pt x="1143573" y="46912"/>
                  </a:moveTo>
                  <a:lnTo>
                    <a:pt x="1078865" y="56959"/>
                  </a:lnTo>
                  <a:lnTo>
                    <a:pt x="1007897" y="73596"/>
                  </a:lnTo>
                  <a:lnTo>
                    <a:pt x="934529" y="96100"/>
                  </a:lnTo>
                  <a:lnTo>
                    <a:pt x="897064" y="109473"/>
                  </a:lnTo>
                  <a:lnTo>
                    <a:pt x="859129" y="124244"/>
                  </a:lnTo>
                  <a:lnTo>
                    <a:pt x="820775" y="140360"/>
                  </a:lnTo>
                  <a:lnTo>
                    <a:pt x="781913" y="157873"/>
                  </a:lnTo>
                  <a:lnTo>
                    <a:pt x="703541" y="196634"/>
                  </a:lnTo>
                  <a:lnTo>
                    <a:pt x="624205" y="240385"/>
                  </a:lnTo>
                  <a:lnTo>
                    <a:pt x="544283" y="288886"/>
                  </a:lnTo>
                  <a:lnTo>
                    <a:pt x="464146" y="341934"/>
                  </a:lnTo>
                  <a:lnTo>
                    <a:pt x="384175" y="399313"/>
                  </a:lnTo>
                  <a:lnTo>
                    <a:pt x="304723" y="460794"/>
                  </a:lnTo>
                  <a:lnTo>
                    <a:pt x="226174" y="526173"/>
                  </a:lnTo>
                  <a:lnTo>
                    <a:pt x="148907" y="595223"/>
                  </a:lnTo>
                  <a:lnTo>
                    <a:pt x="73279" y="667740"/>
                  </a:lnTo>
                  <a:lnTo>
                    <a:pt x="0" y="743165"/>
                  </a:lnTo>
                  <a:lnTo>
                    <a:pt x="18224" y="760869"/>
                  </a:lnTo>
                  <a:lnTo>
                    <a:pt x="91503" y="685431"/>
                  </a:lnTo>
                  <a:lnTo>
                    <a:pt x="166484" y="613562"/>
                  </a:lnTo>
                  <a:lnTo>
                    <a:pt x="243103" y="545109"/>
                  </a:lnTo>
                  <a:lnTo>
                    <a:pt x="320967" y="480313"/>
                  </a:lnTo>
                  <a:lnTo>
                    <a:pt x="399719" y="419404"/>
                  </a:lnTo>
                  <a:lnTo>
                    <a:pt x="478955" y="362572"/>
                  </a:lnTo>
                  <a:lnTo>
                    <a:pt x="558304" y="310070"/>
                  </a:lnTo>
                  <a:lnTo>
                    <a:pt x="637374" y="262102"/>
                  </a:lnTo>
                  <a:lnTo>
                    <a:pt x="715797" y="218884"/>
                  </a:lnTo>
                  <a:lnTo>
                    <a:pt x="793178" y="180644"/>
                  </a:lnTo>
                  <a:lnTo>
                    <a:pt x="831202" y="163525"/>
                  </a:lnTo>
                  <a:lnTo>
                    <a:pt x="868972" y="147662"/>
                  </a:lnTo>
                  <a:lnTo>
                    <a:pt x="906272" y="133146"/>
                  </a:lnTo>
                  <a:lnTo>
                    <a:pt x="943076" y="120014"/>
                  </a:lnTo>
                  <a:lnTo>
                    <a:pt x="1014945" y="97993"/>
                  </a:lnTo>
                  <a:lnTo>
                    <a:pt x="1084199" y="81800"/>
                  </a:lnTo>
                  <a:lnTo>
                    <a:pt x="1136455" y="73472"/>
                  </a:lnTo>
                  <a:lnTo>
                    <a:pt x="1162417" y="56942"/>
                  </a:lnTo>
                  <a:lnTo>
                    <a:pt x="1143573" y="46912"/>
                  </a:lnTo>
                  <a:close/>
                </a:path>
                <a:path w="1212850" h="761364">
                  <a:moveTo>
                    <a:pt x="1190786" y="43268"/>
                  </a:moveTo>
                  <a:lnTo>
                    <a:pt x="1187107" y="43268"/>
                  </a:lnTo>
                  <a:lnTo>
                    <a:pt x="1188097" y="68656"/>
                  </a:lnTo>
                  <a:lnTo>
                    <a:pt x="1182281" y="68859"/>
                  </a:lnTo>
                  <a:lnTo>
                    <a:pt x="1150429" y="71627"/>
                  </a:lnTo>
                  <a:lnTo>
                    <a:pt x="1136455" y="73472"/>
                  </a:lnTo>
                  <a:lnTo>
                    <a:pt x="1100455" y="96392"/>
                  </a:lnTo>
                  <a:lnTo>
                    <a:pt x="1098715" y="104241"/>
                  </a:lnTo>
                  <a:lnTo>
                    <a:pt x="1106246" y="116077"/>
                  </a:lnTo>
                  <a:lnTo>
                    <a:pt x="1114094" y="117817"/>
                  </a:lnTo>
                  <a:lnTo>
                    <a:pt x="1212786" y="54978"/>
                  </a:lnTo>
                  <a:lnTo>
                    <a:pt x="1190786" y="43268"/>
                  </a:lnTo>
                  <a:close/>
                </a:path>
                <a:path w="1212850" h="761364">
                  <a:moveTo>
                    <a:pt x="1162417" y="56942"/>
                  </a:moveTo>
                  <a:lnTo>
                    <a:pt x="1136455" y="73472"/>
                  </a:lnTo>
                  <a:lnTo>
                    <a:pt x="1150429" y="71627"/>
                  </a:lnTo>
                  <a:lnTo>
                    <a:pt x="1182281" y="68859"/>
                  </a:lnTo>
                  <a:lnTo>
                    <a:pt x="1188097" y="68656"/>
                  </a:lnTo>
                  <a:lnTo>
                    <a:pt x="1188039" y="67170"/>
                  </a:lnTo>
                  <a:lnTo>
                    <a:pt x="1181633" y="67170"/>
                  </a:lnTo>
                  <a:lnTo>
                    <a:pt x="1162417" y="56942"/>
                  </a:lnTo>
                  <a:close/>
                </a:path>
                <a:path w="1212850" h="761364">
                  <a:moveTo>
                    <a:pt x="1180782" y="45250"/>
                  </a:moveTo>
                  <a:lnTo>
                    <a:pt x="1162417" y="56942"/>
                  </a:lnTo>
                  <a:lnTo>
                    <a:pt x="1181633" y="67170"/>
                  </a:lnTo>
                  <a:lnTo>
                    <a:pt x="1180782" y="45250"/>
                  </a:lnTo>
                  <a:close/>
                </a:path>
                <a:path w="1212850" h="761364">
                  <a:moveTo>
                    <a:pt x="1187184" y="45250"/>
                  </a:moveTo>
                  <a:lnTo>
                    <a:pt x="1180782" y="45250"/>
                  </a:lnTo>
                  <a:lnTo>
                    <a:pt x="1181633" y="67170"/>
                  </a:lnTo>
                  <a:lnTo>
                    <a:pt x="1188039" y="67170"/>
                  </a:lnTo>
                  <a:lnTo>
                    <a:pt x="1187184" y="45250"/>
                  </a:lnTo>
                  <a:close/>
                </a:path>
                <a:path w="1212850" h="761364">
                  <a:moveTo>
                    <a:pt x="1187107" y="43268"/>
                  </a:moveTo>
                  <a:lnTo>
                    <a:pt x="1180071" y="43560"/>
                  </a:lnTo>
                  <a:lnTo>
                    <a:pt x="1147102" y="46443"/>
                  </a:lnTo>
                  <a:lnTo>
                    <a:pt x="1143573" y="46912"/>
                  </a:lnTo>
                  <a:lnTo>
                    <a:pt x="1162417" y="56942"/>
                  </a:lnTo>
                  <a:lnTo>
                    <a:pt x="1180782" y="45250"/>
                  </a:lnTo>
                  <a:lnTo>
                    <a:pt x="1187184" y="45250"/>
                  </a:lnTo>
                  <a:lnTo>
                    <a:pt x="1187107" y="43268"/>
                  </a:lnTo>
                  <a:close/>
                </a:path>
                <a:path w="1212850" h="761364">
                  <a:moveTo>
                    <a:pt x="1109510" y="0"/>
                  </a:moveTo>
                  <a:lnTo>
                    <a:pt x="1101813" y="2349"/>
                  </a:lnTo>
                  <a:lnTo>
                    <a:pt x="1095222" y="14731"/>
                  </a:lnTo>
                  <a:lnTo>
                    <a:pt x="1097572" y="22428"/>
                  </a:lnTo>
                  <a:lnTo>
                    <a:pt x="1143573" y="46912"/>
                  </a:lnTo>
                  <a:lnTo>
                    <a:pt x="1147102" y="46443"/>
                  </a:lnTo>
                  <a:lnTo>
                    <a:pt x="1180071" y="43560"/>
                  </a:lnTo>
                  <a:lnTo>
                    <a:pt x="1187107" y="43268"/>
                  </a:lnTo>
                  <a:lnTo>
                    <a:pt x="1190786" y="43268"/>
                  </a:lnTo>
                  <a:lnTo>
                    <a:pt x="1109510" y="0"/>
                  </a:lnTo>
                  <a:close/>
                </a:path>
              </a:pathLst>
            </a:custGeom>
            <a:solidFill>
              <a:srgbClr val="404040"/>
            </a:solidFill>
          </p:spPr>
          <p:txBody>
            <a:bodyPr wrap="square" lIns="0" tIns="0" rIns="0" bIns="0" rtlCol="0"/>
            <a:lstStyle/>
            <a:p>
              <a:endParaRPr/>
            </a:p>
          </p:txBody>
        </p:sp>
      </p:grpSp>
      <p:sp>
        <p:nvSpPr>
          <p:cNvPr id="6" name="object 6"/>
          <p:cNvSpPr txBox="1"/>
          <p:nvPr/>
        </p:nvSpPr>
        <p:spPr>
          <a:xfrm>
            <a:off x="1080361" y="5321467"/>
            <a:ext cx="3661410" cy="461009"/>
          </a:xfrm>
          <a:prstGeom prst="rect">
            <a:avLst/>
          </a:prstGeom>
          <a:solidFill>
            <a:srgbClr val="2A9FBC"/>
          </a:solidFill>
        </p:spPr>
        <p:txBody>
          <a:bodyPr vert="horz" wrap="square" lIns="0" tIns="79375" rIns="0" bIns="0" rtlCol="0">
            <a:spAutoFit/>
          </a:bodyPr>
          <a:lstStyle/>
          <a:p>
            <a:pPr marL="1183640">
              <a:lnSpc>
                <a:spcPct val="100000"/>
              </a:lnSpc>
              <a:spcBef>
                <a:spcPts val="625"/>
              </a:spcBef>
            </a:pPr>
            <a:r>
              <a:rPr sz="1800" spc="5" dirty="0">
                <a:solidFill>
                  <a:srgbClr val="FFFFFF"/>
                </a:solidFill>
                <a:latin typeface="Verdana"/>
                <a:cs typeface="Verdana"/>
              </a:rPr>
              <a:t>Developers</a:t>
            </a:r>
            <a:endParaRPr sz="1800">
              <a:latin typeface="Verdana"/>
              <a:cs typeface="Verdana"/>
            </a:endParaRPr>
          </a:p>
        </p:txBody>
      </p:sp>
      <p:grpSp>
        <p:nvGrpSpPr>
          <p:cNvPr id="7" name="object 7"/>
          <p:cNvGrpSpPr/>
          <p:nvPr/>
        </p:nvGrpSpPr>
        <p:grpSpPr>
          <a:xfrm>
            <a:off x="6938862" y="3343239"/>
            <a:ext cx="2861945" cy="1824355"/>
            <a:chOff x="6938862" y="3343239"/>
            <a:chExt cx="2861945" cy="1824355"/>
          </a:xfrm>
        </p:grpSpPr>
        <p:sp>
          <p:nvSpPr>
            <p:cNvPr id="8" name="object 8"/>
            <p:cNvSpPr/>
            <p:nvPr/>
          </p:nvSpPr>
          <p:spPr>
            <a:xfrm>
              <a:off x="8330468" y="3550984"/>
              <a:ext cx="1470032" cy="161632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938862" y="3343239"/>
              <a:ext cx="1435735" cy="685800"/>
            </a:xfrm>
            <a:custGeom>
              <a:avLst/>
              <a:gdLst/>
              <a:ahLst/>
              <a:cxnLst/>
              <a:rect l="l" t="t" r="r" b="b"/>
              <a:pathLst>
                <a:path w="1435734" h="685800">
                  <a:moveTo>
                    <a:pt x="384450" y="73507"/>
                  </a:moveTo>
                  <a:lnTo>
                    <a:pt x="149263" y="73507"/>
                  </a:lnTo>
                  <a:lnTo>
                    <a:pt x="189230" y="73952"/>
                  </a:lnTo>
                  <a:lnTo>
                    <a:pt x="230352" y="76276"/>
                  </a:lnTo>
                  <a:lnTo>
                    <a:pt x="272542" y="80454"/>
                  </a:lnTo>
                  <a:lnTo>
                    <a:pt x="315722" y="86448"/>
                  </a:lnTo>
                  <a:lnTo>
                    <a:pt x="359778" y="94221"/>
                  </a:lnTo>
                  <a:lnTo>
                    <a:pt x="404634" y="103758"/>
                  </a:lnTo>
                  <a:lnTo>
                    <a:pt x="450202" y="115011"/>
                  </a:lnTo>
                  <a:lnTo>
                    <a:pt x="496392" y="127939"/>
                  </a:lnTo>
                  <a:lnTo>
                    <a:pt x="543128" y="142519"/>
                  </a:lnTo>
                  <a:lnTo>
                    <a:pt x="590296" y="158711"/>
                  </a:lnTo>
                  <a:lnTo>
                    <a:pt x="637844" y="176491"/>
                  </a:lnTo>
                  <a:lnTo>
                    <a:pt x="685660" y="195795"/>
                  </a:lnTo>
                  <a:lnTo>
                    <a:pt x="733666" y="216623"/>
                  </a:lnTo>
                  <a:lnTo>
                    <a:pt x="781761" y="238912"/>
                  </a:lnTo>
                  <a:lnTo>
                    <a:pt x="829881" y="262648"/>
                  </a:lnTo>
                  <a:lnTo>
                    <a:pt x="877938" y="287769"/>
                  </a:lnTo>
                  <a:lnTo>
                    <a:pt x="925830" y="314261"/>
                  </a:lnTo>
                  <a:lnTo>
                    <a:pt x="973480" y="342087"/>
                  </a:lnTo>
                  <a:lnTo>
                    <a:pt x="1020800" y="371195"/>
                  </a:lnTo>
                  <a:lnTo>
                    <a:pt x="1067701" y="401561"/>
                  </a:lnTo>
                  <a:lnTo>
                    <a:pt x="1114107" y="433158"/>
                  </a:lnTo>
                  <a:lnTo>
                    <a:pt x="1159916" y="465924"/>
                  </a:lnTo>
                  <a:lnTo>
                    <a:pt x="1205064" y="499833"/>
                  </a:lnTo>
                  <a:lnTo>
                    <a:pt x="1249451" y="534860"/>
                  </a:lnTo>
                  <a:lnTo>
                    <a:pt x="1292987" y="570966"/>
                  </a:lnTo>
                  <a:lnTo>
                    <a:pt x="1335608" y="608101"/>
                  </a:lnTo>
                  <a:lnTo>
                    <a:pt x="1377200" y="646239"/>
                  </a:lnTo>
                  <a:lnTo>
                    <a:pt x="1417942" y="685584"/>
                  </a:lnTo>
                  <a:lnTo>
                    <a:pt x="1435582" y="667308"/>
                  </a:lnTo>
                  <a:lnTo>
                    <a:pt x="1394841" y="627964"/>
                  </a:lnTo>
                  <a:lnTo>
                    <a:pt x="1352765" y="589381"/>
                  </a:lnTo>
                  <a:lnTo>
                    <a:pt x="1309674" y="551814"/>
                  </a:lnTo>
                  <a:lnTo>
                    <a:pt x="1265656" y="515315"/>
                  </a:lnTo>
                  <a:lnTo>
                    <a:pt x="1220800" y="479894"/>
                  </a:lnTo>
                  <a:lnTo>
                    <a:pt x="1175181" y="445617"/>
                  </a:lnTo>
                  <a:lnTo>
                    <a:pt x="1128877" y="412495"/>
                  </a:lnTo>
                  <a:lnTo>
                    <a:pt x="1081989" y="380568"/>
                  </a:lnTo>
                  <a:lnTo>
                    <a:pt x="1034605" y="349872"/>
                  </a:lnTo>
                  <a:lnTo>
                    <a:pt x="986790" y="320459"/>
                  </a:lnTo>
                  <a:lnTo>
                    <a:pt x="938631" y="292328"/>
                  </a:lnTo>
                  <a:lnTo>
                    <a:pt x="890231" y="265544"/>
                  </a:lnTo>
                  <a:lnTo>
                    <a:pt x="841654" y="240131"/>
                  </a:lnTo>
                  <a:lnTo>
                    <a:pt x="793000" y="216128"/>
                  </a:lnTo>
                  <a:lnTo>
                    <a:pt x="744347" y="193573"/>
                  </a:lnTo>
                  <a:lnTo>
                    <a:pt x="695769" y="172504"/>
                  </a:lnTo>
                  <a:lnTo>
                    <a:pt x="647357" y="152933"/>
                  </a:lnTo>
                  <a:lnTo>
                    <a:pt x="599198" y="134924"/>
                  </a:lnTo>
                  <a:lnTo>
                    <a:pt x="551370" y="118490"/>
                  </a:lnTo>
                  <a:lnTo>
                    <a:pt x="503961" y="103695"/>
                  </a:lnTo>
                  <a:lnTo>
                    <a:pt x="457047" y="90550"/>
                  </a:lnTo>
                  <a:lnTo>
                    <a:pt x="410718" y="79095"/>
                  </a:lnTo>
                  <a:lnTo>
                    <a:pt x="384450" y="73507"/>
                  </a:lnTo>
                  <a:close/>
                </a:path>
                <a:path w="1435734" h="685800">
                  <a:moveTo>
                    <a:pt x="86563" y="0"/>
                  </a:moveTo>
                  <a:lnTo>
                    <a:pt x="0" y="78714"/>
                  </a:lnTo>
                  <a:lnTo>
                    <a:pt x="111137" y="115315"/>
                  </a:lnTo>
                  <a:lnTo>
                    <a:pt x="118313" y="111696"/>
                  </a:lnTo>
                  <a:lnTo>
                    <a:pt x="122694" y="98374"/>
                  </a:lnTo>
                  <a:lnTo>
                    <a:pt x="119075" y="91198"/>
                  </a:lnTo>
                  <a:lnTo>
                    <a:pt x="102959" y="85890"/>
                  </a:lnTo>
                  <a:lnTo>
                    <a:pt x="27305" y="85890"/>
                  </a:lnTo>
                  <a:lnTo>
                    <a:pt x="22009" y="61048"/>
                  </a:lnTo>
                  <a:lnTo>
                    <a:pt x="33426" y="58635"/>
                  </a:lnTo>
                  <a:lnTo>
                    <a:pt x="64992" y="53955"/>
                  </a:lnTo>
                  <a:lnTo>
                    <a:pt x="103657" y="18795"/>
                  </a:lnTo>
                  <a:lnTo>
                    <a:pt x="104038" y="10756"/>
                  </a:lnTo>
                  <a:lnTo>
                    <a:pt x="94602" y="380"/>
                  </a:lnTo>
                  <a:lnTo>
                    <a:pt x="86563" y="0"/>
                  </a:lnTo>
                  <a:close/>
                </a:path>
                <a:path w="1435734" h="685800">
                  <a:moveTo>
                    <a:pt x="64992" y="53955"/>
                  </a:moveTo>
                  <a:lnTo>
                    <a:pt x="33426" y="58635"/>
                  </a:lnTo>
                  <a:lnTo>
                    <a:pt x="22009" y="61048"/>
                  </a:lnTo>
                  <a:lnTo>
                    <a:pt x="27305" y="85890"/>
                  </a:lnTo>
                  <a:lnTo>
                    <a:pt x="37172" y="83756"/>
                  </a:lnTo>
                  <a:lnTo>
                    <a:pt x="43124" y="82867"/>
                  </a:lnTo>
                  <a:lnTo>
                    <a:pt x="33197" y="82867"/>
                  </a:lnTo>
                  <a:lnTo>
                    <a:pt x="28625" y="61404"/>
                  </a:lnTo>
                  <a:lnTo>
                    <a:pt x="56800" y="61404"/>
                  </a:lnTo>
                  <a:lnTo>
                    <a:pt x="64992" y="53955"/>
                  </a:lnTo>
                  <a:close/>
                </a:path>
                <a:path w="1435734" h="685800">
                  <a:moveTo>
                    <a:pt x="78650" y="77882"/>
                  </a:moveTo>
                  <a:lnTo>
                    <a:pt x="73139" y="78384"/>
                  </a:lnTo>
                  <a:lnTo>
                    <a:pt x="37172" y="83756"/>
                  </a:lnTo>
                  <a:lnTo>
                    <a:pt x="27305" y="85890"/>
                  </a:lnTo>
                  <a:lnTo>
                    <a:pt x="102959" y="85890"/>
                  </a:lnTo>
                  <a:lnTo>
                    <a:pt x="78650" y="77882"/>
                  </a:lnTo>
                  <a:close/>
                </a:path>
                <a:path w="1435734" h="685800">
                  <a:moveTo>
                    <a:pt x="28625" y="61404"/>
                  </a:moveTo>
                  <a:lnTo>
                    <a:pt x="33197" y="82867"/>
                  </a:lnTo>
                  <a:lnTo>
                    <a:pt x="49308" y="68217"/>
                  </a:lnTo>
                  <a:lnTo>
                    <a:pt x="28625" y="61404"/>
                  </a:lnTo>
                  <a:close/>
                </a:path>
                <a:path w="1435734" h="685800">
                  <a:moveTo>
                    <a:pt x="49308" y="68217"/>
                  </a:moveTo>
                  <a:lnTo>
                    <a:pt x="33197" y="82867"/>
                  </a:lnTo>
                  <a:lnTo>
                    <a:pt x="43124" y="82867"/>
                  </a:lnTo>
                  <a:lnTo>
                    <a:pt x="73139" y="78384"/>
                  </a:lnTo>
                  <a:lnTo>
                    <a:pt x="78650" y="77882"/>
                  </a:lnTo>
                  <a:lnTo>
                    <a:pt x="49308" y="68217"/>
                  </a:lnTo>
                  <a:close/>
                </a:path>
                <a:path w="1435734" h="685800">
                  <a:moveTo>
                    <a:pt x="149555" y="48107"/>
                  </a:moveTo>
                  <a:lnTo>
                    <a:pt x="109588" y="49593"/>
                  </a:lnTo>
                  <a:lnTo>
                    <a:pt x="70853" y="53085"/>
                  </a:lnTo>
                  <a:lnTo>
                    <a:pt x="64992" y="53955"/>
                  </a:lnTo>
                  <a:lnTo>
                    <a:pt x="49308" y="68217"/>
                  </a:lnTo>
                  <a:lnTo>
                    <a:pt x="78650" y="77882"/>
                  </a:lnTo>
                  <a:lnTo>
                    <a:pt x="110540" y="74980"/>
                  </a:lnTo>
                  <a:lnTo>
                    <a:pt x="149263" y="73507"/>
                  </a:lnTo>
                  <a:lnTo>
                    <a:pt x="384450" y="73507"/>
                  </a:lnTo>
                  <a:lnTo>
                    <a:pt x="365048" y="69380"/>
                  </a:lnTo>
                  <a:lnTo>
                    <a:pt x="320141" y="61429"/>
                  </a:lnTo>
                  <a:lnTo>
                    <a:pt x="276047" y="55295"/>
                  </a:lnTo>
                  <a:lnTo>
                    <a:pt x="232867" y="51003"/>
                  </a:lnTo>
                  <a:lnTo>
                    <a:pt x="190665" y="48590"/>
                  </a:lnTo>
                  <a:lnTo>
                    <a:pt x="149555" y="48107"/>
                  </a:lnTo>
                  <a:close/>
                </a:path>
                <a:path w="1435734" h="685800">
                  <a:moveTo>
                    <a:pt x="56800" y="61404"/>
                  </a:moveTo>
                  <a:lnTo>
                    <a:pt x="28625" y="61404"/>
                  </a:lnTo>
                  <a:lnTo>
                    <a:pt x="49308" y="68217"/>
                  </a:lnTo>
                  <a:lnTo>
                    <a:pt x="56800" y="61404"/>
                  </a:lnTo>
                  <a:close/>
                </a:path>
              </a:pathLst>
            </a:custGeom>
            <a:solidFill>
              <a:srgbClr val="404040"/>
            </a:solidFill>
          </p:spPr>
          <p:txBody>
            <a:bodyPr wrap="square" lIns="0" tIns="0" rIns="0" bIns="0" rtlCol="0"/>
            <a:lstStyle/>
            <a:p>
              <a:endParaRPr/>
            </a:p>
          </p:txBody>
        </p:sp>
      </p:grpSp>
      <p:sp>
        <p:nvSpPr>
          <p:cNvPr id="10" name="object 10"/>
          <p:cNvSpPr txBox="1"/>
          <p:nvPr/>
        </p:nvSpPr>
        <p:spPr>
          <a:xfrm>
            <a:off x="7179505" y="5368469"/>
            <a:ext cx="3661410" cy="461009"/>
          </a:xfrm>
          <a:prstGeom prst="rect">
            <a:avLst/>
          </a:prstGeom>
          <a:solidFill>
            <a:srgbClr val="2A9FBC"/>
          </a:solidFill>
        </p:spPr>
        <p:txBody>
          <a:bodyPr vert="horz" wrap="square" lIns="0" tIns="81280" rIns="0" bIns="0" rtlCol="0">
            <a:spAutoFit/>
          </a:bodyPr>
          <a:lstStyle/>
          <a:p>
            <a:pPr algn="ctr">
              <a:lnSpc>
                <a:spcPct val="100000"/>
              </a:lnSpc>
              <a:spcBef>
                <a:spcPts val="640"/>
              </a:spcBef>
            </a:pPr>
            <a:r>
              <a:rPr sz="1800" spc="-40" dirty="0">
                <a:solidFill>
                  <a:srgbClr val="FFFFFF"/>
                </a:solidFill>
                <a:latin typeface="Verdana"/>
                <a:cs typeface="Verdana"/>
              </a:rPr>
              <a:t>Testers</a:t>
            </a:r>
            <a:endParaRPr sz="1800">
              <a:latin typeface="Verdana"/>
              <a:cs typeface="Verdana"/>
            </a:endParaRPr>
          </a:p>
        </p:txBody>
      </p:sp>
      <p:sp>
        <p:nvSpPr>
          <p:cNvPr id="11" name="object 11"/>
          <p:cNvSpPr/>
          <p:nvPr/>
        </p:nvSpPr>
        <p:spPr>
          <a:xfrm>
            <a:off x="8169592" y="251512"/>
            <a:ext cx="1616323" cy="1716031"/>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558525" y="968484"/>
            <a:ext cx="1533525" cy="896619"/>
          </a:xfrm>
          <a:custGeom>
            <a:avLst/>
            <a:gdLst/>
            <a:ahLst/>
            <a:cxnLst/>
            <a:rect l="l" t="t" r="r" b="b"/>
            <a:pathLst>
              <a:path w="1533525" h="896619">
                <a:moveTo>
                  <a:pt x="18630" y="771944"/>
                </a:moveTo>
                <a:lnTo>
                  <a:pt x="4762" y="774052"/>
                </a:lnTo>
                <a:lnTo>
                  <a:pt x="0" y="780529"/>
                </a:lnTo>
                <a:lnTo>
                  <a:pt x="17614" y="896200"/>
                </a:lnTo>
                <a:lnTo>
                  <a:pt x="41494" y="877443"/>
                </a:lnTo>
                <a:lnTo>
                  <a:pt x="38696" y="877443"/>
                </a:lnTo>
                <a:lnTo>
                  <a:pt x="15074" y="868095"/>
                </a:lnTo>
                <a:lnTo>
                  <a:pt x="17462" y="862114"/>
                </a:lnTo>
                <a:lnTo>
                  <a:pt x="31115" y="832523"/>
                </a:lnTo>
                <a:lnTo>
                  <a:pt x="33047" y="828840"/>
                </a:lnTo>
                <a:lnTo>
                  <a:pt x="25107" y="776706"/>
                </a:lnTo>
                <a:lnTo>
                  <a:pt x="18630" y="771944"/>
                </a:lnTo>
                <a:close/>
              </a:path>
              <a:path w="1533525" h="896619">
                <a:moveTo>
                  <a:pt x="33047" y="828840"/>
                </a:moveTo>
                <a:lnTo>
                  <a:pt x="31115" y="832523"/>
                </a:lnTo>
                <a:lnTo>
                  <a:pt x="17462" y="862114"/>
                </a:lnTo>
                <a:lnTo>
                  <a:pt x="15074" y="868095"/>
                </a:lnTo>
                <a:lnTo>
                  <a:pt x="38696" y="877443"/>
                </a:lnTo>
                <a:lnTo>
                  <a:pt x="40538" y="872744"/>
                </a:lnTo>
                <a:lnTo>
                  <a:pt x="41408" y="870851"/>
                </a:lnTo>
                <a:lnTo>
                  <a:pt x="39446" y="870851"/>
                </a:lnTo>
                <a:lnTo>
                  <a:pt x="19050" y="862774"/>
                </a:lnTo>
                <a:lnTo>
                  <a:pt x="36168" y="849328"/>
                </a:lnTo>
                <a:lnTo>
                  <a:pt x="33047" y="828840"/>
                </a:lnTo>
                <a:close/>
              </a:path>
              <a:path w="1533525" h="896619">
                <a:moveTo>
                  <a:pt x="93941" y="803948"/>
                </a:moveTo>
                <a:lnTo>
                  <a:pt x="61347" y="829550"/>
                </a:lnTo>
                <a:lnTo>
                  <a:pt x="53619" y="844308"/>
                </a:lnTo>
                <a:lnTo>
                  <a:pt x="40538" y="872744"/>
                </a:lnTo>
                <a:lnTo>
                  <a:pt x="38696" y="877443"/>
                </a:lnTo>
                <a:lnTo>
                  <a:pt x="41494" y="877443"/>
                </a:lnTo>
                <a:lnTo>
                  <a:pt x="109626" y="823925"/>
                </a:lnTo>
                <a:lnTo>
                  <a:pt x="110578" y="815949"/>
                </a:lnTo>
                <a:lnTo>
                  <a:pt x="101917" y="804913"/>
                </a:lnTo>
                <a:lnTo>
                  <a:pt x="93941" y="803948"/>
                </a:lnTo>
                <a:close/>
              </a:path>
              <a:path w="1533525" h="896619">
                <a:moveTo>
                  <a:pt x="36168" y="849328"/>
                </a:moveTo>
                <a:lnTo>
                  <a:pt x="19050" y="862774"/>
                </a:lnTo>
                <a:lnTo>
                  <a:pt x="39446" y="870851"/>
                </a:lnTo>
                <a:lnTo>
                  <a:pt x="36168" y="849328"/>
                </a:lnTo>
                <a:close/>
              </a:path>
              <a:path w="1533525" h="896619">
                <a:moveTo>
                  <a:pt x="61347" y="829550"/>
                </a:moveTo>
                <a:lnTo>
                  <a:pt x="36168" y="849328"/>
                </a:lnTo>
                <a:lnTo>
                  <a:pt x="39446" y="870851"/>
                </a:lnTo>
                <a:lnTo>
                  <a:pt x="41408" y="870851"/>
                </a:lnTo>
                <a:lnTo>
                  <a:pt x="53619" y="844308"/>
                </a:lnTo>
                <a:lnTo>
                  <a:pt x="61347" y="829550"/>
                </a:lnTo>
                <a:close/>
              </a:path>
              <a:path w="1533525" h="896619">
                <a:moveTo>
                  <a:pt x="1531124" y="0"/>
                </a:moveTo>
                <a:lnTo>
                  <a:pt x="1477391" y="5054"/>
                </a:lnTo>
                <a:lnTo>
                  <a:pt x="1422882" y="11861"/>
                </a:lnTo>
                <a:lnTo>
                  <a:pt x="1368094" y="20320"/>
                </a:lnTo>
                <a:lnTo>
                  <a:pt x="1313129" y="30403"/>
                </a:lnTo>
                <a:lnTo>
                  <a:pt x="1258062" y="42049"/>
                </a:lnTo>
                <a:lnTo>
                  <a:pt x="1202982" y="55206"/>
                </a:lnTo>
                <a:lnTo>
                  <a:pt x="1147978" y="69837"/>
                </a:lnTo>
                <a:lnTo>
                  <a:pt x="1093165" y="85877"/>
                </a:lnTo>
                <a:lnTo>
                  <a:pt x="1038593" y="103289"/>
                </a:lnTo>
                <a:lnTo>
                  <a:pt x="984389" y="122021"/>
                </a:lnTo>
                <a:lnTo>
                  <a:pt x="930617" y="142036"/>
                </a:lnTo>
                <a:lnTo>
                  <a:pt x="877392" y="163271"/>
                </a:lnTo>
                <a:lnTo>
                  <a:pt x="824788" y="185686"/>
                </a:lnTo>
                <a:lnTo>
                  <a:pt x="772896" y="209232"/>
                </a:lnTo>
                <a:lnTo>
                  <a:pt x="721804" y="233857"/>
                </a:lnTo>
                <a:lnTo>
                  <a:pt x="671614" y="259511"/>
                </a:lnTo>
                <a:lnTo>
                  <a:pt x="622414" y="286156"/>
                </a:lnTo>
                <a:lnTo>
                  <a:pt x="574281" y="313740"/>
                </a:lnTo>
                <a:lnTo>
                  <a:pt x="527316" y="342226"/>
                </a:lnTo>
                <a:lnTo>
                  <a:pt x="481622" y="371551"/>
                </a:lnTo>
                <a:lnTo>
                  <a:pt x="437261" y="401675"/>
                </a:lnTo>
                <a:lnTo>
                  <a:pt x="394347" y="432549"/>
                </a:lnTo>
                <a:lnTo>
                  <a:pt x="352958" y="464134"/>
                </a:lnTo>
                <a:lnTo>
                  <a:pt x="313194" y="496379"/>
                </a:lnTo>
                <a:lnTo>
                  <a:pt x="275145" y="529234"/>
                </a:lnTo>
                <a:lnTo>
                  <a:pt x="238899" y="562660"/>
                </a:lnTo>
                <a:lnTo>
                  <a:pt x="204546" y="596607"/>
                </a:lnTo>
                <a:lnTo>
                  <a:pt x="172173" y="631037"/>
                </a:lnTo>
                <a:lnTo>
                  <a:pt x="141884" y="665911"/>
                </a:lnTo>
                <a:lnTo>
                  <a:pt x="113753" y="701167"/>
                </a:lnTo>
                <a:lnTo>
                  <a:pt x="87896" y="736777"/>
                </a:lnTo>
                <a:lnTo>
                  <a:pt x="64389" y="772693"/>
                </a:lnTo>
                <a:lnTo>
                  <a:pt x="33047" y="828840"/>
                </a:lnTo>
                <a:lnTo>
                  <a:pt x="36168" y="849328"/>
                </a:lnTo>
                <a:lnTo>
                  <a:pt x="61347" y="829550"/>
                </a:lnTo>
                <a:lnTo>
                  <a:pt x="68668" y="815568"/>
                </a:lnTo>
                <a:lnTo>
                  <a:pt x="85648" y="786599"/>
                </a:lnTo>
                <a:lnTo>
                  <a:pt x="108445" y="751700"/>
                </a:lnTo>
                <a:lnTo>
                  <a:pt x="133616" y="717003"/>
                </a:lnTo>
                <a:lnTo>
                  <a:pt x="161061" y="682561"/>
                </a:lnTo>
                <a:lnTo>
                  <a:pt x="190677" y="648436"/>
                </a:lnTo>
                <a:lnTo>
                  <a:pt x="222402" y="614667"/>
                </a:lnTo>
                <a:lnTo>
                  <a:pt x="256120" y="581329"/>
                </a:lnTo>
                <a:lnTo>
                  <a:pt x="291744" y="548449"/>
                </a:lnTo>
                <a:lnTo>
                  <a:pt x="329196" y="516102"/>
                </a:lnTo>
                <a:lnTo>
                  <a:pt x="368376" y="484327"/>
                </a:lnTo>
                <a:lnTo>
                  <a:pt x="409181" y="453161"/>
                </a:lnTo>
                <a:lnTo>
                  <a:pt x="451535" y="422681"/>
                </a:lnTo>
                <a:lnTo>
                  <a:pt x="495338" y="392925"/>
                </a:lnTo>
                <a:lnTo>
                  <a:pt x="540486" y="363943"/>
                </a:lnTo>
                <a:lnTo>
                  <a:pt x="586917" y="335775"/>
                </a:lnTo>
                <a:lnTo>
                  <a:pt x="634504" y="308495"/>
                </a:lnTo>
                <a:lnTo>
                  <a:pt x="683183" y="282130"/>
                </a:lnTo>
                <a:lnTo>
                  <a:pt x="732840" y="256730"/>
                </a:lnTo>
                <a:lnTo>
                  <a:pt x="783386" y="232359"/>
                </a:lnTo>
                <a:lnTo>
                  <a:pt x="834745" y="209054"/>
                </a:lnTo>
                <a:lnTo>
                  <a:pt x="886802" y="186867"/>
                </a:lnTo>
                <a:lnTo>
                  <a:pt x="939482" y="165836"/>
                </a:lnTo>
                <a:lnTo>
                  <a:pt x="992695" y="146037"/>
                </a:lnTo>
                <a:lnTo>
                  <a:pt x="1046327" y="127482"/>
                </a:lnTo>
                <a:lnTo>
                  <a:pt x="1100289" y="110248"/>
                </a:lnTo>
                <a:lnTo>
                  <a:pt x="1154518" y="94373"/>
                </a:lnTo>
                <a:lnTo>
                  <a:pt x="1208887" y="79908"/>
                </a:lnTo>
                <a:lnTo>
                  <a:pt x="1263319" y="66890"/>
                </a:lnTo>
                <a:lnTo>
                  <a:pt x="1317713" y="55384"/>
                </a:lnTo>
                <a:lnTo>
                  <a:pt x="1371981" y="45427"/>
                </a:lnTo>
                <a:lnTo>
                  <a:pt x="1426032" y="37058"/>
                </a:lnTo>
                <a:lnTo>
                  <a:pt x="1479765" y="30340"/>
                </a:lnTo>
                <a:lnTo>
                  <a:pt x="1533499" y="25285"/>
                </a:lnTo>
                <a:lnTo>
                  <a:pt x="1531124" y="0"/>
                </a:lnTo>
                <a:close/>
              </a:path>
            </a:pathLst>
          </a:custGeom>
          <a:solidFill>
            <a:srgbClr val="404040"/>
          </a:solidFill>
        </p:spPr>
        <p:txBody>
          <a:bodyPr wrap="square" lIns="0" tIns="0" rIns="0" bIns="0" rtlCol="0"/>
          <a:lstStyle/>
          <a:p>
            <a:endParaRPr/>
          </a:p>
        </p:txBody>
      </p:sp>
      <p:sp>
        <p:nvSpPr>
          <p:cNvPr id="13" name="object 13"/>
          <p:cNvSpPr txBox="1"/>
          <p:nvPr/>
        </p:nvSpPr>
        <p:spPr>
          <a:xfrm>
            <a:off x="7179505" y="2038407"/>
            <a:ext cx="3661410" cy="461009"/>
          </a:xfrm>
          <a:prstGeom prst="rect">
            <a:avLst/>
          </a:prstGeom>
          <a:solidFill>
            <a:srgbClr val="2A9FBC"/>
          </a:solidFill>
        </p:spPr>
        <p:txBody>
          <a:bodyPr vert="horz" wrap="square" lIns="0" tIns="80010" rIns="0" bIns="0" rtlCol="0">
            <a:spAutoFit/>
          </a:bodyPr>
          <a:lstStyle/>
          <a:p>
            <a:pPr marL="279400">
              <a:lnSpc>
                <a:spcPct val="100000"/>
              </a:lnSpc>
              <a:spcBef>
                <a:spcPts val="630"/>
              </a:spcBef>
            </a:pPr>
            <a:r>
              <a:rPr sz="1800" spc="-45" dirty="0">
                <a:solidFill>
                  <a:srgbClr val="FFFFFF"/>
                </a:solidFill>
                <a:latin typeface="Verdana"/>
                <a:cs typeface="Verdana"/>
              </a:rPr>
              <a:t>Test </a:t>
            </a:r>
            <a:r>
              <a:rPr sz="1800" spc="25" dirty="0">
                <a:solidFill>
                  <a:srgbClr val="FFFFFF"/>
                </a:solidFill>
                <a:latin typeface="Verdana"/>
                <a:cs typeface="Verdana"/>
              </a:rPr>
              <a:t>Automation</a:t>
            </a:r>
            <a:r>
              <a:rPr sz="1800" spc="-160" dirty="0">
                <a:solidFill>
                  <a:srgbClr val="FFFFFF"/>
                </a:solidFill>
                <a:latin typeface="Verdana"/>
                <a:cs typeface="Verdana"/>
              </a:rPr>
              <a:t> </a:t>
            </a:r>
            <a:r>
              <a:rPr sz="1800" dirty="0">
                <a:solidFill>
                  <a:srgbClr val="FFFFFF"/>
                </a:solidFill>
                <a:latin typeface="Verdana"/>
                <a:cs typeface="Verdana"/>
              </a:rPr>
              <a:t>Engineers</a:t>
            </a:r>
            <a:endParaRPr sz="1800">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6596380" cy="452120"/>
          </a:xfrm>
          <a:prstGeom prst="rect">
            <a:avLst/>
          </a:prstGeom>
        </p:spPr>
        <p:txBody>
          <a:bodyPr vert="horz" wrap="square" lIns="0" tIns="12700" rIns="0" bIns="0" rtlCol="0">
            <a:spAutoFit/>
          </a:bodyPr>
          <a:lstStyle/>
          <a:p>
            <a:pPr marL="12700">
              <a:lnSpc>
                <a:spcPct val="100000"/>
              </a:lnSpc>
              <a:spcBef>
                <a:spcPts val="100"/>
              </a:spcBef>
            </a:pPr>
            <a:r>
              <a:rPr sz="2800" spc="25" dirty="0">
                <a:solidFill>
                  <a:srgbClr val="404040"/>
                </a:solidFill>
                <a:latin typeface="Verdana"/>
                <a:cs typeface="Verdana"/>
              </a:rPr>
              <a:t>Full</a:t>
            </a:r>
            <a:r>
              <a:rPr sz="2800" spc="-160" dirty="0">
                <a:solidFill>
                  <a:srgbClr val="404040"/>
                </a:solidFill>
                <a:latin typeface="Verdana"/>
                <a:cs typeface="Verdana"/>
              </a:rPr>
              <a:t> </a:t>
            </a:r>
            <a:r>
              <a:rPr sz="2800" spc="-15" dirty="0">
                <a:solidFill>
                  <a:srgbClr val="404040"/>
                </a:solidFill>
                <a:latin typeface="Verdana"/>
                <a:cs typeface="Verdana"/>
              </a:rPr>
              <a:t>integration</a:t>
            </a:r>
            <a:r>
              <a:rPr sz="2800" spc="-155" dirty="0">
                <a:solidFill>
                  <a:srgbClr val="404040"/>
                </a:solidFill>
                <a:latin typeface="Verdana"/>
                <a:cs typeface="Verdana"/>
              </a:rPr>
              <a:t> </a:t>
            </a:r>
            <a:r>
              <a:rPr sz="2800" spc="-10" dirty="0">
                <a:solidFill>
                  <a:srgbClr val="404040"/>
                </a:solidFill>
                <a:latin typeface="Verdana"/>
                <a:cs typeface="Verdana"/>
              </a:rPr>
              <a:t>testing</a:t>
            </a:r>
            <a:r>
              <a:rPr sz="2800" spc="-155" dirty="0">
                <a:solidFill>
                  <a:srgbClr val="404040"/>
                </a:solidFill>
                <a:latin typeface="Verdana"/>
                <a:cs typeface="Verdana"/>
              </a:rPr>
              <a:t> </a:t>
            </a:r>
            <a:r>
              <a:rPr sz="2800" spc="75" dirty="0">
                <a:solidFill>
                  <a:srgbClr val="404040"/>
                </a:solidFill>
                <a:latin typeface="Verdana"/>
                <a:cs typeface="Verdana"/>
              </a:rPr>
              <a:t>of</a:t>
            </a:r>
            <a:r>
              <a:rPr sz="2800" spc="-155" dirty="0">
                <a:solidFill>
                  <a:srgbClr val="404040"/>
                </a:solidFill>
                <a:latin typeface="Verdana"/>
                <a:cs typeface="Verdana"/>
              </a:rPr>
              <a:t> </a:t>
            </a:r>
            <a:r>
              <a:rPr sz="2800" spc="-45" dirty="0">
                <a:solidFill>
                  <a:srgbClr val="404040"/>
                </a:solidFill>
                <a:latin typeface="Verdana"/>
                <a:cs typeface="Verdana"/>
              </a:rPr>
              <a:t>all</a:t>
            </a:r>
            <a:r>
              <a:rPr sz="2800" spc="-160" dirty="0">
                <a:solidFill>
                  <a:srgbClr val="404040"/>
                </a:solidFill>
                <a:latin typeface="Verdana"/>
                <a:cs typeface="Verdana"/>
              </a:rPr>
              <a:t> </a:t>
            </a:r>
            <a:r>
              <a:rPr sz="2800" dirty="0">
                <a:solidFill>
                  <a:srgbClr val="404040"/>
                </a:solidFill>
                <a:latin typeface="Verdana"/>
                <a:cs typeface="Verdana"/>
              </a:rPr>
              <a:t>modules</a:t>
            </a:r>
            <a:endParaRPr sz="2800">
              <a:latin typeface="Verdana"/>
              <a:cs typeface="Verdana"/>
            </a:endParaRPr>
          </a:p>
        </p:txBody>
      </p:sp>
      <p:sp>
        <p:nvSpPr>
          <p:cNvPr id="3" name="object 3"/>
          <p:cNvSpPr txBox="1"/>
          <p:nvPr/>
        </p:nvSpPr>
        <p:spPr>
          <a:xfrm>
            <a:off x="1043744" y="2087371"/>
            <a:ext cx="5125085" cy="756920"/>
          </a:xfrm>
          <a:prstGeom prst="rect">
            <a:avLst/>
          </a:prstGeom>
        </p:spPr>
        <p:txBody>
          <a:bodyPr vert="horz" wrap="square" lIns="0" tIns="12700" rIns="0" bIns="0" rtlCol="0">
            <a:spAutoFit/>
          </a:bodyPr>
          <a:lstStyle/>
          <a:p>
            <a:pPr marL="12700">
              <a:lnSpc>
                <a:spcPct val="100000"/>
              </a:lnSpc>
              <a:spcBef>
                <a:spcPts val="100"/>
              </a:spcBef>
            </a:pPr>
            <a:r>
              <a:rPr sz="4800" spc="-225" dirty="0">
                <a:solidFill>
                  <a:srgbClr val="9BC850"/>
                </a:solidFill>
                <a:latin typeface="Verdana"/>
                <a:cs typeface="Verdana"/>
              </a:rPr>
              <a:t>System </a:t>
            </a:r>
            <a:r>
              <a:rPr sz="4800" spc="-260" dirty="0">
                <a:solidFill>
                  <a:srgbClr val="9BC850"/>
                </a:solidFill>
                <a:latin typeface="Verdana"/>
                <a:cs typeface="Verdana"/>
              </a:rPr>
              <a:t>Test</a:t>
            </a:r>
            <a:r>
              <a:rPr sz="4800" spc="-765" dirty="0">
                <a:solidFill>
                  <a:srgbClr val="9BC850"/>
                </a:solidFill>
                <a:latin typeface="Verdana"/>
                <a:cs typeface="Verdana"/>
              </a:rPr>
              <a:t> </a:t>
            </a:r>
            <a:r>
              <a:rPr sz="4800" spc="-155" dirty="0">
                <a:solidFill>
                  <a:srgbClr val="9BC850"/>
                </a:solidFill>
                <a:latin typeface="Verdana"/>
                <a:cs typeface="Verdana"/>
              </a:rPr>
              <a:t>Level</a:t>
            </a:r>
            <a:endParaRPr sz="480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347100" y="511555"/>
            <a:ext cx="3409950" cy="574040"/>
          </a:xfrm>
          <a:prstGeom prst="rect">
            <a:avLst/>
          </a:prstGeom>
        </p:spPr>
        <p:txBody>
          <a:bodyPr vert="horz" wrap="square" lIns="0" tIns="12700" rIns="0" bIns="0" rtlCol="0">
            <a:spAutoFit/>
          </a:bodyPr>
          <a:lstStyle/>
          <a:p>
            <a:pPr marL="12700">
              <a:lnSpc>
                <a:spcPct val="100000"/>
              </a:lnSpc>
              <a:spcBef>
                <a:spcPts val="100"/>
              </a:spcBef>
            </a:pPr>
            <a:r>
              <a:rPr sz="3600" spc="90" dirty="0">
                <a:solidFill>
                  <a:srgbClr val="404040"/>
                </a:solidFill>
                <a:latin typeface="Lucida Sans"/>
                <a:cs typeface="Lucida Sans"/>
              </a:rPr>
              <a:t>System</a:t>
            </a:r>
            <a:r>
              <a:rPr sz="3600" spc="-120" dirty="0">
                <a:solidFill>
                  <a:srgbClr val="404040"/>
                </a:solidFill>
                <a:latin typeface="Lucida Sans"/>
                <a:cs typeface="Lucida Sans"/>
              </a:rPr>
              <a:t> </a:t>
            </a:r>
            <a:r>
              <a:rPr sz="3600" spc="-55" dirty="0">
                <a:solidFill>
                  <a:srgbClr val="404040"/>
                </a:solidFill>
                <a:latin typeface="Lucida Sans"/>
                <a:cs typeface="Lucida Sans"/>
              </a:rPr>
              <a:t>Testing</a:t>
            </a:r>
            <a:endParaRPr sz="3600">
              <a:latin typeface="Lucida Sans"/>
              <a:cs typeface="Lucida Sans"/>
            </a:endParaRPr>
          </a:p>
        </p:txBody>
      </p:sp>
      <p:sp>
        <p:nvSpPr>
          <p:cNvPr id="4" name="object 4"/>
          <p:cNvSpPr txBox="1"/>
          <p:nvPr/>
        </p:nvSpPr>
        <p:spPr>
          <a:xfrm>
            <a:off x="5024333" y="2069084"/>
            <a:ext cx="6271260" cy="2829560"/>
          </a:xfrm>
          <a:prstGeom prst="rect">
            <a:avLst/>
          </a:prstGeom>
        </p:spPr>
        <p:txBody>
          <a:bodyPr vert="horz" wrap="square" lIns="0" tIns="9525" rIns="0" bIns="0" rtlCol="0">
            <a:spAutoFit/>
          </a:bodyPr>
          <a:lstStyle/>
          <a:p>
            <a:pPr marL="12700" marR="5080">
              <a:lnSpc>
                <a:spcPct val="100800"/>
              </a:lnSpc>
              <a:spcBef>
                <a:spcPts val="75"/>
              </a:spcBef>
            </a:pPr>
            <a:r>
              <a:rPr sz="2400" spc="240" dirty="0">
                <a:solidFill>
                  <a:srgbClr val="F05A28"/>
                </a:solidFill>
                <a:latin typeface="Calibri"/>
                <a:cs typeface="Calibri"/>
              </a:rPr>
              <a:t>Your </a:t>
            </a:r>
            <a:r>
              <a:rPr sz="2400" spc="229" dirty="0">
                <a:solidFill>
                  <a:srgbClr val="F05A28"/>
                </a:solidFill>
                <a:latin typeface="Calibri"/>
                <a:cs typeface="Calibri"/>
              </a:rPr>
              <a:t>starting </a:t>
            </a:r>
            <a:r>
              <a:rPr sz="2400" spc="235" dirty="0">
                <a:solidFill>
                  <a:srgbClr val="F05A28"/>
                </a:solidFill>
                <a:latin typeface="Calibri"/>
                <a:cs typeface="Calibri"/>
              </a:rPr>
              <a:t>point </a:t>
            </a:r>
            <a:r>
              <a:rPr sz="2400" spc="195" dirty="0">
                <a:solidFill>
                  <a:srgbClr val="F05A28"/>
                </a:solidFill>
                <a:latin typeface="Calibri"/>
                <a:cs typeface="Calibri"/>
              </a:rPr>
              <a:t>is </a:t>
            </a:r>
            <a:r>
              <a:rPr sz="2400" spc="245" dirty="0">
                <a:solidFill>
                  <a:srgbClr val="F05A28"/>
                </a:solidFill>
                <a:latin typeface="Calibri"/>
                <a:cs typeface="Calibri"/>
              </a:rPr>
              <a:t>typically </a:t>
            </a:r>
            <a:r>
              <a:rPr sz="2400" u="sng" spc="235" dirty="0">
                <a:solidFill>
                  <a:srgbClr val="F05A28"/>
                </a:solidFill>
                <a:uFill>
                  <a:solidFill>
                    <a:srgbClr val="F05A28"/>
                  </a:solidFill>
                </a:uFill>
                <a:latin typeface="Calibri"/>
                <a:cs typeface="Calibri"/>
              </a:rPr>
              <a:t>not</a:t>
            </a:r>
            <a:r>
              <a:rPr sz="2400" u="sng" spc="-75" dirty="0">
                <a:solidFill>
                  <a:srgbClr val="F05A28"/>
                </a:solidFill>
                <a:uFill>
                  <a:solidFill>
                    <a:srgbClr val="F05A28"/>
                  </a:solidFill>
                </a:uFill>
                <a:latin typeface="Calibri"/>
                <a:cs typeface="Calibri"/>
              </a:rPr>
              <a:t> </a:t>
            </a:r>
            <a:r>
              <a:rPr sz="2400" u="sng" spc="204" dirty="0">
                <a:solidFill>
                  <a:srgbClr val="F05A28"/>
                </a:solidFill>
                <a:uFill>
                  <a:solidFill>
                    <a:srgbClr val="F05A28"/>
                  </a:solidFill>
                </a:uFill>
                <a:latin typeface="Calibri"/>
                <a:cs typeface="Calibri"/>
              </a:rPr>
              <a:t>within </a:t>
            </a:r>
            <a:r>
              <a:rPr sz="2400" spc="204" dirty="0">
                <a:solidFill>
                  <a:srgbClr val="F05A28"/>
                </a:solidFill>
                <a:latin typeface="Calibri"/>
                <a:cs typeface="Calibri"/>
              </a:rPr>
              <a:t> </a:t>
            </a:r>
            <a:r>
              <a:rPr sz="2400" spc="215" dirty="0">
                <a:solidFill>
                  <a:srgbClr val="F05A28"/>
                </a:solidFill>
                <a:latin typeface="Calibri"/>
                <a:cs typeface="Calibri"/>
              </a:rPr>
              <a:t>the </a:t>
            </a:r>
            <a:r>
              <a:rPr sz="2400" spc="220" dirty="0">
                <a:solidFill>
                  <a:srgbClr val="F05A28"/>
                </a:solidFill>
                <a:latin typeface="Calibri"/>
                <a:cs typeface="Calibri"/>
              </a:rPr>
              <a:t>system, </a:t>
            </a:r>
            <a:r>
              <a:rPr sz="2400" spc="245" dirty="0">
                <a:solidFill>
                  <a:srgbClr val="F05A28"/>
                </a:solidFill>
                <a:latin typeface="Calibri"/>
                <a:cs typeface="Calibri"/>
              </a:rPr>
              <a:t>but </a:t>
            </a:r>
            <a:r>
              <a:rPr sz="2400" spc="190" dirty="0">
                <a:solidFill>
                  <a:srgbClr val="F05A28"/>
                </a:solidFill>
                <a:latin typeface="Calibri"/>
                <a:cs typeface="Calibri"/>
              </a:rPr>
              <a:t>rather</a:t>
            </a:r>
            <a:r>
              <a:rPr sz="2400" spc="45" dirty="0">
                <a:solidFill>
                  <a:srgbClr val="F05A28"/>
                </a:solidFill>
                <a:latin typeface="Calibri"/>
                <a:cs typeface="Calibri"/>
              </a:rPr>
              <a:t> </a:t>
            </a:r>
            <a:r>
              <a:rPr sz="2400" u="sng" spc="240" dirty="0">
                <a:solidFill>
                  <a:srgbClr val="F05A28"/>
                </a:solidFill>
                <a:uFill>
                  <a:solidFill>
                    <a:srgbClr val="F05A28"/>
                  </a:solidFill>
                </a:uFill>
                <a:latin typeface="Calibri"/>
                <a:cs typeface="Calibri"/>
              </a:rPr>
              <a:t>outside</a:t>
            </a:r>
            <a:endParaRPr sz="2400">
              <a:latin typeface="Calibri"/>
              <a:cs typeface="Calibri"/>
            </a:endParaRPr>
          </a:p>
          <a:p>
            <a:pPr marL="12700">
              <a:lnSpc>
                <a:spcPct val="100000"/>
              </a:lnSpc>
              <a:spcBef>
                <a:spcPts val="1825"/>
              </a:spcBef>
            </a:pPr>
            <a:r>
              <a:rPr sz="2400" spc="265" dirty="0">
                <a:solidFill>
                  <a:srgbClr val="F05A28"/>
                </a:solidFill>
                <a:latin typeface="Calibri"/>
                <a:cs typeface="Calibri"/>
              </a:rPr>
              <a:t>Considers </a:t>
            </a:r>
            <a:r>
              <a:rPr sz="2400" spc="250" dirty="0">
                <a:solidFill>
                  <a:srgbClr val="F05A28"/>
                </a:solidFill>
                <a:latin typeface="Calibri"/>
                <a:cs typeface="Calibri"/>
              </a:rPr>
              <a:t>system paths </a:t>
            </a:r>
            <a:r>
              <a:rPr sz="2400" spc="275" dirty="0">
                <a:solidFill>
                  <a:srgbClr val="F05A28"/>
                </a:solidFill>
                <a:latin typeface="Calibri"/>
                <a:cs typeface="Calibri"/>
              </a:rPr>
              <a:t>and</a:t>
            </a:r>
            <a:r>
              <a:rPr sz="2400" spc="-55" dirty="0">
                <a:solidFill>
                  <a:srgbClr val="F05A28"/>
                </a:solidFill>
                <a:latin typeface="Calibri"/>
                <a:cs typeface="Calibri"/>
              </a:rPr>
              <a:t> </a:t>
            </a:r>
            <a:r>
              <a:rPr sz="2400" spc="220" dirty="0">
                <a:solidFill>
                  <a:srgbClr val="F05A28"/>
                </a:solidFill>
                <a:latin typeface="Calibri"/>
                <a:cs typeface="Calibri"/>
              </a:rPr>
              <a:t>flows</a:t>
            </a:r>
            <a:endParaRPr sz="2400">
              <a:latin typeface="Calibri"/>
              <a:cs typeface="Calibri"/>
            </a:endParaRPr>
          </a:p>
          <a:p>
            <a:pPr marL="598805" indent="-289560">
              <a:lnSpc>
                <a:spcPct val="100000"/>
              </a:lnSpc>
              <a:spcBef>
                <a:spcPts val="525"/>
              </a:spcBef>
              <a:buSzPct val="75000"/>
              <a:buFont typeface="Lucida Sans Unicode"/>
              <a:buChar char="-"/>
              <a:tabLst>
                <a:tab pos="598805" algn="l"/>
                <a:tab pos="599440" algn="l"/>
              </a:tabLst>
            </a:pPr>
            <a:r>
              <a:rPr sz="2400" dirty="0">
                <a:solidFill>
                  <a:srgbClr val="F05A28"/>
                </a:solidFill>
                <a:latin typeface="Verdana"/>
                <a:cs typeface="Verdana"/>
              </a:rPr>
              <a:t>End-to-end</a:t>
            </a:r>
            <a:r>
              <a:rPr sz="2400" spc="-130" dirty="0">
                <a:solidFill>
                  <a:srgbClr val="F05A28"/>
                </a:solidFill>
                <a:latin typeface="Verdana"/>
                <a:cs typeface="Verdana"/>
              </a:rPr>
              <a:t> </a:t>
            </a:r>
            <a:r>
              <a:rPr sz="2400" spc="-60" dirty="0">
                <a:solidFill>
                  <a:srgbClr val="F05A28"/>
                </a:solidFill>
                <a:latin typeface="Verdana"/>
                <a:cs typeface="Verdana"/>
              </a:rPr>
              <a:t>(e2e)</a:t>
            </a:r>
            <a:endParaRPr sz="2400">
              <a:latin typeface="Verdana"/>
              <a:cs typeface="Verdana"/>
            </a:endParaRPr>
          </a:p>
          <a:p>
            <a:pPr marL="598805" indent="-289560">
              <a:lnSpc>
                <a:spcPct val="100000"/>
              </a:lnSpc>
              <a:spcBef>
                <a:spcPts val="625"/>
              </a:spcBef>
              <a:buSzPct val="75000"/>
              <a:buFont typeface="Lucida Sans Unicode"/>
              <a:buChar char="-"/>
              <a:tabLst>
                <a:tab pos="598805" algn="l"/>
                <a:tab pos="599440" algn="l"/>
              </a:tabLst>
            </a:pPr>
            <a:r>
              <a:rPr sz="2400" spc="5" dirty="0">
                <a:solidFill>
                  <a:srgbClr val="F05A28"/>
                </a:solidFill>
                <a:latin typeface="Verdana"/>
                <a:cs typeface="Verdana"/>
              </a:rPr>
              <a:t>Front-to-back</a:t>
            </a:r>
            <a:r>
              <a:rPr sz="2400" spc="-130" dirty="0">
                <a:solidFill>
                  <a:srgbClr val="F05A28"/>
                </a:solidFill>
                <a:latin typeface="Verdana"/>
                <a:cs typeface="Verdana"/>
              </a:rPr>
              <a:t> </a:t>
            </a:r>
            <a:r>
              <a:rPr sz="2400" spc="-30" dirty="0">
                <a:solidFill>
                  <a:srgbClr val="F05A28"/>
                </a:solidFill>
                <a:latin typeface="Verdana"/>
                <a:cs typeface="Verdana"/>
              </a:rPr>
              <a:t>(f2b)</a:t>
            </a:r>
            <a:endParaRPr sz="2400">
              <a:latin typeface="Verdana"/>
              <a:cs typeface="Verdana"/>
            </a:endParaRPr>
          </a:p>
          <a:p>
            <a:pPr marL="12700">
              <a:lnSpc>
                <a:spcPct val="100000"/>
              </a:lnSpc>
              <a:spcBef>
                <a:spcPts val="1800"/>
              </a:spcBef>
            </a:pPr>
            <a:r>
              <a:rPr sz="2400" spc="240" dirty="0">
                <a:solidFill>
                  <a:srgbClr val="F05A28"/>
                </a:solidFill>
                <a:latin typeface="Calibri"/>
                <a:cs typeface="Calibri"/>
              </a:rPr>
              <a:t>External </a:t>
            </a:r>
            <a:r>
              <a:rPr sz="2400" spc="245" dirty="0">
                <a:solidFill>
                  <a:srgbClr val="F05A28"/>
                </a:solidFill>
                <a:latin typeface="Calibri"/>
                <a:cs typeface="Calibri"/>
              </a:rPr>
              <a:t>behavior </a:t>
            </a:r>
            <a:r>
              <a:rPr sz="2400" spc="195" dirty="0">
                <a:solidFill>
                  <a:srgbClr val="F05A28"/>
                </a:solidFill>
                <a:latin typeface="Calibri"/>
                <a:cs typeface="Calibri"/>
              </a:rPr>
              <a:t>vs. inner</a:t>
            </a:r>
            <a:r>
              <a:rPr sz="2400" spc="30" dirty="0">
                <a:solidFill>
                  <a:srgbClr val="F05A28"/>
                </a:solidFill>
                <a:latin typeface="Calibri"/>
                <a:cs typeface="Calibri"/>
              </a:rPr>
              <a:t> </a:t>
            </a:r>
            <a:r>
              <a:rPr sz="2400" spc="210" dirty="0">
                <a:solidFill>
                  <a:srgbClr val="F05A28"/>
                </a:solidFill>
                <a:latin typeface="Calibri"/>
                <a:cs typeface="Calibri"/>
              </a:rPr>
              <a:t>structure</a:t>
            </a:r>
            <a:endParaRPr sz="2400">
              <a:latin typeface="Calibri"/>
              <a:cs typeface="Calibri"/>
            </a:endParaRPr>
          </a:p>
        </p:txBody>
      </p:sp>
      <p:sp>
        <p:nvSpPr>
          <p:cNvPr id="5" name="object 5"/>
          <p:cNvSpPr/>
          <p:nvPr/>
        </p:nvSpPr>
        <p:spPr>
          <a:xfrm>
            <a:off x="358775" y="1852955"/>
            <a:ext cx="3773487" cy="356642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8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389376" y="2651631"/>
              <a:ext cx="2365248" cy="154838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119999" y="2249297"/>
              <a:ext cx="1548385" cy="2365248"/>
            </a:xfrm>
            <a:prstGeom prst="rect">
              <a:avLst/>
            </a:prstGeom>
            <a:blipFill>
              <a:blip r:embed="rId5" cstate="print"/>
              <a:stretch>
                <a:fillRect/>
              </a:stretch>
            </a:blipFill>
          </p:spPr>
          <p:txBody>
            <a:bodyPr wrap="square" lIns="0" tIns="0" rIns="0" bIns="0" rtlCol="0"/>
            <a:lstStyle/>
            <a:p>
              <a:endParaRPr/>
            </a:p>
          </p:txBody>
        </p:sp>
      </p:grpSp>
      <p:sp>
        <p:nvSpPr>
          <p:cNvPr id="6" name="object 6"/>
          <p:cNvSpPr txBox="1"/>
          <p:nvPr/>
        </p:nvSpPr>
        <p:spPr>
          <a:xfrm>
            <a:off x="229558" y="403859"/>
            <a:ext cx="588010" cy="279400"/>
          </a:xfrm>
          <a:prstGeom prst="rect">
            <a:avLst/>
          </a:prstGeom>
        </p:spPr>
        <p:txBody>
          <a:bodyPr vert="vert270" wrap="square" lIns="0" tIns="0" rIns="0" bIns="0" rtlCol="0">
            <a:spAutoFit/>
          </a:bodyPr>
          <a:lstStyle/>
          <a:p>
            <a:pPr marL="12700">
              <a:lnSpc>
                <a:spcPts val="4465"/>
              </a:lnSpc>
            </a:pPr>
            <a:r>
              <a:rPr sz="4000" dirty="0">
                <a:solidFill>
                  <a:srgbClr val="D0D0D2"/>
                </a:solidFill>
                <a:latin typeface="Times New Roman"/>
                <a:cs typeface="Times New Roman"/>
              </a:rPr>
              <a:t>8</a:t>
            </a:r>
            <a:endParaRPr sz="4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97701" y="584717"/>
            <a:ext cx="6237605" cy="5103495"/>
            <a:chOff x="2897701" y="584717"/>
            <a:chExt cx="6237605" cy="5103495"/>
          </a:xfrm>
        </p:grpSpPr>
        <p:sp>
          <p:nvSpPr>
            <p:cNvPr id="3" name="object 3"/>
            <p:cNvSpPr/>
            <p:nvPr/>
          </p:nvSpPr>
          <p:spPr>
            <a:xfrm>
              <a:off x="2950585" y="597410"/>
              <a:ext cx="6171565" cy="5078095"/>
            </a:xfrm>
            <a:custGeom>
              <a:avLst/>
              <a:gdLst/>
              <a:ahLst/>
              <a:cxnLst/>
              <a:rect l="l" t="t" r="r" b="b"/>
              <a:pathLst>
                <a:path w="6171565" h="5078095">
                  <a:moveTo>
                    <a:pt x="0" y="76420"/>
                  </a:moveTo>
                  <a:lnTo>
                    <a:pt x="6005" y="46674"/>
                  </a:lnTo>
                  <a:lnTo>
                    <a:pt x="22383" y="22383"/>
                  </a:lnTo>
                  <a:lnTo>
                    <a:pt x="46674" y="6005"/>
                  </a:lnTo>
                  <a:lnTo>
                    <a:pt x="76420" y="0"/>
                  </a:lnTo>
                  <a:lnTo>
                    <a:pt x="6094988" y="0"/>
                  </a:lnTo>
                  <a:lnTo>
                    <a:pt x="6124734" y="6005"/>
                  </a:lnTo>
                  <a:lnTo>
                    <a:pt x="6149025" y="22383"/>
                  </a:lnTo>
                  <a:lnTo>
                    <a:pt x="6165402" y="46674"/>
                  </a:lnTo>
                  <a:lnTo>
                    <a:pt x="6171408" y="76420"/>
                  </a:lnTo>
                  <a:lnTo>
                    <a:pt x="6171408" y="5001284"/>
                  </a:lnTo>
                  <a:lnTo>
                    <a:pt x="6165402" y="5031030"/>
                  </a:lnTo>
                  <a:lnTo>
                    <a:pt x="6149025" y="5055322"/>
                  </a:lnTo>
                  <a:lnTo>
                    <a:pt x="6124734" y="5071699"/>
                  </a:lnTo>
                  <a:lnTo>
                    <a:pt x="6094988" y="5077705"/>
                  </a:lnTo>
                  <a:lnTo>
                    <a:pt x="76420" y="5077705"/>
                  </a:lnTo>
                  <a:lnTo>
                    <a:pt x="46674" y="5071699"/>
                  </a:lnTo>
                  <a:lnTo>
                    <a:pt x="22383" y="5055322"/>
                  </a:lnTo>
                  <a:lnTo>
                    <a:pt x="6005" y="5031030"/>
                  </a:lnTo>
                  <a:lnTo>
                    <a:pt x="0" y="5001284"/>
                  </a:lnTo>
                  <a:lnTo>
                    <a:pt x="0" y="76420"/>
                  </a:lnTo>
                  <a:close/>
                </a:path>
              </a:pathLst>
            </a:custGeom>
            <a:ln w="25387">
              <a:solidFill>
                <a:srgbClr val="404040"/>
              </a:solidFill>
            </a:ln>
          </p:spPr>
          <p:txBody>
            <a:bodyPr wrap="square" lIns="0" tIns="0" rIns="0" bIns="0" rtlCol="0"/>
            <a:lstStyle/>
            <a:p>
              <a:endParaRPr/>
            </a:p>
          </p:txBody>
        </p:sp>
        <p:sp>
          <p:nvSpPr>
            <p:cNvPr id="4" name="object 4"/>
            <p:cNvSpPr/>
            <p:nvPr/>
          </p:nvSpPr>
          <p:spPr>
            <a:xfrm>
              <a:off x="2897701" y="1202768"/>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grpSp>
      <p:grpSp>
        <p:nvGrpSpPr>
          <p:cNvPr id="5" name="object 5"/>
          <p:cNvGrpSpPr/>
          <p:nvPr/>
        </p:nvGrpSpPr>
        <p:grpSpPr>
          <a:xfrm>
            <a:off x="148704" y="1122946"/>
            <a:ext cx="2749550" cy="1384935"/>
            <a:chOff x="148704" y="1122946"/>
            <a:chExt cx="2749550" cy="1384935"/>
          </a:xfrm>
        </p:grpSpPr>
        <p:sp>
          <p:nvSpPr>
            <p:cNvPr id="6" name="object 6"/>
            <p:cNvSpPr/>
            <p:nvPr/>
          </p:nvSpPr>
          <p:spPr>
            <a:xfrm>
              <a:off x="148704" y="1122946"/>
              <a:ext cx="1798788" cy="138490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866505" y="1664732"/>
              <a:ext cx="1031240" cy="171450"/>
            </a:xfrm>
            <a:custGeom>
              <a:avLst/>
              <a:gdLst/>
              <a:ahLst/>
              <a:cxnLst/>
              <a:rect l="l" t="t" r="r" b="b"/>
              <a:pathLst>
                <a:path w="1031239" h="171450">
                  <a:moveTo>
                    <a:pt x="171450" y="0"/>
                  </a:moveTo>
                  <a:lnTo>
                    <a:pt x="0" y="85725"/>
                  </a:lnTo>
                  <a:lnTo>
                    <a:pt x="171450" y="171450"/>
                  </a:lnTo>
                  <a:lnTo>
                    <a:pt x="171450" y="114300"/>
                  </a:lnTo>
                  <a:lnTo>
                    <a:pt x="142875" y="114300"/>
                  </a:lnTo>
                  <a:lnTo>
                    <a:pt x="142875" y="57150"/>
                  </a:lnTo>
                  <a:lnTo>
                    <a:pt x="171450" y="57150"/>
                  </a:lnTo>
                  <a:lnTo>
                    <a:pt x="171450" y="0"/>
                  </a:lnTo>
                  <a:close/>
                </a:path>
                <a:path w="1031239" h="171450">
                  <a:moveTo>
                    <a:pt x="859751" y="0"/>
                  </a:moveTo>
                  <a:lnTo>
                    <a:pt x="859751" y="171450"/>
                  </a:lnTo>
                  <a:lnTo>
                    <a:pt x="974051" y="114300"/>
                  </a:lnTo>
                  <a:lnTo>
                    <a:pt x="888326" y="114300"/>
                  </a:lnTo>
                  <a:lnTo>
                    <a:pt x="888326" y="57150"/>
                  </a:lnTo>
                  <a:lnTo>
                    <a:pt x="974051" y="57150"/>
                  </a:lnTo>
                  <a:lnTo>
                    <a:pt x="859751" y="0"/>
                  </a:lnTo>
                  <a:close/>
                </a:path>
                <a:path w="1031239" h="171450">
                  <a:moveTo>
                    <a:pt x="171450" y="57150"/>
                  </a:moveTo>
                  <a:lnTo>
                    <a:pt x="142875" y="57150"/>
                  </a:lnTo>
                  <a:lnTo>
                    <a:pt x="142875" y="114300"/>
                  </a:lnTo>
                  <a:lnTo>
                    <a:pt x="171450" y="114300"/>
                  </a:lnTo>
                  <a:lnTo>
                    <a:pt x="171450" y="57150"/>
                  </a:lnTo>
                  <a:close/>
                </a:path>
                <a:path w="1031239" h="171450">
                  <a:moveTo>
                    <a:pt x="859751" y="57150"/>
                  </a:moveTo>
                  <a:lnTo>
                    <a:pt x="171450" y="57150"/>
                  </a:lnTo>
                  <a:lnTo>
                    <a:pt x="171450" y="114300"/>
                  </a:lnTo>
                  <a:lnTo>
                    <a:pt x="859751" y="114300"/>
                  </a:lnTo>
                  <a:lnTo>
                    <a:pt x="859751" y="57150"/>
                  </a:lnTo>
                  <a:close/>
                </a:path>
                <a:path w="1031239" h="171450">
                  <a:moveTo>
                    <a:pt x="974051" y="57150"/>
                  </a:moveTo>
                  <a:lnTo>
                    <a:pt x="888326" y="57150"/>
                  </a:lnTo>
                  <a:lnTo>
                    <a:pt x="888326" y="114300"/>
                  </a:lnTo>
                  <a:lnTo>
                    <a:pt x="974051" y="114300"/>
                  </a:lnTo>
                  <a:lnTo>
                    <a:pt x="1031201" y="85725"/>
                  </a:lnTo>
                  <a:lnTo>
                    <a:pt x="974051" y="57150"/>
                  </a:lnTo>
                  <a:close/>
                </a:path>
              </a:pathLst>
            </a:custGeom>
            <a:solidFill>
              <a:srgbClr val="A62E5C"/>
            </a:solidFill>
          </p:spPr>
          <p:txBody>
            <a:bodyPr wrap="square" lIns="0" tIns="0" rIns="0" bIns="0" rtlCol="0"/>
            <a:lstStyle/>
            <a:p>
              <a:endParaRPr/>
            </a:p>
          </p:txBody>
        </p:sp>
      </p:grpSp>
      <p:sp>
        <p:nvSpPr>
          <p:cNvPr id="20" name="object 20"/>
          <p:cNvSpPr txBox="1">
            <a:spLocks noGrp="1"/>
          </p:cNvSpPr>
          <p:nvPr>
            <p:ph type="title"/>
          </p:nvPr>
        </p:nvSpPr>
        <p:spPr>
          <a:xfrm>
            <a:off x="4545743" y="203708"/>
            <a:ext cx="168528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Your </a:t>
            </a:r>
            <a:r>
              <a:rPr sz="1800" spc="-40" dirty="0">
                <a:solidFill>
                  <a:srgbClr val="FFFFFF"/>
                </a:solidFill>
                <a:latin typeface="Verdana"/>
                <a:cs typeface="Verdana"/>
              </a:rPr>
              <a:t>System</a:t>
            </a:r>
            <a:r>
              <a:rPr sz="1800" spc="-254" dirty="0">
                <a:solidFill>
                  <a:srgbClr val="FFFFFF"/>
                </a:solidFill>
                <a:latin typeface="Verdana"/>
                <a:cs typeface="Verdana"/>
              </a:rPr>
              <a:t> </a:t>
            </a:r>
            <a:r>
              <a:rPr sz="1800" spc="75" dirty="0">
                <a:solidFill>
                  <a:srgbClr val="FFFFFF"/>
                </a:solidFill>
                <a:latin typeface="Verdana"/>
                <a:cs typeface="Verdana"/>
              </a:rPr>
              <a:t>X</a:t>
            </a:r>
            <a:endParaRPr sz="1800" dirty="0">
              <a:latin typeface="Verdana"/>
              <a:cs typeface="Verdana"/>
            </a:endParaRPr>
          </a:p>
        </p:txBody>
      </p:sp>
      <p:grpSp>
        <p:nvGrpSpPr>
          <p:cNvPr id="28" name="object 11">
            <a:extLst>
              <a:ext uri="{FF2B5EF4-FFF2-40B4-BE49-F238E27FC236}">
                <a16:creationId xmlns:a16="http://schemas.microsoft.com/office/drawing/2014/main" id="{690C0854-0CAE-4089-8F9D-4EEF4030843C}"/>
              </a:ext>
            </a:extLst>
          </p:cNvPr>
          <p:cNvGrpSpPr/>
          <p:nvPr/>
        </p:nvGrpSpPr>
        <p:grpSpPr>
          <a:xfrm>
            <a:off x="3757497" y="1243098"/>
            <a:ext cx="1423426" cy="588022"/>
            <a:chOff x="3672624" y="3362083"/>
            <a:chExt cx="1423426" cy="588022"/>
          </a:xfrm>
        </p:grpSpPr>
        <p:sp>
          <p:nvSpPr>
            <p:cNvPr id="31" name="object 13">
              <a:extLst>
                <a:ext uri="{FF2B5EF4-FFF2-40B4-BE49-F238E27FC236}">
                  <a16:creationId xmlns:a16="http://schemas.microsoft.com/office/drawing/2014/main" id="{69950C4A-657C-4085-8416-95D0537D586B}"/>
                </a:ext>
              </a:extLst>
            </p:cNvPr>
            <p:cNvSpPr/>
            <p:nvPr/>
          </p:nvSpPr>
          <p:spPr>
            <a:xfrm>
              <a:off x="3672624" y="3362083"/>
              <a:ext cx="493544" cy="588022"/>
            </a:xfrm>
            <a:prstGeom prst="rect">
              <a:avLst/>
            </a:prstGeom>
            <a:blipFill>
              <a:blip r:embed="rId4" cstate="print"/>
              <a:stretch>
                <a:fillRect/>
              </a:stretch>
            </a:blipFill>
          </p:spPr>
          <p:txBody>
            <a:bodyPr wrap="square" lIns="0" tIns="0" rIns="0" bIns="0" rtlCol="0"/>
            <a:lstStyle/>
            <a:p>
              <a:endParaRPr/>
            </a:p>
          </p:txBody>
        </p:sp>
        <p:sp>
          <p:nvSpPr>
            <p:cNvPr id="32" name="object 14">
              <a:extLst>
                <a:ext uri="{FF2B5EF4-FFF2-40B4-BE49-F238E27FC236}">
                  <a16:creationId xmlns:a16="http://schemas.microsoft.com/office/drawing/2014/main" id="{3E532D13-C373-4E9E-9E07-BA4999558451}"/>
                </a:ext>
              </a:extLst>
            </p:cNvPr>
            <p:cNvSpPr/>
            <p:nvPr/>
          </p:nvSpPr>
          <p:spPr>
            <a:xfrm>
              <a:off x="4602506" y="3362083"/>
              <a:ext cx="493544" cy="588022"/>
            </a:xfrm>
            <a:prstGeom prst="rect">
              <a:avLst/>
            </a:prstGeom>
            <a:blipFill>
              <a:blip r:embed="rId4" cstate="print"/>
              <a:stretch>
                <a:fillRect/>
              </a:stretch>
            </a:blipFill>
          </p:spPr>
          <p:txBody>
            <a:bodyPr wrap="square" lIns="0" tIns="0" rIns="0" bIns="0" rtlCol="0"/>
            <a:lstStyle/>
            <a:p>
              <a:endParaRPr/>
            </a:p>
          </p:txBody>
        </p:sp>
        <p:sp>
          <p:nvSpPr>
            <p:cNvPr id="33" name="object 15">
              <a:extLst>
                <a:ext uri="{FF2B5EF4-FFF2-40B4-BE49-F238E27FC236}">
                  <a16:creationId xmlns:a16="http://schemas.microsoft.com/office/drawing/2014/main" id="{6680291A-094F-4DA7-AE76-645BCA9BFFE1}"/>
                </a:ext>
              </a:extLst>
            </p:cNvPr>
            <p:cNvSpPr/>
            <p:nvPr/>
          </p:nvSpPr>
          <p:spPr>
            <a:xfrm>
              <a:off x="4166168" y="3621300"/>
              <a:ext cx="436880" cy="85725"/>
            </a:xfrm>
            <a:custGeom>
              <a:avLst/>
              <a:gdLst/>
              <a:ahLst/>
              <a:cxnLst/>
              <a:rect l="l" t="t" r="r" b="b"/>
              <a:pathLst>
                <a:path w="436879" h="85725">
                  <a:moveTo>
                    <a:pt x="85725" y="0"/>
                  </a:moveTo>
                  <a:lnTo>
                    <a:pt x="0" y="42862"/>
                  </a:lnTo>
                  <a:lnTo>
                    <a:pt x="85725" y="85725"/>
                  </a:lnTo>
                  <a:lnTo>
                    <a:pt x="85725" y="57150"/>
                  </a:lnTo>
                  <a:lnTo>
                    <a:pt x="71437" y="57150"/>
                  </a:lnTo>
                  <a:lnTo>
                    <a:pt x="71437" y="28575"/>
                  </a:lnTo>
                  <a:lnTo>
                    <a:pt x="85725" y="28575"/>
                  </a:lnTo>
                  <a:lnTo>
                    <a:pt x="85725" y="0"/>
                  </a:lnTo>
                  <a:close/>
                </a:path>
                <a:path w="436879" h="85725">
                  <a:moveTo>
                    <a:pt x="350608" y="0"/>
                  </a:moveTo>
                  <a:lnTo>
                    <a:pt x="350608" y="85725"/>
                  </a:lnTo>
                  <a:lnTo>
                    <a:pt x="407758" y="57150"/>
                  </a:lnTo>
                  <a:lnTo>
                    <a:pt x="364896" y="57150"/>
                  </a:lnTo>
                  <a:lnTo>
                    <a:pt x="364896" y="28575"/>
                  </a:lnTo>
                  <a:lnTo>
                    <a:pt x="407758" y="28575"/>
                  </a:lnTo>
                  <a:lnTo>
                    <a:pt x="350608" y="0"/>
                  </a:lnTo>
                  <a:close/>
                </a:path>
                <a:path w="436879" h="85725">
                  <a:moveTo>
                    <a:pt x="85725" y="28575"/>
                  </a:moveTo>
                  <a:lnTo>
                    <a:pt x="71437" y="28575"/>
                  </a:lnTo>
                  <a:lnTo>
                    <a:pt x="71437" y="57150"/>
                  </a:lnTo>
                  <a:lnTo>
                    <a:pt x="85725" y="57150"/>
                  </a:lnTo>
                  <a:lnTo>
                    <a:pt x="85725" y="28575"/>
                  </a:lnTo>
                  <a:close/>
                </a:path>
                <a:path w="436879" h="85725">
                  <a:moveTo>
                    <a:pt x="350608" y="28575"/>
                  </a:moveTo>
                  <a:lnTo>
                    <a:pt x="85725" y="28575"/>
                  </a:lnTo>
                  <a:lnTo>
                    <a:pt x="85725" y="57150"/>
                  </a:lnTo>
                  <a:lnTo>
                    <a:pt x="350608" y="57150"/>
                  </a:lnTo>
                  <a:lnTo>
                    <a:pt x="350608" y="28575"/>
                  </a:lnTo>
                  <a:close/>
                </a:path>
                <a:path w="436879" h="85725">
                  <a:moveTo>
                    <a:pt x="407758" y="28575"/>
                  </a:moveTo>
                  <a:lnTo>
                    <a:pt x="364896" y="28575"/>
                  </a:lnTo>
                  <a:lnTo>
                    <a:pt x="364896" y="57150"/>
                  </a:lnTo>
                  <a:lnTo>
                    <a:pt x="407758" y="57150"/>
                  </a:lnTo>
                  <a:lnTo>
                    <a:pt x="436333" y="42862"/>
                  </a:lnTo>
                  <a:lnTo>
                    <a:pt x="407758" y="28575"/>
                  </a:lnTo>
                  <a:close/>
                </a:path>
              </a:pathLst>
            </a:custGeom>
            <a:solidFill>
              <a:srgbClr val="FFFFFF"/>
            </a:solidFill>
          </p:spPr>
          <p:txBody>
            <a:bodyPr wrap="square" lIns="0" tIns="0" rIns="0" bIns="0" rtlCol="0"/>
            <a:lstStyle/>
            <a:p>
              <a:endParaRPr/>
            </a:p>
          </p:txBody>
        </p:sp>
      </p:grpSp>
      <p:sp>
        <p:nvSpPr>
          <p:cNvPr id="37" name="object 2">
            <a:extLst>
              <a:ext uri="{FF2B5EF4-FFF2-40B4-BE49-F238E27FC236}">
                <a16:creationId xmlns:a16="http://schemas.microsoft.com/office/drawing/2014/main" id="{88186E6E-81F3-4415-8CF3-B355664A57EB}"/>
              </a:ext>
            </a:extLst>
          </p:cNvPr>
          <p:cNvSpPr/>
          <p:nvPr/>
        </p:nvSpPr>
        <p:spPr>
          <a:xfrm>
            <a:off x="6731924" y="3657600"/>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38" name="object 3">
            <a:extLst>
              <a:ext uri="{FF2B5EF4-FFF2-40B4-BE49-F238E27FC236}">
                <a16:creationId xmlns:a16="http://schemas.microsoft.com/office/drawing/2014/main" id="{DA9A3FC5-2067-4395-80DC-315D06C4F462}"/>
              </a:ext>
            </a:extLst>
          </p:cNvPr>
          <p:cNvSpPr/>
          <p:nvPr/>
        </p:nvSpPr>
        <p:spPr>
          <a:xfrm>
            <a:off x="3721638" y="3657600"/>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39" name="object 4">
            <a:extLst>
              <a:ext uri="{FF2B5EF4-FFF2-40B4-BE49-F238E27FC236}">
                <a16:creationId xmlns:a16="http://schemas.microsoft.com/office/drawing/2014/main" id="{FC8491D5-0925-4811-B296-BAD6A234164D}"/>
              </a:ext>
            </a:extLst>
          </p:cNvPr>
          <p:cNvSpPr/>
          <p:nvPr/>
        </p:nvSpPr>
        <p:spPr>
          <a:xfrm>
            <a:off x="5226781" y="893056"/>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40" name="object 10">
            <a:extLst>
              <a:ext uri="{FF2B5EF4-FFF2-40B4-BE49-F238E27FC236}">
                <a16:creationId xmlns:a16="http://schemas.microsoft.com/office/drawing/2014/main" id="{B218A34C-E420-484D-A7BE-81F8851B2690}"/>
              </a:ext>
            </a:extLst>
          </p:cNvPr>
          <p:cNvSpPr/>
          <p:nvPr/>
        </p:nvSpPr>
        <p:spPr>
          <a:xfrm>
            <a:off x="5226781" y="4324446"/>
            <a:ext cx="1505585" cy="171450"/>
          </a:xfrm>
          <a:custGeom>
            <a:avLst/>
            <a:gdLst/>
            <a:ahLst/>
            <a:cxnLst/>
            <a:rect l="l" t="t" r="r" b="b"/>
            <a:pathLst>
              <a:path w="1505584" h="171450">
                <a:moveTo>
                  <a:pt x="171450" y="0"/>
                </a:moveTo>
                <a:lnTo>
                  <a:pt x="0" y="85725"/>
                </a:lnTo>
                <a:lnTo>
                  <a:pt x="171450" y="171450"/>
                </a:lnTo>
                <a:lnTo>
                  <a:pt x="171450" y="114300"/>
                </a:lnTo>
                <a:lnTo>
                  <a:pt x="142875" y="114300"/>
                </a:lnTo>
                <a:lnTo>
                  <a:pt x="142875" y="57150"/>
                </a:lnTo>
                <a:lnTo>
                  <a:pt x="171450" y="57150"/>
                </a:lnTo>
                <a:lnTo>
                  <a:pt x="171450" y="0"/>
                </a:lnTo>
                <a:close/>
              </a:path>
              <a:path w="1505584" h="171450">
                <a:moveTo>
                  <a:pt x="1333690" y="0"/>
                </a:moveTo>
                <a:lnTo>
                  <a:pt x="1333690" y="171450"/>
                </a:lnTo>
                <a:lnTo>
                  <a:pt x="1447990" y="114300"/>
                </a:lnTo>
                <a:lnTo>
                  <a:pt x="1362265" y="114300"/>
                </a:lnTo>
                <a:lnTo>
                  <a:pt x="1362265" y="57150"/>
                </a:lnTo>
                <a:lnTo>
                  <a:pt x="1447990" y="57150"/>
                </a:lnTo>
                <a:lnTo>
                  <a:pt x="1333690" y="0"/>
                </a:lnTo>
                <a:close/>
              </a:path>
              <a:path w="1505584" h="171450">
                <a:moveTo>
                  <a:pt x="171450" y="57150"/>
                </a:moveTo>
                <a:lnTo>
                  <a:pt x="142875" y="57150"/>
                </a:lnTo>
                <a:lnTo>
                  <a:pt x="142875" y="114300"/>
                </a:lnTo>
                <a:lnTo>
                  <a:pt x="171450" y="114300"/>
                </a:lnTo>
                <a:lnTo>
                  <a:pt x="171450" y="57150"/>
                </a:lnTo>
                <a:close/>
              </a:path>
              <a:path w="1505584" h="171450">
                <a:moveTo>
                  <a:pt x="1333690" y="57150"/>
                </a:moveTo>
                <a:lnTo>
                  <a:pt x="171450" y="57150"/>
                </a:lnTo>
                <a:lnTo>
                  <a:pt x="171450" y="114300"/>
                </a:lnTo>
                <a:lnTo>
                  <a:pt x="1333690" y="114300"/>
                </a:lnTo>
                <a:lnTo>
                  <a:pt x="1333690" y="57150"/>
                </a:lnTo>
                <a:close/>
              </a:path>
              <a:path w="1505584" h="171450">
                <a:moveTo>
                  <a:pt x="1447990" y="57150"/>
                </a:moveTo>
                <a:lnTo>
                  <a:pt x="1362265" y="57150"/>
                </a:lnTo>
                <a:lnTo>
                  <a:pt x="1362265" y="114300"/>
                </a:lnTo>
                <a:lnTo>
                  <a:pt x="1447990" y="114300"/>
                </a:lnTo>
                <a:lnTo>
                  <a:pt x="1505140" y="85725"/>
                </a:lnTo>
                <a:lnTo>
                  <a:pt x="1447990" y="57150"/>
                </a:lnTo>
                <a:close/>
              </a:path>
            </a:pathLst>
          </a:custGeom>
          <a:solidFill>
            <a:srgbClr val="2A9FBC"/>
          </a:solidFill>
        </p:spPr>
        <p:txBody>
          <a:bodyPr wrap="square" lIns="0" tIns="0" rIns="0" bIns="0" rtlCol="0"/>
          <a:lstStyle/>
          <a:p>
            <a:endParaRPr/>
          </a:p>
        </p:txBody>
      </p:sp>
      <p:sp>
        <p:nvSpPr>
          <p:cNvPr id="41" name="object 8">
            <a:extLst>
              <a:ext uri="{FF2B5EF4-FFF2-40B4-BE49-F238E27FC236}">
                <a16:creationId xmlns:a16="http://schemas.microsoft.com/office/drawing/2014/main" id="{30AAA0C8-BE33-42C0-80E5-5C5B25BF198E}"/>
              </a:ext>
            </a:extLst>
          </p:cNvPr>
          <p:cNvSpPr/>
          <p:nvPr/>
        </p:nvSpPr>
        <p:spPr>
          <a:xfrm>
            <a:off x="4474205" y="2398205"/>
            <a:ext cx="3010535" cy="1259840"/>
          </a:xfrm>
          <a:custGeom>
            <a:avLst/>
            <a:gdLst/>
            <a:ahLst/>
            <a:cxnLst/>
            <a:rect l="l" t="t" r="r" b="b"/>
            <a:pathLst>
              <a:path w="3010534" h="1259839">
                <a:moveTo>
                  <a:pt x="1505140" y="0"/>
                </a:moveTo>
                <a:lnTo>
                  <a:pt x="1318641" y="44284"/>
                </a:lnTo>
                <a:lnTo>
                  <a:pt x="1355318" y="88112"/>
                </a:lnTo>
                <a:lnTo>
                  <a:pt x="113157" y="1127467"/>
                </a:lnTo>
                <a:lnTo>
                  <a:pt x="76479" y="1083640"/>
                </a:lnTo>
                <a:lnTo>
                  <a:pt x="0" y="1259408"/>
                </a:lnTo>
                <a:lnTo>
                  <a:pt x="186499" y="1215123"/>
                </a:lnTo>
                <a:lnTo>
                  <a:pt x="165163" y="1189634"/>
                </a:lnTo>
                <a:lnTo>
                  <a:pt x="149821" y="1171295"/>
                </a:lnTo>
                <a:lnTo>
                  <a:pt x="1391983" y="131940"/>
                </a:lnTo>
                <a:lnTo>
                  <a:pt x="1428661" y="175768"/>
                </a:lnTo>
                <a:lnTo>
                  <a:pt x="1474774" y="69773"/>
                </a:lnTo>
                <a:lnTo>
                  <a:pt x="1505140" y="0"/>
                </a:lnTo>
                <a:close/>
              </a:path>
              <a:path w="3010534" h="1259839">
                <a:moveTo>
                  <a:pt x="3010293" y="1259408"/>
                </a:moveTo>
                <a:lnTo>
                  <a:pt x="2979928" y="1189634"/>
                </a:lnTo>
                <a:lnTo>
                  <a:pt x="2933814" y="1083640"/>
                </a:lnTo>
                <a:lnTo>
                  <a:pt x="2897136" y="1127467"/>
                </a:lnTo>
                <a:lnTo>
                  <a:pt x="1654975" y="88112"/>
                </a:lnTo>
                <a:lnTo>
                  <a:pt x="1670316" y="69773"/>
                </a:lnTo>
                <a:lnTo>
                  <a:pt x="1691652" y="44284"/>
                </a:lnTo>
                <a:lnTo>
                  <a:pt x="1505153" y="0"/>
                </a:lnTo>
                <a:lnTo>
                  <a:pt x="1581632" y="175768"/>
                </a:lnTo>
                <a:lnTo>
                  <a:pt x="1618297" y="131940"/>
                </a:lnTo>
                <a:lnTo>
                  <a:pt x="2860459" y="1171295"/>
                </a:lnTo>
                <a:lnTo>
                  <a:pt x="2823794" y="1215123"/>
                </a:lnTo>
                <a:lnTo>
                  <a:pt x="3010293" y="1259408"/>
                </a:lnTo>
                <a:close/>
              </a:path>
            </a:pathLst>
          </a:custGeom>
          <a:solidFill>
            <a:srgbClr val="2A9FBC"/>
          </a:solidFill>
        </p:spPr>
        <p:txBody>
          <a:bodyPr wrap="square" lIns="0" tIns="0" rIns="0" bIns="0" rtlCol="0"/>
          <a:lstStyle/>
          <a:p>
            <a:endParaRPr/>
          </a:p>
        </p:txBody>
      </p:sp>
      <p:sp>
        <p:nvSpPr>
          <p:cNvPr id="44" name="object 7">
            <a:extLst>
              <a:ext uri="{FF2B5EF4-FFF2-40B4-BE49-F238E27FC236}">
                <a16:creationId xmlns:a16="http://schemas.microsoft.com/office/drawing/2014/main" id="{5AD45DC4-8F47-4F11-836A-737EB0CD1EAB}"/>
              </a:ext>
            </a:extLst>
          </p:cNvPr>
          <p:cNvSpPr/>
          <p:nvPr/>
        </p:nvSpPr>
        <p:spPr>
          <a:xfrm>
            <a:off x="3067384" y="1657984"/>
            <a:ext cx="1947199" cy="267118"/>
          </a:xfrm>
          <a:custGeom>
            <a:avLst/>
            <a:gdLst/>
            <a:ahLst/>
            <a:cxnLst/>
            <a:rect l="l" t="t" r="r" b="b"/>
            <a:pathLst>
              <a:path w="1031239" h="171450">
                <a:moveTo>
                  <a:pt x="171450" y="0"/>
                </a:moveTo>
                <a:lnTo>
                  <a:pt x="0" y="85725"/>
                </a:lnTo>
                <a:lnTo>
                  <a:pt x="171450" y="171450"/>
                </a:lnTo>
                <a:lnTo>
                  <a:pt x="171450" y="114300"/>
                </a:lnTo>
                <a:lnTo>
                  <a:pt x="142875" y="114300"/>
                </a:lnTo>
                <a:lnTo>
                  <a:pt x="142875" y="57150"/>
                </a:lnTo>
                <a:lnTo>
                  <a:pt x="171450" y="57150"/>
                </a:lnTo>
                <a:lnTo>
                  <a:pt x="171450" y="0"/>
                </a:lnTo>
                <a:close/>
              </a:path>
              <a:path w="1031239" h="171450">
                <a:moveTo>
                  <a:pt x="859751" y="0"/>
                </a:moveTo>
                <a:lnTo>
                  <a:pt x="859751" y="171450"/>
                </a:lnTo>
                <a:lnTo>
                  <a:pt x="974051" y="114300"/>
                </a:lnTo>
                <a:lnTo>
                  <a:pt x="888326" y="114300"/>
                </a:lnTo>
                <a:lnTo>
                  <a:pt x="888326" y="57150"/>
                </a:lnTo>
                <a:lnTo>
                  <a:pt x="974051" y="57150"/>
                </a:lnTo>
                <a:lnTo>
                  <a:pt x="859751" y="0"/>
                </a:lnTo>
                <a:close/>
              </a:path>
              <a:path w="1031239" h="171450">
                <a:moveTo>
                  <a:pt x="171450" y="57150"/>
                </a:moveTo>
                <a:lnTo>
                  <a:pt x="142875" y="57150"/>
                </a:lnTo>
                <a:lnTo>
                  <a:pt x="142875" y="114300"/>
                </a:lnTo>
                <a:lnTo>
                  <a:pt x="171450" y="114300"/>
                </a:lnTo>
                <a:lnTo>
                  <a:pt x="171450" y="57150"/>
                </a:lnTo>
                <a:close/>
              </a:path>
              <a:path w="1031239" h="171450">
                <a:moveTo>
                  <a:pt x="859751" y="57150"/>
                </a:moveTo>
                <a:lnTo>
                  <a:pt x="171450" y="57150"/>
                </a:lnTo>
                <a:lnTo>
                  <a:pt x="171450" y="114300"/>
                </a:lnTo>
                <a:lnTo>
                  <a:pt x="859751" y="114300"/>
                </a:lnTo>
                <a:lnTo>
                  <a:pt x="859751" y="57150"/>
                </a:lnTo>
                <a:close/>
              </a:path>
              <a:path w="1031239" h="171450">
                <a:moveTo>
                  <a:pt x="974051" y="57150"/>
                </a:moveTo>
                <a:lnTo>
                  <a:pt x="888326" y="57150"/>
                </a:lnTo>
                <a:lnTo>
                  <a:pt x="888326" y="114300"/>
                </a:lnTo>
                <a:lnTo>
                  <a:pt x="974051" y="114300"/>
                </a:lnTo>
                <a:lnTo>
                  <a:pt x="1031201" y="85725"/>
                </a:lnTo>
                <a:lnTo>
                  <a:pt x="974051" y="57150"/>
                </a:lnTo>
                <a:close/>
              </a:path>
            </a:pathLst>
          </a:custGeom>
          <a:solidFill>
            <a:srgbClr val="A62E5C"/>
          </a:solidFill>
        </p:spPr>
        <p:txBody>
          <a:bodyPr wrap="square" lIns="0" tIns="0" rIns="0" bIns="0" rtlCol="0"/>
          <a:lstStyle/>
          <a:p>
            <a:endParaRPr/>
          </a:p>
        </p:txBody>
      </p:sp>
    </p:spTree>
    <p:extLst>
      <p:ext uri="{BB962C8B-B14F-4D97-AF65-F5344CB8AC3E}">
        <p14:creationId xmlns:p14="http://schemas.microsoft.com/office/powerpoint/2010/main" val="3606290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82647" y="2519465"/>
            <a:ext cx="1743265" cy="1819065"/>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15611" y="1692742"/>
            <a:ext cx="3298190" cy="461009"/>
          </a:xfrm>
          <a:custGeom>
            <a:avLst/>
            <a:gdLst/>
            <a:ahLst/>
            <a:cxnLst/>
            <a:rect l="l" t="t" r="r" b="b"/>
            <a:pathLst>
              <a:path w="3298190" h="461010">
                <a:moveTo>
                  <a:pt x="3298164" y="0"/>
                </a:moveTo>
                <a:lnTo>
                  <a:pt x="0" y="0"/>
                </a:lnTo>
                <a:lnTo>
                  <a:pt x="0" y="460451"/>
                </a:lnTo>
                <a:lnTo>
                  <a:pt x="3298164" y="460451"/>
                </a:lnTo>
                <a:lnTo>
                  <a:pt x="3298164" y="0"/>
                </a:lnTo>
                <a:close/>
              </a:path>
            </a:pathLst>
          </a:custGeom>
          <a:solidFill>
            <a:srgbClr val="2A9FBC"/>
          </a:solidFill>
        </p:spPr>
        <p:txBody>
          <a:bodyPr wrap="square" lIns="0" tIns="0" rIns="0" bIns="0" rtlCol="0"/>
          <a:lstStyle/>
          <a:p>
            <a:endParaRPr/>
          </a:p>
        </p:txBody>
      </p:sp>
      <p:sp>
        <p:nvSpPr>
          <p:cNvPr id="4" name="object 4"/>
          <p:cNvSpPr txBox="1"/>
          <p:nvPr/>
        </p:nvSpPr>
        <p:spPr>
          <a:xfrm>
            <a:off x="1239387" y="1761235"/>
            <a:ext cx="26523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Car </a:t>
            </a:r>
            <a:r>
              <a:rPr sz="1800" spc="-15" dirty="0">
                <a:solidFill>
                  <a:srgbClr val="FFFFFF"/>
                </a:solidFill>
                <a:latin typeface="Verdana"/>
                <a:cs typeface="Verdana"/>
              </a:rPr>
              <a:t>Integration</a:t>
            </a:r>
            <a:r>
              <a:rPr sz="1800" spc="-245" dirty="0">
                <a:solidFill>
                  <a:srgbClr val="FFFFFF"/>
                </a:solidFill>
                <a:latin typeface="Verdana"/>
                <a:cs typeface="Verdana"/>
              </a:rPr>
              <a:t> </a:t>
            </a:r>
            <a:r>
              <a:rPr sz="1800" spc="-15" dirty="0">
                <a:solidFill>
                  <a:srgbClr val="FFFFFF"/>
                </a:solidFill>
                <a:latin typeface="Verdana"/>
                <a:cs typeface="Verdana"/>
              </a:rPr>
              <a:t>Testing</a:t>
            </a:r>
            <a:endParaRPr sz="180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5610" y="2676055"/>
            <a:ext cx="3330900" cy="1371137"/>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15611" y="1692742"/>
            <a:ext cx="3331210" cy="461009"/>
          </a:xfrm>
          <a:custGeom>
            <a:avLst/>
            <a:gdLst/>
            <a:ahLst/>
            <a:cxnLst/>
            <a:rect l="l" t="t" r="r" b="b"/>
            <a:pathLst>
              <a:path w="3331210" h="461010">
                <a:moveTo>
                  <a:pt x="3330905" y="0"/>
                </a:moveTo>
                <a:lnTo>
                  <a:pt x="0" y="0"/>
                </a:lnTo>
                <a:lnTo>
                  <a:pt x="0" y="460451"/>
                </a:lnTo>
                <a:lnTo>
                  <a:pt x="3330905" y="460451"/>
                </a:lnTo>
                <a:lnTo>
                  <a:pt x="3330905" y="0"/>
                </a:lnTo>
                <a:close/>
              </a:path>
            </a:pathLst>
          </a:custGeom>
          <a:solidFill>
            <a:srgbClr val="A62E5C"/>
          </a:solidFill>
        </p:spPr>
        <p:txBody>
          <a:bodyPr wrap="square" lIns="0" tIns="0" rIns="0" bIns="0" rtlCol="0"/>
          <a:lstStyle/>
          <a:p>
            <a:endParaRPr/>
          </a:p>
        </p:txBody>
      </p:sp>
      <p:sp>
        <p:nvSpPr>
          <p:cNvPr id="4" name="object 4"/>
          <p:cNvSpPr txBox="1"/>
          <p:nvPr/>
        </p:nvSpPr>
        <p:spPr>
          <a:xfrm>
            <a:off x="1473368" y="1761235"/>
            <a:ext cx="221678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Car </a:t>
            </a:r>
            <a:r>
              <a:rPr sz="1800" spc="-40" dirty="0">
                <a:solidFill>
                  <a:srgbClr val="FFFFFF"/>
                </a:solidFill>
                <a:latin typeface="Verdana"/>
                <a:cs typeface="Verdana"/>
              </a:rPr>
              <a:t>System</a:t>
            </a:r>
            <a:r>
              <a:rPr sz="1800" spc="-265" dirty="0">
                <a:solidFill>
                  <a:srgbClr val="FFFFFF"/>
                </a:solidFill>
                <a:latin typeface="Verdana"/>
                <a:cs typeface="Verdana"/>
              </a:rPr>
              <a:t> </a:t>
            </a:r>
            <a:r>
              <a:rPr sz="1800" spc="-15" dirty="0">
                <a:solidFill>
                  <a:srgbClr val="FFFFFF"/>
                </a:solidFill>
                <a:latin typeface="Verdana"/>
                <a:cs typeface="Verdana"/>
              </a:rPr>
              <a:t>Testing</a:t>
            </a:r>
            <a:endParaRPr sz="18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347100" y="511555"/>
            <a:ext cx="3409950" cy="574040"/>
          </a:xfrm>
          <a:prstGeom prst="rect">
            <a:avLst/>
          </a:prstGeom>
        </p:spPr>
        <p:txBody>
          <a:bodyPr vert="horz" wrap="square" lIns="0" tIns="12700" rIns="0" bIns="0" rtlCol="0">
            <a:spAutoFit/>
          </a:bodyPr>
          <a:lstStyle/>
          <a:p>
            <a:pPr marL="12700">
              <a:lnSpc>
                <a:spcPct val="100000"/>
              </a:lnSpc>
              <a:spcBef>
                <a:spcPts val="100"/>
              </a:spcBef>
            </a:pPr>
            <a:r>
              <a:rPr sz="3600" spc="90" dirty="0">
                <a:solidFill>
                  <a:srgbClr val="404040"/>
                </a:solidFill>
                <a:latin typeface="Lucida Sans"/>
                <a:cs typeface="Lucida Sans"/>
              </a:rPr>
              <a:t>System</a:t>
            </a:r>
            <a:r>
              <a:rPr sz="3600" spc="-120" dirty="0">
                <a:solidFill>
                  <a:srgbClr val="404040"/>
                </a:solidFill>
                <a:latin typeface="Lucida Sans"/>
                <a:cs typeface="Lucida Sans"/>
              </a:rPr>
              <a:t> </a:t>
            </a:r>
            <a:r>
              <a:rPr sz="3600" spc="-55" dirty="0">
                <a:solidFill>
                  <a:srgbClr val="404040"/>
                </a:solidFill>
                <a:latin typeface="Lucida Sans"/>
                <a:cs typeface="Lucida Sans"/>
              </a:rPr>
              <a:t>Testing</a:t>
            </a:r>
            <a:endParaRPr sz="3600">
              <a:latin typeface="Lucida Sans"/>
              <a:cs typeface="Lucida Sans"/>
            </a:endParaRPr>
          </a:p>
        </p:txBody>
      </p:sp>
      <p:sp>
        <p:nvSpPr>
          <p:cNvPr id="4" name="object 4"/>
          <p:cNvSpPr txBox="1"/>
          <p:nvPr/>
        </p:nvSpPr>
        <p:spPr>
          <a:xfrm>
            <a:off x="5024333" y="2069084"/>
            <a:ext cx="6271260" cy="2829560"/>
          </a:xfrm>
          <a:prstGeom prst="rect">
            <a:avLst/>
          </a:prstGeom>
        </p:spPr>
        <p:txBody>
          <a:bodyPr vert="horz" wrap="square" lIns="0" tIns="9525" rIns="0" bIns="0" rtlCol="0">
            <a:spAutoFit/>
          </a:bodyPr>
          <a:lstStyle/>
          <a:p>
            <a:pPr marL="12700" marR="5080">
              <a:lnSpc>
                <a:spcPct val="100800"/>
              </a:lnSpc>
              <a:spcBef>
                <a:spcPts val="75"/>
              </a:spcBef>
            </a:pPr>
            <a:r>
              <a:rPr sz="2400" spc="240" dirty="0">
                <a:solidFill>
                  <a:srgbClr val="F05A28"/>
                </a:solidFill>
                <a:latin typeface="Calibri"/>
                <a:cs typeface="Calibri"/>
              </a:rPr>
              <a:t>Your </a:t>
            </a:r>
            <a:r>
              <a:rPr sz="2400" spc="229" dirty="0">
                <a:solidFill>
                  <a:srgbClr val="F05A28"/>
                </a:solidFill>
                <a:latin typeface="Calibri"/>
                <a:cs typeface="Calibri"/>
              </a:rPr>
              <a:t>starting </a:t>
            </a:r>
            <a:r>
              <a:rPr sz="2400" spc="235" dirty="0">
                <a:solidFill>
                  <a:srgbClr val="F05A28"/>
                </a:solidFill>
                <a:latin typeface="Calibri"/>
                <a:cs typeface="Calibri"/>
              </a:rPr>
              <a:t>point </a:t>
            </a:r>
            <a:r>
              <a:rPr sz="2400" spc="195" dirty="0">
                <a:solidFill>
                  <a:srgbClr val="F05A28"/>
                </a:solidFill>
                <a:latin typeface="Calibri"/>
                <a:cs typeface="Calibri"/>
              </a:rPr>
              <a:t>is </a:t>
            </a:r>
            <a:r>
              <a:rPr sz="2400" spc="245" dirty="0">
                <a:solidFill>
                  <a:srgbClr val="F05A28"/>
                </a:solidFill>
                <a:latin typeface="Calibri"/>
                <a:cs typeface="Calibri"/>
              </a:rPr>
              <a:t>typically </a:t>
            </a:r>
            <a:r>
              <a:rPr sz="2400" u="sng" spc="235" dirty="0">
                <a:solidFill>
                  <a:srgbClr val="F05A28"/>
                </a:solidFill>
                <a:uFill>
                  <a:solidFill>
                    <a:srgbClr val="F05A28"/>
                  </a:solidFill>
                </a:uFill>
                <a:latin typeface="Calibri"/>
                <a:cs typeface="Calibri"/>
              </a:rPr>
              <a:t>not</a:t>
            </a:r>
            <a:r>
              <a:rPr sz="2400" u="sng" spc="-75" dirty="0">
                <a:solidFill>
                  <a:srgbClr val="F05A28"/>
                </a:solidFill>
                <a:uFill>
                  <a:solidFill>
                    <a:srgbClr val="F05A28"/>
                  </a:solidFill>
                </a:uFill>
                <a:latin typeface="Calibri"/>
                <a:cs typeface="Calibri"/>
              </a:rPr>
              <a:t> </a:t>
            </a:r>
            <a:r>
              <a:rPr sz="2400" u="sng" spc="204" dirty="0">
                <a:solidFill>
                  <a:srgbClr val="F05A28"/>
                </a:solidFill>
                <a:uFill>
                  <a:solidFill>
                    <a:srgbClr val="F05A28"/>
                  </a:solidFill>
                </a:uFill>
                <a:latin typeface="Calibri"/>
                <a:cs typeface="Calibri"/>
              </a:rPr>
              <a:t>within </a:t>
            </a:r>
            <a:r>
              <a:rPr sz="2400" spc="204" dirty="0">
                <a:solidFill>
                  <a:srgbClr val="F05A28"/>
                </a:solidFill>
                <a:latin typeface="Calibri"/>
                <a:cs typeface="Calibri"/>
              </a:rPr>
              <a:t> </a:t>
            </a:r>
            <a:r>
              <a:rPr sz="2400" spc="215" dirty="0">
                <a:solidFill>
                  <a:srgbClr val="F05A28"/>
                </a:solidFill>
                <a:latin typeface="Calibri"/>
                <a:cs typeface="Calibri"/>
              </a:rPr>
              <a:t>the </a:t>
            </a:r>
            <a:r>
              <a:rPr sz="2400" spc="220" dirty="0">
                <a:solidFill>
                  <a:srgbClr val="F05A28"/>
                </a:solidFill>
                <a:latin typeface="Calibri"/>
                <a:cs typeface="Calibri"/>
              </a:rPr>
              <a:t>system, </a:t>
            </a:r>
            <a:r>
              <a:rPr sz="2400" spc="245" dirty="0">
                <a:solidFill>
                  <a:srgbClr val="F05A28"/>
                </a:solidFill>
                <a:latin typeface="Calibri"/>
                <a:cs typeface="Calibri"/>
              </a:rPr>
              <a:t>but </a:t>
            </a:r>
            <a:r>
              <a:rPr sz="2400" spc="190" dirty="0">
                <a:solidFill>
                  <a:srgbClr val="F05A28"/>
                </a:solidFill>
                <a:latin typeface="Calibri"/>
                <a:cs typeface="Calibri"/>
              </a:rPr>
              <a:t>rather</a:t>
            </a:r>
            <a:r>
              <a:rPr sz="2400" spc="45" dirty="0">
                <a:solidFill>
                  <a:srgbClr val="F05A28"/>
                </a:solidFill>
                <a:latin typeface="Calibri"/>
                <a:cs typeface="Calibri"/>
              </a:rPr>
              <a:t> </a:t>
            </a:r>
            <a:r>
              <a:rPr sz="2400" u="sng" spc="240" dirty="0">
                <a:solidFill>
                  <a:srgbClr val="F05A28"/>
                </a:solidFill>
                <a:uFill>
                  <a:solidFill>
                    <a:srgbClr val="F05A28"/>
                  </a:solidFill>
                </a:uFill>
                <a:latin typeface="Calibri"/>
                <a:cs typeface="Calibri"/>
              </a:rPr>
              <a:t>outside</a:t>
            </a:r>
            <a:endParaRPr sz="2400">
              <a:latin typeface="Calibri"/>
              <a:cs typeface="Calibri"/>
            </a:endParaRPr>
          </a:p>
          <a:p>
            <a:pPr marL="12700">
              <a:lnSpc>
                <a:spcPct val="100000"/>
              </a:lnSpc>
              <a:spcBef>
                <a:spcPts val="1825"/>
              </a:spcBef>
            </a:pPr>
            <a:r>
              <a:rPr sz="2400" spc="265" dirty="0">
                <a:solidFill>
                  <a:srgbClr val="F05A28"/>
                </a:solidFill>
                <a:latin typeface="Calibri"/>
                <a:cs typeface="Calibri"/>
              </a:rPr>
              <a:t>Considers </a:t>
            </a:r>
            <a:r>
              <a:rPr sz="2400" spc="250" dirty="0">
                <a:solidFill>
                  <a:srgbClr val="F05A28"/>
                </a:solidFill>
                <a:latin typeface="Calibri"/>
                <a:cs typeface="Calibri"/>
              </a:rPr>
              <a:t>system paths </a:t>
            </a:r>
            <a:r>
              <a:rPr sz="2400" spc="275" dirty="0">
                <a:solidFill>
                  <a:srgbClr val="F05A28"/>
                </a:solidFill>
                <a:latin typeface="Calibri"/>
                <a:cs typeface="Calibri"/>
              </a:rPr>
              <a:t>and</a:t>
            </a:r>
            <a:r>
              <a:rPr sz="2400" spc="-55" dirty="0">
                <a:solidFill>
                  <a:srgbClr val="F05A28"/>
                </a:solidFill>
                <a:latin typeface="Calibri"/>
                <a:cs typeface="Calibri"/>
              </a:rPr>
              <a:t> </a:t>
            </a:r>
            <a:r>
              <a:rPr sz="2400" spc="220" dirty="0">
                <a:solidFill>
                  <a:srgbClr val="F05A28"/>
                </a:solidFill>
                <a:latin typeface="Calibri"/>
                <a:cs typeface="Calibri"/>
              </a:rPr>
              <a:t>flows</a:t>
            </a:r>
            <a:endParaRPr sz="2400">
              <a:latin typeface="Calibri"/>
              <a:cs typeface="Calibri"/>
            </a:endParaRPr>
          </a:p>
          <a:p>
            <a:pPr marL="598805" indent="-289560">
              <a:lnSpc>
                <a:spcPct val="100000"/>
              </a:lnSpc>
              <a:spcBef>
                <a:spcPts val="525"/>
              </a:spcBef>
              <a:buSzPct val="75000"/>
              <a:buFont typeface="Lucida Sans Unicode"/>
              <a:buChar char="-"/>
              <a:tabLst>
                <a:tab pos="598805" algn="l"/>
                <a:tab pos="599440" algn="l"/>
              </a:tabLst>
            </a:pPr>
            <a:r>
              <a:rPr sz="2400" dirty="0">
                <a:solidFill>
                  <a:srgbClr val="F05A28"/>
                </a:solidFill>
                <a:latin typeface="Verdana"/>
                <a:cs typeface="Verdana"/>
              </a:rPr>
              <a:t>End-to-end</a:t>
            </a:r>
            <a:r>
              <a:rPr sz="2400" spc="-130" dirty="0">
                <a:solidFill>
                  <a:srgbClr val="F05A28"/>
                </a:solidFill>
                <a:latin typeface="Verdana"/>
                <a:cs typeface="Verdana"/>
              </a:rPr>
              <a:t> </a:t>
            </a:r>
            <a:r>
              <a:rPr sz="2400" spc="-60" dirty="0">
                <a:solidFill>
                  <a:srgbClr val="F05A28"/>
                </a:solidFill>
                <a:latin typeface="Verdana"/>
                <a:cs typeface="Verdana"/>
              </a:rPr>
              <a:t>(e2e)</a:t>
            </a:r>
            <a:endParaRPr sz="2400">
              <a:latin typeface="Verdana"/>
              <a:cs typeface="Verdana"/>
            </a:endParaRPr>
          </a:p>
          <a:p>
            <a:pPr marL="598805" indent="-289560">
              <a:lnSpc>
                <a:spcPct val="100000"/>
              </a:lnSpc>
              <a:spcBef>
                <a:spcPts val="625"/>
              </a:spcBef>
              <a:buSzPct val="75000"/>
              <a:buFont typeface="Lucida Sans Unicode"/>
              <a:buChar char="-"/>
              <a:tabLst>
                <a:tab pos="598805" algn="l"/>
                <a:tab pos="599440" algn="l"/>
              </a:tabLst>
            </a:pPr>
            <a:r>
              <a:rPr sz="2400" spc="5" dirty="0">
                <a:solidFill>
                  <a:srgbClr val="F05A28"/>
                </a:solidFill>
                <a:latin typeface="Verdana"/>
                <a:cs typeface="Verdana"/>
              </a:rPr>
              <a:t>Front-to-back</a:t>
            </a:r>
            <a:r>
              <a:rPr sz="2400" spc="-130" dirty="0">
                <a:solidFill>
                  <a:srgbClr val="F05A28"/>
                </a:solidFill>
                <a:latin typeface="Verdana"/>
                <a:cs typeface="Verdana"/>
              </a:rPr>
              <a:t> </a:t>
            </a:r>
            <a:r>
              <a:rPr sz="2400" spc="-30" dirty="0">
                <a:solidFill>
                  <a:srgbClr val="F05A28"/>
                </a:solidFill>
                <a:latin typeface="Verdana"/>
                <a:cs typeface="Verdana"/>
              </a:rPr>
              <a:t>(f2b)</a:t>
            </a:r>
            <a:endParaRPr sz="2400">
              <a:latin typeface="Verdana"/>
              <a:cs typeface="Verdana"/>
            </a:endParaRPr>
          </a:p>
          <a:p>
            <a:pPr marL="12700">
              <a:lnSpc>
                <a:spcPct val="100000"/>
              </a:lnSpc>
              <a:spcBef>
                <a:spcPts val="1800"/>
              </a:spcBef>
            </a:pPr>
            <a:r>
              <a:rPr sz="2400" spc="240" dirty="0">
                <a:solidFill>
                  <a:srgbClr val="F05A28"/>
                </a:solidFill>
                <a:latin typeface="Calibri"/>
                <a:cs typeface="Calibri"/>
              </a:rPr>
              <a:t>External </a:t>
            </a:r>
            <a:r>
              <a:rPr sz="2400" spc="245" dirty="0">
                <a:solidFill>
                  <a:srgbClr val="F05A28"/>
                </a:solidFill>
                <a:latin typeface="Calibri"/>
                <a:cs typeface="Calibri"/>
              </a:rPr>
              <a:t>behavior </a:t>
            </a:r>
            <a:r>
              <a:rPr sz="2400" spc="195" dirty="0">
                <a:solidFill>
                  <a:srgbClr val="F05A28"/>
                </a:solidFill>
                <a:latin typeface="Calibri"/>
                <a:cs typeface="Calibri"/>
              </a:rPr>
              <a:t>vs. inner</a:t>
            </a:r>
            <a:r>
              <a:rPr sz="2400" spc="30" dirty="0">
                <a:solidFill>
                  <a:srgbClr val="F05A28"/>
                </a:solidFill>
                <a:latin typeface="Calibri"/>
                <a:cs typeface="Calibri"/>
              </a:rPr>
              <a:t> </a:t>
            </a:r>
            <a:r>
              <a:rPr sz="2400" spc="210" dirty="0">
                <a:solidFill>
                  <a:srgbClr val="F05A28"/>
                </a:solidFill>
                <a:latin typeface="Calibri"/>
                <a:cs typeface="Calibri"/>
              </a:rPr>
              <a:t>structure</a:t>
            </a:r>
            <a:endParaRPr sz="2400">
              <a:latin typeface="Calibri"/>
              <a:cs typeface="Calibri"/>
            </a:endParaRPr>
          </a:p>
        </p:txBody>
      </p:sp>
      <p:sp>
        <p:nvSpPr>
          <p:cNvPr id="5" name="object 5"/>
          <p:cNvSpPr/>
          <p:nvPr/>
        </p:nvSpPr>
        <p:spPr>
          <a:xfrm>
            <a:off x="358775" y="1852955"/>
            <a:ext cx="3773487" cy="356642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14552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97701" y="584717"/>
            <a:ext cx="6406515" cy="5103495"/>
            <a:chOff x="2897701" y="584717"/>
            <a:chExt cx="6406515" cy="5103495"/>
          </a:xfrm>
        </p:grpSpPr>
        <p:sp>
          <p:nvSpPr>
            <p:cNvPr id="3" name="object 3"/>
            <p:cNvSpPr/>
            <p:nvPr/>
          </p:nvSpPr>
          <p:spPr>
            <a:xfrm>
              <a:off x="2950587" y="597410"/>
              <a:ext cx="6340475" cy="5078095"/>
            </a:xfrm>
            <a:custGeom>
              <a:avLst/>
              <a:gdLst/>
              <a:ahLst/>
              <a:cxnLst/>
              <a:rect l="l" t="t" r="r" b="b"/>
              <a:pathLst>
                <a:path w="6340475" h="5078095">
                  <a:moveTo>
                    <a:pt x="0" y="76420"/>
                  </a:moveTo>
                  <a:lnTo>
                    <a:pt x="6005" y="46673"/>
                  </a:lnTo>
                  <a:lnTo>
                    <a:pt x="22382" y="22382"/>
                  </a:lnTo>
                  <a:lnTo>
                    <a:pt x="46673" y="6005"/>
                  </a:lnTo>
                  <a:lnTo>
                    <a:pt x="76419" y="0"/>
                  </a:lnTo>
                  <a:lnTo>
                    <a:pt x="6264056" y="0"/>
                  </a:lnTo>
                  <a:lnTo>
                    <a:pt x="6293802" y="6005"/>
                  </a:lnTo>
                  <a:lnTo>
                    <a:pt x="6318093" y="22382"/>
                  </a:lnTo>
                  <a:lnTo>
                    <a:pt x="6334471" y="46673"/>
                  </a:lnTo>
                  <a:lnTo>
                    <a:pt x="6340476" y="76420"/>
                  </a:lnTo>
                  <a:lnTo>
                    <a:pt x="6340476" y="5001285"/>
                  </a:lnTo>
                  <a:lnTo>
                    <a:pt x="6334471" y="5031031"/>
                  </a:lnTo>
                  <a:lnTo>
                    <a:pt x="6318093" y="5055322"/>
                  </a:lnTo>
                  <a:lnTo>
                    <a:pt x="6293802" y="5071699"/>
                  </a:lnTo>
                  <a:lnTo>
                    <a:pt x="6264056" y="5077705"/>
                  </a:lnTo>
                  <a:lnTo>
                    <a:pt x="76419" y="5077705"/>
                  </a:lnTo>
                  <a:lnTo>
                    <a:pt x="46673" y="5071699"/>
                  </a:lnTo>
                  <a:lnTo>
                    <a:pt x="22382" y="5055322"/>
                  </a:lnTo>
                  <a:lnTo>
                    <a:pt x="6005" y="5031031"/>
                  </a:lnTo>
                  <a:lnTo>
                    <a:pt x="0" y="5001285"/>
                  </a:lnTo>
                  <a:lnTo>
                    <a:pt x="0" y="76420"/>
                  </a:lnTo>
                  <a:close/>
                </a:path>
              </a:pathLst>
            </a:custGeom>
            <a:ln w="25387">
              <a:solidFill>
                <a:srgbClr val="404040"/>
              </a:solidFill>
            </a:ln>
          </p:spPr>
          <p:txBody>
            <a:bodyPr wrap="square" lIns="0" tIns="0" rIns="0" bIns="0" rtlCol="0"/>
            <a:lstStyle/>
            <a:p>
              <a:endParaRPr/>
            </a:p>
          </p:txBody>
        </p:sp>
        <p:sp>
          <p:nvSpPr>
            <p:cNvPr id="4" name="object 4"/>
            <p:cNvSpPr/>
            <p:nvPr/>
          </p:nvSpPr>
          <p:spPr>
            <a:xfrm>
              <a:off x="2897701" y="1202768"/>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grpSp>
      <p:grpSp>
        <p:nvGrpSpPr>
          <p:cNvPr id="5" name="object 5"/>
          <p:cNvGrpSpPr/>
          <p:nvPr/>
        </p:nvGrpSpPr>
        <p:grpSpPr>
          <a:xfrm>
            <a:off x="148704" y="1122946"/>
            <a:ext cx="2749550" cy="1384935"/>
            <a:chOff x="148704" y="1122946"/>
            <a:chExt cx="2749550" cy="1384935"/>
          </a:xfrm>
        </p:grpSpPr>
        <p:sp>
          <p:nvSpPr>
            <p:cNvPr id="6" name="object 6"/>
            <p:cNvSpPr/>
            <p:nvPr/>
          </p:nvSpPr>
          <p:spPr>
            <a:xfrm>
              <a:off x="148704" y="1122946"/>
              <a:ext cx="1798788" cy="138490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866505" y="1664732"/>
              <a:ext cx="1031240" cy="171450"/>
            </a:xfrm>
            <a:custGeom>
              <a:avLst/>
              <a:gdLst/>
              <a:ahLst/>
              <a:cxnLst/>
              <a:rect l="l" t="t" r="r" b="b"/>
              <a:pathLst>
                <a:path w="1031239" h="171450">
                  <a:moveTo>
                    <a:pt x="171450" y="0"/>
                  </a:moveTo>
                  <a:lnTo>
                    <a:pt x="0" y="85725"/>
                  </a:lnTo>
                  <a:lnTo>
                    <a:pt x="171450" y="171450"/>
                  </a:lnTo>
                  <a:lnTo>
                    <a:pt x="171450" y="114300"/>
                  </a:lnTo>
                  <a:lnTo>
                    <a:pt x="142875" y="114300"/>
                  </a:lnTo>
                  <a:lnTo>
                    <a:pt x="142875" y="57150"/>
                  </a:lnTo>
                  <a:lnTo>
                    <a:pt x="171450" y="57150"/>
                  </a:lnTo>
                  <a:lnTo>
                    <a:pt x="171450" y="0"/>
                  </a:lnTo>
                  <a:close/>
                </a:path>
                <a:path w="1031239" h="171450">
                  <a:moveTo>
                    <a:pt x="859751" y="0"/>
                  </a:moveTo>
                  <a:lnTo>
                    <a:pt x="859751" y="171450"/>
                  </a:lnTo>
                  <a:lnTo>
                    <a:pt x="974051" y="114300"/>
                  </a:lnTo>
                  <a:lnTo>
                    <a:pt x="888326" y="114300"/>
                  </a:lnTo>
                  <a:lnTo>
                    <a:pt x="888326" y="57150"/>
                  </a:lnTo>
                  <a:lnTo>
                    <a:pt x="974051" y="57150"/>
                  </a:lnTo>
                  <a:lnTo>
                    <a:pt x="859751" y="0"/>
                  </a:lnTo>
                  <a:close/>
                </a:path>
                <a:path w="1031239" h="171450">
                  <a:moveTo>
                    <a:pt x="171450" y="57150"/>
                  </a:moveTo>
                  <a:lnTo>
                    <a:pt x="142875" y="57150"/>
                  </a:lnTo>
                  <a:lnTo>
                    <a:pt x="142875" y="114300"/>
                  </a:lnTo>
                  <a:lnTo>
                    <a:pt x="171450" y="114300"/>
                  </a:lnTo>
                  <a:lnTo>
                    <a:pt x="171450" y="57150"/>
                  </a:lnTo>
                  <a:close/>
                </a:path>
                <a:path w="1031239" h="171450">
                  <a:moveTo>
                    <a:pt x="859751" y="57150"/>
                  </a:moveTo>
                  <a:lnTo>
                    <a:pt x="171450" y="57150"/>
                  </a:lnTo>
                  <a:lnTo>
                    <a:pt x="171450" y="114300"/>
                  </a:lnTo>
                  <a:lnTo>
                    <a:pt x="859751" y="114300"/>
                  </a:lnTo>
                  <a:lnTo>
                    <a:pt x="859751" y="57150"/>
                  </a:lnTo>
                  <a:close/>
                </a:path>
                <a:path w="1031239" h="171450">
                  <a:moveTo>
                    <a:pt x="974051" y="57150"/>
                  </a:moveTo>
                  <a:lnTo>
                    <a:pt x="888326" y="57150"/>
                  </a:lnTo>
                  <a:lnTo>
                    <a:pt x="888326" y="114300"/>
                  </a:lnTo>
                  <a:lnTo>
                    <a:pt x="974051" y="114300"/>
                  </a:lnTo>
                  <a:lnTo>
                    <a:pt x="1031201" y="85725"/>
                  </a:lnTo>
                  <a:lnTo>
                    <a:pt x="974051" y="57150"/>
                  </a:lnTo>
                  <a:close/>
                </a:path>
              </a:pathLst>
            </a:custGeom>
            <a:solidFill>
              <a:srgbClr val="A62E5C"/>
            </a:solidFill>
          </p:spPr>
          <p:txBody>
            <a:bodyPr wrap="square" lIns="0" tIns="0" rIns="0" bIns="0" rtlCol="0"/>
            <a:lstStyle/>
            <a:p>
              <a:endParaRPr/>
            </a:p>
          </p:txBody>
        </p:sp>
      </p:grpSp>
      <p:sp>
        <p:nvSpPr>
          <p:cNvPr id="8" name="object 8"/>
          <p:cNvSpPr/>
          <p:nvPr/>
        </p:nvSpPr>
        <p:spPr>
          <a:xfrm>
            <a:off x="3542974" y="1002714"/>
            <a:ext cx="1616710" cy="1616710"/>
          </a:xfrm>
          <a:custGeom>
            <a:avLst/>
            <a:gdLst/>
            <a:ahLst/>
            <a:cxnLst/>
            <a:rect l="l" t="t" r="r" b="b"/>
            <a:pathLst>
              <a:path w="1616710" h="1616710">
                <a:moveTo>
                  <a:pt x="1616329" y="0"/>
                </a:moveTo>
                <a:lnTo>
                  <a:pt x="0" y="0"/>
                </a:lnTo>
                <a:lnTo>
                  <a:pt x="0" y="1616329"/>
                </a:lnTo>
                <a:lnTo>
                  <a:pt x="1616329" y="1616329"/>
                </a:lnTo>
                <a:lnTo>
                  <a:pt x="1616329" y="0"/>
                </a:lnTo>
                <a:close/>
              </a:path>
            </a:pathLst>
          </a:custGeom>
          <a:solidFill>
            <a:srgbClr val="404040"/>
          </a:solidFill>
        </p:spPr>
        <p:txBody>
          <a:bodyPr wrap="square" lIns="0" tIns="0" rIns="0" bIns="0" rtlCol="0"/>
          <a:lstStyle/>
          <a:p>
            <a:endParaRPr/>
          </a:p>
        </p:txBody>
      </p:sp>
      <p:sp>
        <p:nvSpPr>
          <p:cNvPr id="9" name="object 9"/>
          <p:cNvSpPr txBox="1"/>
          <p:nvPr/>
        </p:nvSpPr>
        <p:spPr>
          <a:xfrm>
            <a:off x="3542974" y="1002714"/>
            <a:ext cx="1616710" cy="1616710"/>
          </a:xfrm>
          <a:prstGeom prst="rect">
            <a:avLst/>
          </a:prstGeom>
        </p:spPr>
        <p:txBody>
          <a:bodyPr vert="horz" wrap="square" lIns="0" tIns="0" rIns="0" bIns="0" rtlCol="0">
            <a:spAutoFit/>
          </a:bodyPr>
          <a:lstStyle/>
          <a:p>
            <a:pPr>
              <a:lnSpc>
                <a:spcPct val="100000"/>
              </a:lnSpc>
            </a:pPr>
            <a:endParaRPr sz="2300">
              <a:latin typeface="Times New Roman"/>
              <a:cs typeface="Times New Roman"/>
            </a:endParaRPr>
          </a:p>
          <a:p>
            <a:pPr marL="330200" marR="322580" indent="44450">
              <a:lnSpc>
                <a:spcPct val="102200"/>
              </a:lnSpc>
              <a:spcBef>
                <a:spcPts val="1410"/>
              </a:spcBef>
            </a:pPr>
            <a:r>
              <a:rPr sz="1800" spc="-10" dirty="0">
                <a:solidFill>
                  <a:srgbClr val="FFFFFF"/>
                </a:solidFill>
                <a:latin typeface="Verdana"/>
                <a:cs typeface="Verdana"/>
              </a:rPr>
              <a:t>Current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0" name="object 10"/>
          <p:cNvSpPr txBox="1"/>
          <p:nvPr/>
        </p:nvSpPr>
        <p:spPr>
          <a:xfrm>
            <a:off x="5886861" y="1002714"/>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330200" marR="322580" indent="34925">
              <a:lnSpc>
                <a:spcPct val="102200"/>
              </a:lnSpc>
              <a:spcBef>
                <a:spcPts val="1410"/>
              </a:spcBef>
            </a:pPr>
            <a:r>
              <a:rPr sz="1800" spc="-20" dirty="0">
                <a:solidFill>
                  <a:srgbClr val="FFFFFF"/>
                </a:solidFill>
                <a:latin typeface="Verdana"/>
                <a:cs typeface="Verdana"/>
              </a:rPr>
              <a:t>Savings  </a:t>
            </a:r>
            <a:r>
              <a:rPr sz="1800" spc="110" dirty="0">
                <a:solidFill>
                  <a:srgbClr val="FFFFFF"/>
                </a:solidFill>
                <a:latin typeface="Verdana"/>
                <a:cs typeface="Verdana"/>
              </a:rPr>
              <a:t>A</a:t>
            </a:r>
            <a:r>
              <a:rPr sz="1800" spc="90" dirty="0">
                <a:solidFill>
                  <a:srgbClr val="FFFFFF"/>
                </a:solidFill>
                <a:latin typeface="Verdana"/>
                <a:cs typeface="Verdana"/>
              </a:rPr>
              <a:t>c</a:t>
            </a:r>
            <a:r>
              <a:rPr sz="1800" spc="60" dirty="0">
                <a:solidFill>
                  <a:srgbClr val="FFFFFF"/>
                </a:solidFill>
                <a:latin typeface="Verdana"/>
                <a:cs typeface="Verdana"/>
              </a:rPr>
              <a:t>c</a:t>
            </a:r>
            <a:r>
              <a:rPr sz="1800" spc="90" dirty="0">
                <a:solidFill>
                  <a:srgbClr val="FFFFFF"/>
                </a:solidFill>
                <a:latin typeface="Verdana"/>
                <a:cs typeface="Verdana"/>
              </a:rPr>
              <a:t>o</a:t>
            </a:r>
            <a:r>
              <a:rPr sz="1800" spc="-30" dirty="0">
                <a:solidFill>
                  <a:srgbClr val="FFFFFF"/>
                </a:solidFill>
                <a:latin typeface="Verdana"/>
                <a:cs typeface="Verdana"/>
              </a:rPr>
              <a:t>un</a:t>
            </a:r>
            <a:r>
              <a:rPr sz="1800" spc="25" dirty="0">
                <a:solidFill>
                  <a:srgbClr val="FFFFFF"/>
                </a:solidFill>
                <a:latin typeface="Verdana"/>
                <a:cs typeface="Verdana"/>
              </a:rPr>
              <a:t>t</a:t>
            </a:r>
            <a:endParaRPr sz="1800">
              <a:latin typeface="Verdana"/>
              <a:cs typeface="Verdana"/>
            </a:endParaRPr>
          </a:p>
        </p:txBody>
      </p:sp>
      <p:sp>
        <p:nvSpPr>
          <p:cNvPr id="11" name="object 11"/>
          <p:cNvSpPr/>
          <p:nvPr/>
        </p:nvSpPr>
        <p:spPr>
          <a:xfrm>
            <a:off x="3542974" y="2903504"/>
            <a:ext cx="1616710" cy="1616710"/>
          </a:xfrm>
          <a:custGeom>
            <a:avLst/>
            <a:gdLst/>
            <a:ahLst/>
            <a:cxnLst/>
            <a:rect l="l" t="t" r="r" b="b"/>
            <a:pathLst>
              <a:path w="1616710" h="1616710">
                <a:moveTo>
                  <a:pt x="1616329" y="0"/>
                </a:moveTo>
                <a:lnTo>
                  <a:pt x="0" y="0"/>
                </a:lnTo>
                <a:lnTo>
                  <a:pt x="0" y="1616329"/>
                </a:lnTo>
                <a:lnTo>
                  <a:pt x="1616329" y="1616329"/>
                </a:lnTo>
                <a:lnTo>
                  <a:pt x="1616329" y="0"/>
                </a:lnTo>
                <a:close/>
              </a:path>
            </a:pathLst>
          </a:custGeom>
          <a:solidFill>
            <a:srgbClr val="404040"/>
          </a:solidFill>
        </p:spPr>
        <p:txBody>
          <a:bodyPr wrap="square" lIns="0" tIns="0" rIns="0" bIns="0" rtlCol="0"/>
          <a:lstStyle/>
          <a:p>
            <a:endParaRPr/>
          </a:p>
        </p:txBody>
      </p:sp>
      <p:sp>
        <p:nvSpPr>
          <p:cNvPr id="12" name="object 12"/>
          <p:cNvSpPr txBox="1"/>
          <p:nvPr/>
        </p:nvSpPr>
        <p:spPr>
          <a:xfrm>
            <a:off x="3542974" y="2903504"/>
            <a:ext cx="1616710" cy="1616710"/>
          </a:xfrm>
          <a:prstGeom prst="rect">
            <a:avLst/>
          </a:prstGeom>
        </p:spPr>
        <p:txBody>
          <a:bodyPr vert="horz" wrap="square" lIns="0" tIns="0" rIns="0" bIns="0" rtlCol="0">
            <a:spAutoFit/>
          </a:bodyPr>
          <a:lstStyle/>
          <a:p>
            <a:pPr>
              <a:lnSpc>
                <a:spcPct val="100000"/>
              </a:lnSpc>
            </a:pPr>
            <a:endParaRPr sz="2300">
              <a:latin typeface="Times New Roman"/>
              <a:cs typeface="Times New Roman"/>
            </a:endParaRPr>
          </a:p>
          <a:p>
            <a:pPr marL="220979" marR="212725" indent="30480">
              <a:lnSpc>
                <a:spcPct val="101099"/>
              </a:lnSpc>
              <a:spcBef>
                <a:spcPts val="1445"/>
              </a:spcBef>
            </a:pPr>
            <a:r>
              <a:rPr sz="1800" spc="30" dirty="0">
                <a:solidFill>
                  <a:srgbClr val="FFFFFF"/>
                </a:solidFill>
                <a:latin typeface="Verdana"/>
                <a:cs typeface="Verdana"/>
              </a:rPr>
              <a:t>Mortgage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13" name="object 13"/>
          <p:cNvSpPr txBox="1"/>
          <p:nvPr/>
        </p:nvSpPr>
        <p:spPr>
          <a:xfrm>
            <a:off x="5886861" y="2903504"/>
            <a:ext cx="1616710" cy="1616710"/>
          </a:xfrm>
          <a:prstGeom prst="rect">
            <a:avLst/>
          </a:prstGeom>
          <a:solidFill>
            <a:srgbClr val="404040"/>
          </a:solidFill>
        </p:spPr>
        <p:txBody>
          <a:bodyPr vert="horz" wrap="square" lIns="0" tIns="0" rIns="0" bIns="0" rtlCol="0">
            <a:spAutoFit/>
          </a:bodyPr>
          <a:lstStyle/>
          <a:p>
            <a:pPr>
              <a:lnSpc>
                <a:spcPct val="100000"/>
              </a:lnSpc>
            </a:pPr>
            <a:endParaRPr sz="2300">
              <a:latin typeface="Times New Roman"/>
              <a:cs typeface="Times New Roman"/>
            </a:endParaRPr>
          </a:p>
          <a:p>
            <a:pPr marL="220979" marR="212725" indent="36830">
              <a:lnSpc>
                <a:spcPct val="101099"/>
              </a:lnSpc>
              <a:spcBef>
                <a:spcPts val="1445"/>
              </a:spcBef>
            </a:pPr>
            <a:r>
              <a:rPr sz="1800" spc="-40" dirty="0">
                <a:solidFill>
                  <a:srgbClr val="FFFFFF"/>
                </a:solidFill>
                <a:latin typeface="Verdana"/>
                <a:cs typeface="Verdana"/>
              </a:rPr>
              <a:t>Insurance  </a:t>
            </a:r>
            <a:r>
              <a:rPr sz="1800" spc="20" dirty="0">
                <a:solidFill>
                  <a:srgbClr val="FFFFFF"/>
                </a:solidFill>
                <a:latin typeface="Verdana"/>
                <a:cs typeface="Verdana"/>
              </a:rPr>
              <a:t>C</a:t>
            </a:r>
            <a:r>
              <a:rPr sz="1800" spc="25" dirty="0">
                <a:solidFill>
                  <a:srgbClr val="FFFFFF"/>
                </a:solidFill>
                <a:latin typeface="Verdana"/>
                <a:cs typeface="Verdana"/>
              </a:rPr>
              <a:t>a</a:t>
            </a:r>
            <a:r>
              <a:rPr sz="1800" spc="15" dirty="0">
                <a:solidFill>
                  <a:srgbClr val="FFFFFF"/>
                </a:solidFill>
                <a:latin typeface="Verdana"/>
                <a:cs typeface="Verdana"/>
              </a:rPr>
              <a:t>l</a:t>
            </a:r>
            <a:r>
              <a:rPr sz="1800" spc="20" dirty="0">
                <a:solidFill>
                  <a:srgbClr val="FFFFFF"/>
                </a:solidFill>
                <a:latin typeface="Verdana"/>
                <a:cs typeface="Verdana"/>
              </a:rPr>
              <a:t>cul</a:t>
            </a:r>
            <a:r>
              <a:rPr sz="1800" spc="-5" dirty="0">
                <a:solidFill>
                  <a:srgbClr val="FFFFFF"/>
                </a:solidFill>
                <a:latin typeface="Verdana"/>
                <a:cs typeface="Verdana"/>
              </a:rPr>
              <a:t>a</a:t>
            </a:r>
            <a:r>
              <a:rPr sz="1800" spc="-30" dirty="0">
                <a:solidFill>
                  <a:srgbClr val="FFFFFF"/>
                </a:solidFill>
                <a:latin typeface="Verdana"/>
                <a:cs typeface="Verdana"/>
              </a:rPr>
              <a:t>t</a:t>
            </a:r>
            <a:r>
              <a:rPr sz="1800" spc="95" dirty="0">
                <a:solidFill>
                  <a:srgbClr val="FFFFFF"/>
                </a:solidFill>
                <a:latin typeface="Verdana"/>
                <a:cs typeface="Verdana"/>
              </a:rPr>
              <a:t>o</a:t>
            </a:r>
            <a:r>
              <a:rPr sz="1800" spc="-25" dirty="0">
                <a:solidFill>
                  <a:srgbClr val="FFFFFF"/>
                </a:solidFill>
                <a:latin typeface="Verdana"/>
                <a:cs typeface="Verdana"/>
              </a:rPr>
              <a:t>r</a:t>
            </a:r>
            <a:endParaRPr sz="1800">
              <a:latin typeface="Verdana"/>
              <a:cs typeface="Verdana"/>
            </a:endParaRPr>
          </a:p>
        </p:txBody>
      </p:sp>
      <p:sp>
        <p:nvSpPr>
          <p:cNvPr id="14" name="object 14"/>
          <p:cNvSpPr txBox="1"/>
          <p:nvPr/>
        </p:nvSpPr>
        <p:spPr>
          <a:xfrm>
            <a:off x="3542974" y="4804294"/>
            <a:ext cx="3960495" cy="468630"/>
          </a:xfrm>
          <a:prstGeom prst="rect">
            <a:avLst/>
          </a:prstGeom>
          <a:solidFill>
            <a:srgbClr val="404040"/>
          </a:solidFill>
        </p:spPr>
        <p:txBody>
          <a:bodyPr vert="horz" wrap="square" lIns="0" tIns="84455" rIns="0" bIns="0" rtlCol="0">
            <a:spAutoFit/>
          </a:bodyPr>
          <a:lstStyle/>
          <a:p>
            <a:pPr marL="836930">
              <a:lnSpc>
                <a:spcPct val="100000"/>
              </a:lnSpc>
              <a:spcBef>
                <a:spcPts val="665"/>
              </a:spcBef>
            </a:pPr>
            <a:r>
              <a:rPr sz="1800" spc="20" dirty="0">
                <a:solidFill>
                  <a:srgbClr val="FFFFFF"/>
                </a:solidFill>
                <a:latin typeface="Verdana"/>
                <a:cs typeface="Verdana"/>
              </a:rPr>
              <a:t>Common</a:t>
            </a:r>
            <a:r>
              <a:rPr sz="1800" spc="-105" dirty="0">
                <a:solidFill>
                  <a:srgbClr val="FFFFFF"/>
                </a:solidFill>
                <a:latin typeface="Verdana"/>
                <a:cs typeface="Verdana"/>
              </a:rPr>
              <a:t> </a:t>
            </a:r>
            <a:r>
              <a:rPr sz="1800" spc="15" dirty="0">
                <a:solidFill>
                  <a:srgbClr val="FFFFFF"/>
                </a:solidFill>
                <a:latin typeface="Verdana"/>
                <a:cs typeface="Verdana"/>
              </a:rPr>
              <a:t>Calculator</a:t>
            </a:r>
            <a:endParaRPr sz="1800">
              <a:latin typeface="Verdana"/>
              <a:cs typeface="Verdana"/>
            </a:endParaRPr>
          </a:p>
        </p:txBody>
      </p:sp>
      <p:sp>
        <p:nvSpPr>
          <p:cNvPr id="15" name="object 15"/>
          <p:cNvSpPr/>
          <p:nvPr/>
        </p:nvSpPr>
        <p:spPr>
          <a:xfrm>
            <a:off x="7769338" y="1085178"/>
            <a:ext cx="1313459" cy="1362632"/>
          </a:xfrm>
          <a:prstGeom prst="rect">
            <a:avLst/>
          </a:prstGeom>
          <a:blipFill>
            <a:blip r:embed="rId4" cstate="print"/>
            <a:stretch>
              <a:fillRect/>
            </a:stretch>
          </a:blipFill>
        </p:spPr>
        <p:txBody>
          <a:bodyPr wrap="square" lIns="0" tIns="0" rIns="0" bIns="0" rtlCol="0"/>
          <a:lstStyle/>
          <a:p>
            <a:endParaRPr/>
          </a:p>
        </p:txBody>
      </p:sp>
      <p:grpSp>
        <p:nvGrpSpPr>
          <p:cNvPr id="16" name="object 16"/>
          <p:cNvGrpSpPr/>
          <p:nvPr/>
        </p:nvGrpSpPr>
        <p:grpSpPr>
          <a:xfrm>
            <a:off x="2983181" y="1725152"/>
            <a:ext cx="2903855" cy="2072639"/>
            <a:chOff x="2983181" y="1725152"/>
            <a:chExt cx="2903855" cy="2072639"/>
          </a:xfrm>
        </p:grpSpPr>
        <p:sp>
          <p:nvSpPr>
            <p:cNvPr id="17" name="object 17"/>
            <p:cNvSpPr/>
            <p:nvPr/>
          </p:nvSpPr>
          <p:spPr>
            <a:xfrm>
              <a:off x="5159301" y="1725152"/>
              <a:ext cx="727710" cy="171450"/>
            </a:xfrm>
            <a:custGeom>
              <a:avLst/>
              <a:gdLst/>
              <a:ahLst/>
              <a:cxnLst/>
              <a:rect l="l" t="t" r="r" b="b"/>
              <a:pathLst>
                <a:path w="727710" h="171450">
                  <a:moveTo>
                    <a:pt x="171450" y="0"/>
                  </a:moveTo>
                  <a:lnTo>
                    <a:pt x="0" y="85725"/>
                  </a:lnTo>
                  <a:lnTo>
                    <a:pt x="171450" y="171450"/>
                  </a:lnTo>
                  <a:lnTo>
                    <a:pt x="171450" y="114300"/>
                  </a:lnTo>
                  <a:lnTo>
                    <a:pt x="142875" y="114300"/>
                  </a:lnTo>
                  <a:lnTo>
                    <a:pt x="142875" y="57150"/>
                  </a:lnTo>
                  <a:lnTo>
                    <a:pt x="171450" y="57150"/>
                  </a:lnTo>
                  <a:lnTo>
                    <a:pt x="171450" y="0"/>
                  </a:lnTo>
                  <a:close/>
                </a:path>
                <a:path w="727710" h="171450">
                  <a:moveTo>
                    <a:pt x="556107" y="0"/>
                  </a:moveTo>
                  <a:lnTo>
                    <a:pt x="556107" y="171450"/>
                  </a:lnTo>
                  <a:lnTo>
                    <a:pt x="670407" y="114300"/>
                  </a:lnTo>
                  <a:lnTo>
                    <a:pt x="584682" y="114300"/>
                  </a:lnTo>
                  <a:lnTo>
                    <a:pt x="584682" y="57150"/>
                  </a:lnTo>
                  <a:lnTo>
                    <a:pt x="670407" y="57150"/>
                  </a:lnTo>
                  <a:lnTo>
                    <a:pt x="556107" y="0"/>
                  </a:lnTo>
                  <a:close/>
                </a:path>
                <a:path w="727710" h="171450">
                  <a:moveTo>
                    <a:pt x="171450" y="57150"/>
                  </a:moveTo>
                  <a:lnTo>
                    <a:pt x="142875" y="57150"/>
                  </a:lnTo>
                  <a:lnTo>
                    <a:pt x="142875" y="114300"/>
                  </a:lnTo>
                  <a:lnTo>
                    <a:pt x="171450" y="114300"/>
                  </a:lnTo>
                  <a:lnTo>
                    <a:pt x="171450" y="57150"/>
                  </a:lnTo>
                  <a:close/>
                </a:path>
                <a:path w="727710" h="171450">
                  <a:moveTo>
                    <a:pt x="556107" y="57150"/>
                  </a:moveTo>
                  <a:lnTo>
                    <a:pt x="171450" y="57150"/>
                  </a:lnTo>
                  <a:lnTo>
                    <a:pt x="171450" y="114300"/>
                  </a:lnTo>
                  <a:lnTo>
                    <a:pt x="556107" y="114300"/>
                  </a:lnTo>
                  <a:lnTo>
                    <a:pt x="556107" y="57150"/>
                  </a:lnTo>
                  <a:close/>
                </a:path>
                <a:path w="727710" h="171450">
                  <a:moveTo>
                    <a:pt x="670407" y="57150"/>
                  </a:moveTo>
                  <a:lnTo>
                    <a:pt x="584682" y="57150"/>
                  </a:lnTo>
                  <a:lnTo>
                    <a:pt x="584682" y="114300"/>
                  </a:lnTo>
                  <a:lnTo>
                    <a:pt x="670407" y="114300"/>
                  </a:lnTo>
                  <a:lnTo>
                    <a:pt x="727557" y="85725"/>
                  </a:lnTo>
                  <a:lnTo>
                    <a:pt x="670407" y="57150"/>
                  </a:lnTo>
                  <a:close/>
                </a:path>
              </a:pathLst>
            </a:custGeom>
            <a:solidFill>
              <a:srgbClr val="A62E5C"/>
            </a:solidFill>
          </p:spPr>
          <p:txBody>
            <a:bodyPr wrap="square" lIns="0" tIns="0" rIns="0" bIns="0" rtlCol="0"/>
            <a:lstStyle/>
            <a:p>
              <a:endParaRPr/>
            </a:p>
          </p:txBody>
        </p:sp>
        <p:sp>
          <p:nvSpPr>
            <p:cNvPr id="18" name="object 18"/>
            <p:cNvSpPr/>
            <p:nvPr/>
          </p:nvSpPr>
          <p:spPr>
            <a:xfrm>
              <a:off x="2983181" y="1750457"/>
              <a:ext cx="598170" cy="1943100"/>
            </a:xfrm>
            <a:custGeom>
              <a:avLst/>
              <a:gdLst/>
              <a:ahLst/>
              <a:cxnLst/>
              <a:rect l="l" t="t" r="r" b="b"/>
              <a:pathLst>
                <a:path w="598170" h="1943100">
                  <a:moveTo>
                    <a:pt x="487752" y="1784378"/>
                  </a:moveTo>
                  <a:lnTo>
                    <a:pt x="432549" y="1799196"/>
                  </a:lnTo>
                  <a:lnTo>
                    <a:pt x="559790" y="1942553"/>
                  </a:lnTo>
                  <a:lnTo>
                    <a:pt x="586457" y="1811972"/>
                  </a:lnTo>
                  <a:lnTo>
                    <a:pt x="495160" y="1811972"/>
                  </a:lnTo>
                  <a:lnTo>
                    <a:pt x="487752" y="1784378"/>
                  </a:lnTo>
                  <a:close/>
                </a:path>
                <a:path w="598170" h="1943100">
                  <a:moveTo>
                    <a:pt x="542948" y="1769562"/>
                  </a:moveTo>
                  <a:lnTo>
                    <a:pt x="487752" y="1784378"/>
                  </a:lnTo>
                  <a:lnTo>
                    <a:pt x="495160" y="1811972"/>
                  </a:lnTo>
                  <a:lnTo>
                    <a:pt x="550354" y="1797151"/>
                  </a:lnTo>
                  <a:lnTo>
                    <a:pt x="542948" y="1769562"/>
                  </a:lnTo>
                  <a:close/>
                </a:path>
                <a:path w="598170" h="1943100">
                  <a:moveTo>
                    <a:pt x="598144" y="1754746"/>
                  </a:moveTo>
                  <a:lnTo>
                    <a:pt x="542948" y="1769562"/>
                  </a:lnTo>
                  <a:lnTo>
                    <a:pt x="550354" y="1797151"/>
                  </a:lnTo>
                  <a:lnTo>
                    <a:pt x="495160" y="1811972"/>
                  </a:lnTo>
                  <a:lnTo>
                    <a:pt x="586457" y="1811972"/>
                  </a:lnTo>
                  <a:lnTo>
                    <a:pt x="598144" y="1754746"/>
                  </a:lnTo>
                  <a:close/>
                </a:path>
                <a:path w="598170" h="1943100">
                  <a:moveTo>
                    <a:pt x="110391" y="158173"/>
                  </a:moveTo>
                  <a:lnTo>
                    <a:pt x="55195" y="172990"/>
                  </a:lnTo>
                  <a:lnTo>
                    <a:pt x="487752" y="1784378"/>
                  </a:lnTo>
                  <a:lnTo>
                    <a:pt x="542948" y="1769562"/>
                  </a:lnTo>
                  <a:lnTo>
                    <a:pt x="110391" y="158173"/>
                  </a:lnTo>
                  <a:close/>
                </a:path>
                <a:path w="598170" h="1943100">
                  <a:moveTo>
                    <a:pt x="38341" y="0"/>
                  </a:moveTo>
                  <a:lnTo>
                    <a:pt x="0" y="187807"/>
                  </a:lnTo>
                  <a:lnTo>
                    <a:pt x="55195" y="172990"/>
                  </a:lnTo>
                  <a:lnTo>
                    <a:pt x="47790" y="145402"/>
                  </a:lnTo>
                  <a:lnTo>
                    <a:pt x="102984" y="130581"/>
                  </a:lnTo>
                  <a:lnTo>
                    <a:pt x="154242" y="130581"/>
                  </a:lnTo>
                  <a:lnTo>
                    <a:pt x="38341" y="0"/>
                  </a:lnTo>
                  <a:close/>
                </a:path>
                <a:path w="598170" h="1943100">
                  <a:moveTo>
                    <a:pt x="102984" y="130581"/>
                  </a:moveTo>
                  <a:lnTo>
                    <a:pt x="47790" y="145402"/>
                  </a:lnTo>
                  <a:lnTo>
                    <a:pt x="55195" y="172990"/>
                  </a:lnTo>
                  <a:lnTo>
                    <a:pt x="110391" y="158173"/>
                  </a:lnTo>
                  <a:lnTo>
                    <a:pt x="102984" y="130581"/>
                  </a:lnTo>
                  <a:close/>
                </a:path>
                <a:path w="598170" h="1943100">
                  <a:moveTo>
                    <a:pt x="154242" y="130581"/>
                  </a:moveTo>
                  <a:lnTo>
                    <a:pt x="102984" y="130581"/>
                  </a:lnTo>
                  <a:lnTo>
                    <a:pt x="110391" y="158173"/>
                  </a:lnTo>
                  <a:lnTo>
                    <a:pt x="165582" y="143357"/>
                  </a:lnTo>
                  <a:lnTo>
                    <a:pt x="154242" y="130581"/>
                  </a:lnTo>
                  <a:close/>
                </a:path>
              </a:pathLst>
            </a:custGeom>
            <a:solidFill>
              <a:srgbClr val="9BC850"/>
            </a:solidFill>
          </p:spPr>
          <p:txBody>
            <a:bodyPr wrap="square" lIns="0" tIns="0" rIns="0" bIns="0" rtlCol="0"/>
            <a:lstStyle/>
            <a:p>
              <a:endParaRPr/>
            </a:p>
          </p:txBody>
        </p:sp>
        <p:sp>
          <p:nvSpPr>
            <p:cNvPr id="19" name="object 19"/>
            <p:cNvSpPr/>
            <p:nvPr/>
          </p:nvSpPr>
          <p:spPr>
            <a:xfrm>
              <a:off x="5159301" y="3625942"/>
              <a:ext cx="727710" cy="171450"/>
            </a:xfrm>
            <a:custGeom>
              <a:avLst/>
              <a:gdLst/>
              <a:ahLst/>
              <a:cxnLst/>
              <a:rect l="l" t="t" r="r" b="b"/>
              <a:pathLst>
                <a:path w="727710" h="171450">
                  <a:moveTo>
                    <a:pt x="171450" y="0"/>
                  </a:moveTo>
                  <a:lnTo>
                    <a:pt x="0" y="85725"/>
                  </a:lnTo>
                  <a:lnTo>
                    <a:pt x="171450" y="171450"/>
                  </a:lnTo>
                  <a:lnTo>
                    <a:pt x="171450" y="114300"/>
                  </a:lnTo>
                  <a:lnTo>
                    <a:pt x="142875" y="114300"/>
                  </a:lnTo>
                  <a:lnTo>
                    <a:pt x="142875" y="57150"/>
                  </a:lnTo>
                  <a:lnTo>
                    <a:pt x="171450" y="57150"/>
                  </a:lnTo>
                  <a:lnTo>
                    <a:pt x="171450" y="0"/>
                  </a:lnTo>
                  <a:close/>
                </a:path>
                <a:path w="727710" h="171450">
                  <a:moveTo>
                    <a:pt x="556107" y="0"/>
                  </a:moveTo>
                  <a:lnTo>
                    <a:pt x="556107" y="171450"/>
                  </a:lnTo>
                  <a:lnTo>
                    <a:pt x="670407" y="114300"/>
                  </a:lnTo>
                  <a:lnTo>
                    <a:pt x="584682" y="114300"/>
                  </a:lnTo>
                  <a:lnTo>
                    <a:pt x="584682" y="57150"/>
                  </a:lnTo>
                  <a:lnTo>
                    <a:pt x="670407" y="57150"/>
                  </a:lnTo>
                  <a:lnTo>
                    <a:pt x="556107" y="0"/>
                  </a:lnTo>
                  <a:close/>
                </a:path>
                <a:path w="727710" h="171450">
                  <a:moveTo>
                    <a:pt x="171450" y="57150"/>
                  </a:moveTo>
                  <a:lnTo>
                    <a:pt x="142875" y="57150"/>
                  </a:lnTo>
                  <a:lnTo>
                    <a:pt x="142875" y="114300"/>
                  </a:lnTo>
                  <a:lnTo>
                    <a:pt x="171450" y="114300"/>
                  </a:lnTo>
                  <a:lnTo>
                    <a:pt x="171450" y="57150"/>
                  </a:lnTo>
                  <a:close/>
                </a:path>
                <a:path w="727710" h="171450">
                  <a:moveTo>
                    <a:pt x="556107" y="57150"/>
                  </a:moveTo>
                  <a:lnTo>
                    <a:pt x="171450" y="57150"/>
                  </a:lnTo>
                  <a:lnTo>
                    <a:pt x="171450" y="114300"/>
                  </a:lnTo>
                  <a:lnTo>
                    <a:pt x="556107" y="114300"/>
                  </a:lnTo>
                  <a:lnTo>
                    <a:pt x="556107" y="57150"/>
                  </a:lnTo>
                  <a:close/>
                </a:path>
                <a:path w="727710" h="171450">
                  <a:moveTo>
                    <a:pt x="670407" y="57150"/>
                  </a:moveTo>
                  <a:lnTo>
                    <a:pt x="584682" y="57150"/>
                  </a:lnTo>
                  <a:lnTo>
                    <a:pt x="584682" y="114300"/>
                  </a:lnTo>
                  <a:lnTo>
                    <a:pt x="670407" y="114300"/>
                  </a:lnTo>
                  <a:lnTo>
                    <a:pt x="727557" y="85725"/>
                  </a:lnTo>
                  <a:lnTo>
                    <a:pt x="670407" y="57150"/>
                  </a:lnTo>
                  <a:close/>
                </a:path>
              </a:pathLst>
            </a:custGeom>
            <a:solidFill>
              <a:srgbClr val="2A9FBC"/>
            </a:solidFill>
          </p:spPr>
          <p:txBody>
            <a:bodyPr wrap="square" lIns="0" tIns="0" rIns="0" bIns="0" rtlCol="0"/>
            <a:lstStyle/>
            <a:p>
              <a:endParaRPr/>
            </a:p>
          </p:txBody>
        </p:sp>
      </p:grpSp>
      <p:sp>
        <p:nvSpPr>
          <p:cNvPr id="20" name="object 20"/>
          <p:cNvSpPr/>
          <p:nvPr/>
        </p:nvSpPr>
        <p:spPr>
          <a:xfrm>
            <a:off x="9402933" y="1081840"/>
            <a:ext cx="727710" cy="171450"/>
          </a:xfrm>
          <a:custGeom>
            <a:avLst/>
            <a:gdLst/>
            <a:ahLst/>
            <a:cxnLst/>
            <a:rect l="l" t="t" r="r" b="b"/>
            <a:pathLst>
              <a:path w="727709" h="171450">
                <a:moveTo>
                  <a:pt x="171450" y="0"/>
                </a:moveTo>
                <a:lnTo>
                  <a:pt x="0" y="85725"/>
                </a:lnTo>
                <a:lnTo>
                  <a:pt x="171450" y="171450"/>
                </a:lnTo>
                <a:lnTo>
                  <a:pt x="171450" y="114300"/>
                </a:lnTo>
                <a:lnTo>
                  <a:pt x="142875" y="114300"/>
                </a:lnTo>
                <a:lnTo>
                  <a:pt x="142875" y="57150"/>
                </a:lnTo>
                <a:lnTo>
                  <a:pt x="171450" y="57150"/>
                </a:lnTo>
                <a:lnTo>
                  <a:pt x="171450" y="0"/>
                </a:lnTo>
                <a:close/>
              </a:path>
              <a:path w="727709" h="171450">
                <a:moveTo>
                  <a:pt x="556107" y="0"/>
                </a:moveTo>
                <a:lnTo>
                  <a:pt x="556107" y="171450"/>
                </a:lnTo>
                <a:lnTo>
                  <a:pt x="670407" y="114300"/>
                </a:lnTo>
                <a:lnTo>
                  <a:pt x="584682" y="114300"/>
                </a:lnTo>
                <a:lnTo>
                  <a:pt x="584682" y="57150"/>
                </a:lnTo>
                <a:lnTo>
                  <a:pt x="670407" y="57150"/>
                </a:lnTo>
                <a:lnTo>
                  <a:pt x="556107" y="0"/>
                </a:lnTo>
                <a:close/>
              </a:path>
              <a:path w="727709" h="171450">
                <a:moveTo>
                  <a:pt x="171450" y="57150"/>
                </a:moveTo>
                <a:lnTo>
                  <a:pt x="142875" y="57150"/>
                </a:lnTo>
                <a:lnTo>
                  <a:pt x="142875" y="114300"/>
                </a:lnTo>
                <a:lnTo>
                  <a:pt x="171450" y="114300"/>
                </a:lnTo>
                <a:lnTo>
                  <a:pt x="171450" y="57150"/>
                </a:lnTo>
                <a:close/>
              </a:path>
              <a:path w="727709" h="171450">
                <a:moveTo>
                  <a:pt x="556107" y="57150"/>
                </a:moveTo>
                <a:lnTo>
                  <a:pt x="171450" y="57150"/>
                </a:lnTo>
                <a:lnTo>
                  <a:pt x="171450" y="114300"/>
                </a:lnTo>
                <a:lnTo>
                  <a:pt x="556107" y="114300"/>
                </a:lnTo>
                <a:lnTo>
                  <a:pt x="556107" y="57150"/>
                </a:lnTo>
                <a:close/>
              </a:path>
              <a:path w="727709" h="171450">
                <a:moveTo>
                  <a:pt x="670407" y="57150"/>
                </a:moveTo>
                <a:lnTo>
                  <a:pt x="584682" y="57150"/>
                </a:lnTo>
                <a:lnTo>
                  <a:pt x="584682" y="114300"/>
                </a:lnTo>
                <a:lnTo>
                  <a:pt x="670407" y="114300"/>
                </a:lnTo>
                <a:lnTo>
                  <a:pt x="727557" y="85725"/>
                </a:lnTo>
                <a:lnTo>
                  <a:pt x="670407" y="57150"/>
                </a:lnTo>
                <a:close/>
              </a:path>
            </a:pathLst>
          </a:custGeom>
          <a:solidFill>
            <a:srgbClr val="A62E5C"/>
          </a:solidFill>
        </p:spPr>
        <p:txBody>
          <a:bodyPr wrap="square" lIns="0" tIns="0" rIns="0" bIns="0" rtlCol="0"/>
          <a:lstStyle/>
          <a:p>
            <a:endParaRPr/>
          </a:p>
        </p:txBody>
      </p:sp>
      <p:sp>
        <p:nvSpPr>
          <p:cNvPr id="21" name="object 21"/>
          <p:cNvSpPr txBox="1">
            <a:spLocks noGrp="1"/>
          </p:cNvSpPr>
          <p:nvPr>
            <p:ph type="title"/>
          </p:nvPr>
        </p:nvSpPr>
        <p:spPr>
          <a:xfrm>
            <a:off x="10257991" y="989076"/>
            <a:ext cx="821690" cy="330200"/>
          </a:xfrm>
          <a:prstGeom prst="rect">
            <a:avLst/>
          </a:prstGeom>
        </p:spPr>
        <p:txBody>
          <a:bodyPr vert="horz" wrap="square" lIns="0" tIns="12700" rIns="0" bIns="0" rtlCol="0">
            <a:spAutoFit/>
          </a:bodyPr>
          <a:lstStyle/>
          <a:p>
            <a:pPr marL="12700">
              <a:lnSpc>
                <a:spcPct val="100000"/>
              </a:lnSpc>
              <a:spcBef>
                <a:spcPts val="100"/>
              </a:spcBef>
            </a:pPr>
            <a:r>
              <a:rPr sz="2000" spc="250" dirty="0">
                <a:solidFill>
                  <a:srgbClr val="A62E5C"/>
                </a:solidFill>
              </a:rPr>
              <a:t>Flow</a:t>
            </a:r>
            <a:r>
              <a:rPr sz="2000" spc="70" dirty="0">
                <a:solidFill>
                  <a:srgbClr val="A62E5C"/>
                </a:solidFill>
              </a:rPr>
              <a:t> </a:t>
            </a:r>
            <a:r>
              <a:rPr sz="2000" spc="-225" dirty="0">
                <a:solidFill>
                  <a:srgbClr val="A62E5C"/>
                </a:solidFill>
              </a:rPr>
              <a:t>1</a:t>
            </a:r>
            <a:endParaRPr sz="2000"/>
          </a:p>
        </p:txBody>
      </p:sp>
      <p:sp>
        <p:nvSpPr>
          <p:cNvPr id="22" name="object 22"/>
          <p:cNvSpPr/>
          <p:nvPr/>
        </p:nvSpPr>
        <p:spPr>
          <a:xfrm>
            <a:off x="9402933" y="1664732"/>
            <a:ext cx="727710" cy="171450"/>
          </a:xfrm>
          <a:custGeom>
            <a:avLst/>
            <a:gdLst/>
            <a:ahLst/>
            <a:cxnLst/>
            <a:rect l="l" t="t" r="r" b="b"/>
            <a:pathLst>
              <a:path w="727709" h="171450">
                <a:moveTo>
                  <a:pt x="171450" y="0"/>
                </a:moveTo>
                <a:lnTo>
                  <a:pt x="0" y="85725"/>
                </a:lnTo>
                <a:lnTo>
                  <a:pt x="171450" y="171450"/>
                </a:lnTo>
                <a:lnTo>
                  <a:pt x="171450" y="114300"/>
                </a:lnTo>
                <a:lnTo>
                  <a:pt x="142875" y="114300"/>
                </a:lnTo>
                <a:lnTo>
                  <a:pt x="142875" y="57150"/>
                </a:lnTo>
                <a:lnTo>
                  <a:pt x="171450" y="57150"/>
                </a:lnTo>
                <a:lnTo>
                  <a:pt x="171450" y="0"/>
                </a:lnTo>
                <a:close/>
              </a:path>
              <a:path w="727709" h="171450">
                <a:moveTo>
                  <a:pt x="556107" y="0"/>
                </a:moveTo>
                <a:lnTo>
                  <a:pt x="556107" y="171450"/>
                </a:lnTo>
                <a:lnTo>
                  <a:pt x="670407" y="114300"/>
                </a:lnTo>
                <a:lnTo>
                  <a:pt x="584682" y="114300"/>
                </a:lnTo>
                <a:lnTo>
                  <a:pt x="584682" y="57150"/>
                </a:lnTo>
                <a:lnTo>
                  <a:pt x="670407" y="57150"/>
                </a:lnTo>
                <a:lnTo>
                  <a:pt x="556107" y="0"/>
                </a:lnTo>
                <a:close/>
              </a:path>
              <a:path w="727709" h="171450">
                <a:moveTo>
                  <a:pt x="171450" y="57150"/>
                </a:moveTo>
                <a:lnTo>
                  <a:pt x="142875" y="57150"/>
                </a:lnTo>
                <a:lnTo>
                  <a:pt x="142875" y="114300"/>
                </a:lnTo>
                <a:lnTo>
                  <a:pt x="171450" y="114300"/>
                </a:lnTo>
                <a:lnTo>
                  <a:pt x="171450" y="57150"/>
                </a:lnTo>
                <a:close/>
              </a:path>
              <a:path w="727709" h="171450">
                <a:moveTo>
                  <a:pt x="556107" y="57150"/>
                </a:moveTo>
                <a:lnTo>
                  <a:pt x="171450" y="57150"/>
                </a:lnTo>
                <a:lnTo>
                  <a:pt x="171450" y="114300"/>
                </a:lnTo>
                <a:lnTo>
                  <a:pt x="556107" y="114300"/>
                </a:lnTo>
                <a:lnTo>
                  <a:pt x="556107" y="57150"/>
                </a:lnTo>
                <a:close/>
              </a:path>
              <a:path w="727709" h="171450">
                <a:moveTo>
                  <a:pt x="670407" y="57150"/>
                </a:moveTo>
                <a:lnTo>
                  <a:pt x="584682" y="57150"/>
                </a:lnTo>
                <a:lnTo>
                  <a:pt x="584682" y="114300"/>
                </a:lnTo>
                <a:lnTo>
                  <a:pt x="670407" y="114300"/>
                </a:lnTo>
                <a:lnTo>
                  <a:pt x="727557" y="85725"/>
                </a:lnTo>
                <a:lnTo>
                  <a:pt x="670407" y="57150"/>
                </a:lnTo>
                <a:close/>
              </a:path>
            </a:pathLst>
          </a:custGeom>
          <a:solidFill>
            <a:srgbClr val="9BC850"/>
          </a:solidFill>
        </p:spPr>
        <p:txBody>
          <a:bodyPr wrap="square" lIns="0" tIns="0" rIns="0" bIns="0" rtlCol="0"/>
          <a:lstStyle/>
          <a:p>
            <a:endParaRPr/>
          </a:p>
        </p:txBody>
      </p:sp>
      <p:sp>
        <p:nvSpPr>
          <p:cNvPr id="23" name="object 23"/>
          <p:cNvSpPr txBox="1"/>
          <p:nvPr/>
        </p:nvSpPr>
        <p:spPr>
          <a:xfrm>
            <a:off x="10257991" y="1571244"/>
            <a:ext cx="878205" cy="888365"/>
          </a:xfrm>
          <a:prstGeom prst="rect">
            <a:avLst/>
          </a:prstGeom>
        </p:spPr>
        <p:txBody>
          <a:bodyPr vert="horz" wrap="square" lIns="0" tIns="12700" rIns="0" bIns="0" rtlCol="0">
            <a:spAutoFit/>
          </a:bodyPr>
          <a:lstStyle/>
          <a:p>
            <a:pPr marL="12700">
              <a:lnSpc>
                <a:spcPct val="100000"/>
              </a:lnSpc>
              <a:spcBef>
                <a:spcPts val="100"/>
              </a:spcBef>
            </a:pPr>
            <a:r>
              <a:rPr sz="2000" spc="250" dirty="0">
                <a:solidFill>
                  <a:srgbClr val="9BC850"/>
                </a:solidFill>
                <a:latin typeface="Calibri"/>
                <a:cs typeface="Calibri"/>
              </a:rPr>
              <a:t>Flow</a:t>
            </a:r>
            <a:r>
              <a:rPr sz="2000" spc="55" dirty="0">
                <a:solidFill>
                  <a:srgbClr val="9BC850"/>
                </a:solidFill>
                <a:latin typeface="Calibri"/>
                <a:cs typeface="Calibri"/>
              </a:rPr>
              <a:t> </a:t>
            </a:r>
            <a:r>
              <a:rPr sz="2000" spc="210" dirty="0">
                <a:solidFill>
                  <a:srgbClr val="9BC850"/>
                </a:solidFill>
                <a:latin typeface="Calibri"/>
                <a:cs typeface="Calibri"/>
              </a:rPr>
              <a:t>2</a:t>
            </a:r>
            <a:endParaRPr sz="2000">
              <a:latin typeface="Calibri"/>
              <a:cs typeface="Calibri"/>
            </a:endParaRPr>
          </a:p>
          <a:p>
            <a:pPr marL="12700">
              <a:lnSpc>
                <a:spcPct val="100000"/>
              </a:lnSpc>
              <a:spcBef>
                <a:spcPts val="1989"/>
              </a:spcBef>
            </a:pPr>
            <a:r>
              <a:rPr sz="2000" spc="250" dirty="0">
                <a:solidFill>
                  <a:srgbClr val="2A9FBC"/>
                </a:solidFill>
                <a:latin typeface="Calibri"/>
                <a:cs typeface="Calibri"/>
              </a:rPr>
              <a:t>Flow</a:t>
            </a:r>
            <a:r>
              <a:rPr sz="2000" spc="55" dirty="0">
                <a:solidFill>
                  <a:srgbClr val="2A9FBC"/>
                </a:solidFill>
                <a:latin typeface="Calibri"/>
                <a:cs typeface="Calibri"/>
              </a:rPr>
              <a:t> </a:t>
            </a:r>
            <a:r>
              <a:rPr sz="2000" spc="220" dirty="0">
                <a:solidFill>
                  <a:srgbClr val="2A9FBC"/>
                </a:solidFill>
                <a:latin typeface="Calibri"/>
                <a:cs typeface="Calibri"/>
              </a:rPr>
              <a:t>3</a:t>
            </a:r>
            <a:endParaRPr sz="2000">
              <a:latin typeface="Calibri"/>
              <a:cs typeface="Calibri"/>
            </a:endParaRPr>
          </a:p>
        </p:txBody>
      </p:sp>
      <p:sp>
        <p:nvSpPr>
          <p:cNvPr id="24" name="object 24"/>
          <p:cNvSpPr/>
          <p:nvPr/>
        </p:nvSpPr>
        <p:spPr>
          <a:xfrm>
            <a:off x="9402933" y="2220488"/>
            <a:ext cx="727710" cy="171450"/>
          </a:xfrm>
          <a:custGeom>
            <a:avLst/>
            <a:gdLst/>
            <a:ahLst/>
            <a:cxnLst/>
            <a:rect l="l" t="t" r="r" b="b"/>
            <a:pathLst>
              <a:path w="727709" h="171450">
                <a:moveTo>
                  <a:pt x="171450" y="0"/>
                </a:moveTo>
                <a:lnTo>
                  <a:pt x="0" y="85725"/>
                </a:lnTo>
                <a:lnTo>
                  <a:pt x="171450" y="171450"/>
                </a:lnTo>
                <a:lnTo>
                  <a:pt x="171450" y="114300"/>
                </a:lnTo>
                <a:lnTo>
                  <a:pt x="142875" y="114300"/>
                </a:lnTo>
                <a:lnTo>
                  <a:pt x="142875" y="57150"/>
                </a:lnTo>
                <a:lnTo>
                  <a:pt x="171450" y="57150"/>
                </a:lnTo>
                <a:lnTo>
                  <a:pt x="171450" y="0"/>
                </a:lnTo>
                <a:close/>
              </a:path>
              <a:path w="727709" h="171450">
                <a:moveTo>
                  <a:pt x="556107" y="0"/>
                </a:moveTo>
                <a:lnTo>
                  <a:pt x="556107" y="171450"/>
                </a:lnTo>
                <a:lnTo>
                  <a:pt x="670407" y="114300"/>
                </a:lnTo>
                <a:lnTo>
                  <a:pt x="584682" y="114300"/>
                </a:lnTo>
                <a:lnTo>
                  <a:pt x="584682" y="57150"/>
                </a:lnTo>
                <a:lnTo>
                  <a:pt x="670407" y="57150"/>
                </a:lnTo>
                <a:lnTo>
                  <a:pt x="556107" y="0"/>
                </a:lnTo>
                <a:close/>
              </a:path>
              <a:path w="727709" h="171450">
                <a:moveTo>
                  <a:pt x="171450" y="57150"/>
                </a:moveTo>
                <a:lnTo>
                  <a:pt x="142875" y="57150"/>
                </a:lnTo>
                <a:lnTo>
                  <a:pt x="142875" y="114300"/>
                </a:lnTo>
                <a:lnTo>
                  <a:pt x="171450" y="114300"/>
                </a:lnTo>
                <a:lnTo>
                  <a:pt x="171450" y="57150"/>
                </a:lnTo>
                <a:close/>
              </a:path>
              <a:path w="727709" h="171450">
                <a:moveTo>
                  <a:pt x="556107" y="57150"/>
                </a:moveTo>
                <a:lnTo>
                  <a:pt x="171450" y="57150"/>
                </a:lnTo>
                <a:lnTo>
                  <a:pt x="171450" y="114300"/>
                </a:lnTo>
                <a:lnTo>
                  <a:pt x="556107" y="114300"/>
                </a:lnTo>
                <a:lnTo>
                  <a:pt x="556107" y="57150"/>
                </a:lnTo>
                <a:close/>
              </a:path>
              <a:path w="727709" h="171450">
                <a:moveTo>
                  <a:pt x="670407" y="57150"/>
                </a:moveTo>
                <a:lnTo>
                  <a:pt x="584682" y="57150"/>
                </a:lnTo>
                <a:lnTo>
                  <a:pt x="584682" y="114300"/>
                </a:lnTo>
                <a:lnTo>
                  <a:pt x="670407" y="114300"/>
                </a:lnTo>
                <a:lnTo>
                  <a:pt x="727557" y="85725"/>
                </a:lnTo>
                <a:lnTo>
                  <a:pt x="670407" y="57150"/>
                </a:lnTo>
                <a:close/>
              </a:path>
            </a:pathLst>
          </a:custGeom>
          <a:solidFill>
            <a:srgbClr val="2A9FBC"/>
          </a:solid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853183" y="0"/>
            <a:ext cx="10338816" cy="6858000"/>
            <a:chOff x="1853183" y="0"/>
            <a:chExt cx="10338816" cy="6858000"/>
          </a:xfrm>
        </p:grpSpPr>
        <p:sp>
          <p:nvSpPr>
            <p:cNvPr id="3" name="object 3"/>
            <p:cNvSpPr/>
            <p:nvPr/>
          </p:nvSpPr>
          <p:spPr>
            <a:xfrm>
              <a:off x="1853183" y="0"/>
              <a:ext cx="10338816" cy="6858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877694" y="3011423"/>
              <a:ext cx="1328801" cy="131660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706494" y="1085088"/>
              <a:ext cx="5864352" cy="5035296"/>
            </a:xfrm>
            <a:prstGeom prst="rect">
              <a:avLst/>
            </a:prstGeom>
            <a:blipFill>
              <a:blip r:embed="rId5" cstate="print"/>
              <a:stretch>
                <a:fillRect/>
              </a:stretch>
            </a:blipFill>
          </p:spPr>
          <p:txBody>
            <a:bodyPr wrap="square" lIns="0" tIns="0" rIns="0" bIns="0" rtlCol="0"/>
            <a:lstStyle/>
            <a:p>
              <a:endParaRPr/>
            </a:p>
          </p:txBody>
        </p:sp>
      </p:grpSp>
      <p:sp>
        <p:nvSpPr>
          <p:cNvPr id="6" name="object 6"/>
          <p:cNvSpPr txBox="1"/>
          <p:nvPr/>
        </p:nvSpPr>
        <p:spPr>
          <a:xfrm>
            <a:off x="1964054" y="3173476"/>
            <a:ext cx="194945"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444444"/>
                </a:solidFill>
                <a:latin typeface="Times New Roman"/>
                <a:cs typeface="Times New Roman"/>
              </a:rPr>
              <a:t>-</a:t>
            </a:r>
            <a:endParaRPr sz="40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55623"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3" name="object 3"/>
          <p:cNvSpPr/>
          <p:nvPr/>
        </p:nvSpPr>
        <p:spPr>
          <a:xfrm>
            <a:off x="6045337"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grpSp>
        <p:nvGrpSpPr>
          <p:cNvPr id="4" name="object 4"/>
          <p:cNvGrpSpPr/>
          <p:nvPr/>
        </p:nvGrpSpPr>
        <p:grpSpPr>
          <a:xfrm>
            <a:off x="5486399" y="577555"/>
            <a:ext cx="5492750" cy="5078095"/>
            <a:chOff x="5486399" y="577555"/>
            <a:chExt cx="5492750" cy="5078095"/>
          </a:xfrm>
        </p:grpSpPr>
        <p:sp>
          <p:nvSpPr>
            <p:cNvPr id="5" name="object 5"/>
            <p:cNvSpPr/>
            <p:nvPr/>
          </p:nvSpPr>
          <p:spPr>
            <a:xfrm>
              <a:off x="7550480" y="917870"/>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6" name="object 6"/>
            <p:cNvSpPr/>
            <p:nvPr/>
          </p:nvSpPr>
          <p:spPr>
            <a:xfrm>
              <a:off x="5486399" y="577555"/>
              <a:ext cx="5492750" cy="5078095"/>
            </a:xfrm>
            <a:custGeom>
              <a:avLst/>
              <a:gdLst/>
              <a:ahLst/>
              <a:cxnLst/>
              <a:rect l="l" t="t" r="r" b="b"/>
              <a:pathLst>
                <a:path w="5492750" h="5078095">
                  <a:moveTo>
                    <a:pt x="0" y="76418"/>
                  </a:moveTo>
                  <a:lnTo>
                    <a:pt x="6005" y="46672"/>
                  </a:lnTo>
                  <a:lnTo>
                    <a:pt x="22382" y="22382"/>
                  </a:lnTo>
                  <a:lnTo>
                    <a:pt x="46672" y="6005"/>
                  </a:lnTo>
                  <a:lnTo>
                    <a:pt x="76417" y="0"/>
                  </a:lnTo>
                  <a:lnTo>
                    <a:pt x="5415726" y="0"/>
                  </a:lnTo>
                  <a:lnTo>
                    <a:pt x="5445472" y="6005"/>
                  </a:lnTo>
                  <a:lnTo>
                    <a:pt x="5469762" y="22382"/>
                  </a:lnTo>
                  <a:lnTo>
                    <a:pt x="5486139" y="46672"/>
                  </a:lnTo>
                  <a:lnTo>
                    <a:pt x="5492144" y="76418"/>
                  </a:lnTo>
                  <a:lnTo>
                    <a:pt x="5492144" y="5001287"/>
                  </a:lnTo>
                  <a:lnTo>
                    <a:pt x="5486139" y="5031032"/>
                  </a:lnTo>
                  <a:lnTo>
                    <a:pt x="5469762" y="5055322"/>
                  </a:lnTo>
                  <a:lnTo>
                    <a:pt x="5445472" y="5071699"/>
                  </a:lnTo>
                  <a:lnTo>
                    <a:pt x="5415726" y="5077705"/>
                  </a:lnTo>
                  <a:lnTo>
                    <a:pt x="76417" y="5077705"/>
                  </a:lnTo>
                  <a:lnTo>
                    <a:pt x="46672" y="5071699"/>
                  </a:lnTo>
                  <a:lnTo>
                    <a:pt x="22382" y="5055322"/>
                  </a:lnTo>
                  <a:lnTo>
                    <a:pt x="6005" y="5031032"/>
                  </a:lnTo>
                  <a:lnTo>
                    <a:pt x="0" y="5001287"/>
                  </a:lnTo>
                  <a:lnTo>
                    <a:pt x="0" y="76418"/>
                  </a:lnTo>
                  <a:close/>
                </a:path>
              </a:pathLst>
            </a:custGeom>
            <a:ln w="25387">
              <a:solidFill>
                <a:srgbClr val="404040"/>
              </a:solidFill>
            </a:ln>
          </p:spPr>
          <p:txBody>
            <a:bodyPr wrap="square" lIns="0" tIns="0" rIns="0" bIns="0" rtlCol="0"/>
            <a:lstStyle/>
            <a:p>
              <a:endParaRPr/>
            </a:p>
          </p:txBody>
        </p:sp>
        <p:sp>
          <p:nvSpPr>
            <p:cNvPr id="8" name="object 8"/>
            <p:cNvSpPr/>
            <p:nvPr/>
          </p:nvSpPr>
          <p:spPr>
            <a:xfrm>
              <a:off x="6797903" y="2423020"/>
              <a:ext cx="3010535" cy="2098040"/>
            </a:xfrm>
            <a:custGeom>
              <a:avLst/>
              <a:gdLst/>
              <a:ahLst/>
              <a:cxnLst/>
              <a:rect l="l" t="t" r="r" b="b"/>
              <a:pathLst>
                <a:path w="3010534" h="2098040">
                  <a:moveTo>
                    <a:pt x="1505140" y="0"/>
                  </a:moveTo>
                  <a:lnTo>
                    <a:pt x="1318641" y="44284"/>
                  </a:lnTo>
                  <a:lnTo>
                    <a:pt x="1355318" y="88112"/>
                  </a:lnTo>
                  <a:lnTo>
                    <a:pt x="113157" y="1127467"/>
                  </a:lnTo>
                  <a:lnTo>
                    <a:pt x="76479" y="1083640"/>
                  </a:lnTo>
                  <a:lnTo>
                    <a:pt x="0" y="1259408"/>
                  </a:lnTo>
                  <a:lnTo>
                    <a:pt x="186499" y="1215123"/>
                  </a:lnTo>
                  <a:lnTo>
                    <a:pt x="165163" y="1189634"/>
                  </a:lnTo>
                  <a:lnTo>
                    <a:pt x="149821" y="1171295"/>
                  </a:lnTo>
                  <a:lnTo>
                    <a:pt x="1391983" y="131940"/>
                  </a:lnTo>
                  <a:lnTo>
                    <a:pt x="1428661" y="175768"/>
                  </a:lnTo>
                  <a:lnTo>
                    <a:pt x="1474774" y="69773"/>
                  </a:lnTo>
                  <a:lnTo>
                    <a:pt x="1505140" y="0"/>
                  </a:lnTo>
                  <a:close/>
                </a:path>
                <a:path w="3010534" h="2098040">
                  <a:moveTo>
                    <a:pt x="2257717" y="2011972"/>
                  </a:moveTo>
                  <a:lnTo>
                    <a:pt x="2200567" y="1983397"/>
                  </a:lnTo>
                  <a:lnTo>
                    <a:pt x="2086267" y="1926247"/>
                  </a:lnTo>
                  <a:lnTo>
                    <a:pt x="2086267" y="1983397"/>
                  </a:lnTo>
                  <a:lnTo>
                    <a:pt x="924026" y="1983397"/>
                  </a:lnTo>
                  <a:lnTo>
                    <a:pt x="924026" y="1926247"/>
                  </a:lnTo>
                  <a:lnTo>
                    <a:pt x="752576" y="2011972"/>
                  </a:lnTo>
                  <a:lnTo>
                    <a:pt x="924026" y="2097697"/>
                  </a:lnTo>
                  <a:lnTo>
                    <a:pt x="924026" y="2040547"/>
                  </a:lnTo>
                  <a:lnTo>
                    <a:pt x="2086267" y="2040547"/>
                  </a:lnTo>
                  <a:lnTo>
                    <a:pt x="2086267" y="2097697"/>
                  </a:lnTo>
                  <a:lnTo>
                    <a:pt x="2200567" y="2040547"/>
                  </a:lnTo>
                  <a:lnTo>
                    <a:pt x="2257717" y="2011972"/>
                  </a:lnTo>
                  <a:close/>
                </a:path>
                <a:path w="3010534" h="2098040">
                  <a:moveTo>
                    <a:pt x="3010293" y="1259408"/>
                  </a:moveTo>
                  <a:lnTo>
                    <a:pt x="2979928" y="1189634"/>
                  </a:lnTo>
                  <a:lnTo>
                    <a:pt x="2933814" y="1083640"/>
                  </a:lnTo>
                  <a:lnTo>
                    <a:pt x="2897136" y="1127467"/>
                  </a:lnTo>
                  <a:lnTo>
                    <a:pt x="1654975" y="88112"/>
                  </a:lnTo>
                  <a:lnTo>
                    <a:pt x="1670316" y="69773"/>
                  </a:lnTo>
                  <a:lnTo>
                    <a:pt x="1691652" y="44284"/>
                  </a:lnTo>
                  <a:lnTo>
                    <a:pt x="1505153" y="0"/>
                  </a:lnTo>
                  <a:lnTo>
                    <a:pt x="1581632" y="175768"/>
                  </a:lnTo>
                  <a:lnTo>
                    <a:pt x="1618297" y="131940"/>
                  </a:lnTo>
                  <a:lnTo>
                    <a:pt x="2860459" y="1171295"/>
                  </a:lnTo>
                  <a:lnTo>
                    <a:pt x="2823794" y="1215123"/>
                  </a:lnTo>
                  <a:lnTo>
                    <a:pt x="3010293" y="1259408"/>
                  </a:lnTo>
                  <a:close/>
                </a:path>
              </a:pathLst>
            </a:custGeom>
            <a:solidFill>
              <a:srgbClr val="2A9FBC"/>
            </a:solidFill>
          </p:spPr>
          <p:txBody>
            <a:bodyPr wrap="square" lIns="0" tIns="0" rIns="0" bIns="0" rtlCol="0"/>
            <a:lstStyle/>
            <a:p>
              <a:endParaRPr/>
            </a:p>
          </p:txBody>
        </p:sp>
      </p:grpSp>
      <p:sp>
        <p:nvSpPr>
          <p:cNvPr id="14" name="object 14"/>
          <p:cNvSpPr txBox="1">
            <a:spLocks noGrp="1"/>
          </p:cNvSpPr>
          <p:nvPr>
            <p:ph type="title"/>
          </p:nvPr>
        </p:nvSpPr>
        <p:spPr>
          <a:xfrm>
            <a:off x="846049" y="717815"/>
            <a:ext cx="3257550" cy="400685"/>
          </a:xfrm>
          <a:prstGeom prst="rect">
            <a:avLst/>
          </a:prstGeom>
          <a:solidFill>
            <a:srgbClr val="A62E5C"/>
          </a:solidFill>
        </p:spPr>
        <p:txBody>
          <a:bodyPr vert="horz" wrap="square" lIns="0" tIns="33655" rIns="0" bIns="0" rtlCol="0">
            <a:spAutoFit/>
          </a:bodyPr>
          <a:lstStyle/>
          <a:p>
            <a:pPr marL="668655">
              <a:lnSpc>
                <a:spcPct val="100000"/>
              </a:lnSpc>
              <a:spcBef>
                <a:spcPts val="265"/>
              </a:spcBef>
            </a:pPr>
            <a:r>
              <a:rPr sz="2000" spc="229" dirty="0">
                <a:solidFill>
                  <a:srgbClr val="FFFFFF"/>
                </a:solidFill>
              </a:rPr>
              <a:t>System</a:t>
            </a:r>
            <a:r>
              <a:rPr sz="2000" spc="140" dirty="0">
                <a:solidFill>
                  <a:srgbClr val="FFFFFF"/>
                </a:solidFill>
              </a:rPr>
              <a:t> </a:t>
            </a:r>
            <a:r>
              <a:rPr sz="2000" spc="190" dirty="0">
                <a:solidFill>
                  <a:srgbClr val="FFFFFF"/>
                </a:solidFill>
              </a:rPr>
              <a:t>Testing</a:t>
            </a:r>
            <a:endParaRPr sz="2000" dirty="0"/>
          </a:p>
        </p:txBody>
      </p:sp>
      <p:sp>
        <p:nvSpPr>
          <p:cNvPr id="15" name="object 15"/>
          <p:cNvSpPr txBox="1"/>
          <p:nvPr/>
        </p:nvSpPr>
        <p:spPr>
          <a:xfrm>
            <a:off x="846049" y="3429000"/>
            <a:ext cx="3257550" cy="400685"/>
          </a:xfrm>
          <a:prstGeom prst="rect">
            <a:avLst/>
          </a:prstGeom>
          <a:solidFill>
            <a:srgbClr val="9BC850"/>
          </a:solidFill>
        </p:spPr>
        <p:txBody>
          <a:bodyPr vert="horz" wrap="square" lIns="0" tIns="32384" rIns="0" bIns="0" rtlCol="0">
            <a:spAutoFit/>
          </a:bodyPr>
          <a:lstStyle/>
          <a:p>
            <a:pPr marL="378460">
              <a:lnSpc>
                <a:spcPct val="100000"/>
              </a:lnSpc>
              <a:spcBef>
                <a:spcPts val="254"/>
              </a:spcBef>
            </a:pPr>
            <a:r>
              <a:rPr sz="2000" spc="240" dirty="0">
                <a:solidFill>
                  <a:srgbClr val="FFFFFF"/>
                </a:solidFill>
                <a:latin typeface="Calibri"/>
                <a:cs typeface="Calibri"/>
              </a:rPr>
              <a:t>Acceptance</a:t>
            </a:r>
            <a:r>
              <a:rPr sz="2000" spc="140" dirty="0">
                <a:solidFill>
                  <a:srgbClr val="FFFFFF"/>
                </a:solidFill>
                <a:latin typeface="Calibri"/>
                <a:cs typeface="Calibri"/>
              </a:rPr>
              <a:t> </a:t>
            </a:r>
            <a:r>
              <a:rPr sz="2000" spc="190" dirty="0">
                <a:solidFill>
                  <a:srgbClr val="FFFFFF"/>
                </a:solidFill>
                <a:latin typeface="Calibri"/>
                <a:cs typeface="Calibri"/>
              </a:rPr>
              <a:t>Testing</a:t>
            </a:r>
            <a:endParaRPr sz="2000" dirty="0">
              <a:latin typeface="Calibri"/>
              <a:cs typeface="Calibri"/>
            </a:endParaRPr>
          </a:p>
        </p:txBody>
      </p:sp>
      <p:sp>
        <p:nvSpPr>
          <p:cNvPr id="16" name="object 16"/>
          <p:cNvSpPr txBox="1"/>
          <p:nvPr/>
        </p:nvSpPr>
        <p:spPr>
          <a:xfrm>
            <a:off x="858804" y="5704332"/>
            <a:ext cx="3225165" cy="330200"/>
          </a:xfrm>
          <a:prstGeom prst="rect">
            <a:avLst/>
          </a:prstGeom>
        </p:spPr>
        <p:txBody>
          <a:bodyPr vert="horz" wrap="square" lIns="0" tIns="12700" rIns="0" bIns="0" rtlCol="0">
            <a:spAutoFit/>
          </a:bodyPr>
          <a:lstStyle/>
          <a:p>
            <a:pPr marL="12700">
              <a:lnSpc>
                <a:spcPct val="100000"/>
              </a:lnSpc>
              <a:spcBef>
                <a:spcPts val="100"/>
              </a:spcBef>
            </a:pPr>
            <a:r>
              <a:rPr sz="2000" spc="229" dirty="0">
                <a:solidFill>
                  <a:srgbClr val="404040"/>
                </a:solidFill>
                <a:latin typeface="Calibri"/>
                <a:cs typeface="Calibri"/>
              </a:rPr>
              <a:t>Who? </a:t>
            </a:r>
            <a:r>
              <a:rPr sz="2000" spc="245" dirty="0">
                <a:solidFill>
                  <a:srgbClr val="404040"/>
                </a:solidFill>
                <a:latin typeface="Calibri"/>
                <a:cs typeface="Calibri"/>
              </a:rPr>
              <a:t>For </a:t>
            </a:r>
            <a:r>
              <a:rPr sz="2000" spc="204" dirty="0">
                <a:solidFill>
                  <a:srgbClr val="404040"/>
                </a:solidFill>
                <a:latin typeface="Calibri"/>
                <a:cs typeface="Calibri"/>
              </a:rPr>
              <a:t>what</a:t>
            </a:r>
            <a:r>
              <a:rPr sz="2000" spc="-60" dirty="0">
                <a:solidFill>
                  <a:srgbClr val="404040"/>
                </a:solidFill>
                <a:latin typeface="Calibri"/>
                <a:cs typeface="Calibri"/>
              </a:rPr>
              <a:t> </a:t>
            </a:r>
            <a:r>
              <a:rPr sz="2000" spc="200" dirty="0">
                <a:solidFill>
                  <a:srgbClr val="404040"/>
                </a:solidFill>
                <a:latin typeface="Calibri"/>
                <a:cs typeface="Calibri"/>
              </a:rPr>
              <a:t>purpose?</a:t>
            </a:r>
            <a:endParaRPr sz="2000" dirty="0">
              <a:latin typeface="Calibri"/>
              <a:cs typeface="Calibri"/>
            </a:endParaRPr>
          </a:p>
        </p:txBody>
      </p:sp>
      <p:sp>
        <p:nvSpPr>
          <p:cNvPr id="17" name="object 10">
            <a:extLst>
              <a:ext uri="{FF2B5EF4-FFF2-40B4-BE49-F238E27FC236}">
                <a16:creationId xmlns:a16="http://schemas.microsoft.com/office/drawing/2014/main" id="{B5D2609F-AF9B-43B5-A81F-DC3773C872EA}"/>
              </a:ext>
            </a:extLst>
          </p:cNvPr>
          <p:cNvSpPr/>
          <p:nvPr/>
        </p:nvSpPr>
        <p:spPr>
          <a:xfrm>
            <a:off x="1361430" y="1305453"/>
            <a:ext cx="1798792" cy="1384909"/>
          </a:xfrm>
          <a:prstGeom prst="rect">
            <a:avLst/>
          </a:prstGeom>
          <a:blipFill>
            <a:blip r:embed="rId3" cstate="print"/>
            <a:stretch>
              <a:fillRect/>
            </a:stretch>
          </a:blipFill>
        </p:spPr>
        <p:txBody>
          <a:bodyPr wrap="square" lIns="0" tIns="0" rIns="0" bIns="0" rtlCol="0"/>
          <a:lstStyle/>
          <a:p>
            <a:endParaRPr dirty="0"/>
          </a:p>
        </p:txBody>
      </p:sp>
      <p:sp>
        <p:nvSpPr>
          <p:cNvPr id="18" name="object 11">
            <a:extLst>
              <a:ext uri="{FF2B5EF4-FFF2-40B4-BE49-F238E27FC236}">
                <a16:creationId xmlns:a16="http://schemas.microsoft.com/office/drawing/2014/main" id="{A1133ACA-7C89-4AED-8BB5-D92D5665022F}"/>
              </a:ext>
            </a:extLst>
          </p:cNvPr>
          <p:cNvSpPr/>
          <p:nvPr/>
        </p:nvSpPr>
        <p:spPr>
          <a:xfrm>
            <a:off x="3283201" y="1579888"/>
            <a:ext cx="2141855" cy="171450"/>
          </a:xfrm>
          <a:custGeom>
            <a:avLst/>
            <a:gdLst/>
            <a:ahLst/>
            <a:cxnLst/>
            <a:rect l="l" t="t" r="r" b="b"/>
            <a:pathLst>
              <a:path w="2141854" h="171450">
                <a:moveTo>
                  <a:pt x="171450" y="0"/>
                </a:moveTo>
                <a:lnTo>
                  <a:pt x="0" y="85725"/>
                </a:lnTo>
                <a:lnTo>
                  <a:pt x="171450" y="171450"/>
                </a:lnTo>
                <a:lnTo>
                  <a:pt x="171450" y="114300"/>
                </a:lnTo>
                <a:lnTo>
                  <a:pt x="142875" y="114300"/>
                </a:lnTo>
                <a:lnTo>
                  <a:pt x="142875" y="57150"/>
                </a:lnTo>
                <a:lnTo>
                  <a:pt x="171450" y="57150"/>
                </a:lnTo>
                <a:lnTo>
                  <a:pt x="171450" y="0"/>
                </a:lnTo>
                <a:close/>
              </a:path>
              <a:path w="2141854" h="171450">
                <a:moveTo>
                  <a:pt x="1969833" y="0"/>
                </a:moveTo>
                <a:lnTo>
                  <a:pt x="1969833" y="171450"/>
                </a:lnTo>
                <a:lnTo>
                  <a:pt x="2084133" y="114300"/>
                </a:lnTo>
                <a:lnTo>
                  <a:pt x="1998408" y="114300"/>
                </a:lnTo>
                <a:lnTo>
                  <a:pt x="1998408" y="57150"/>
                </a:lnTo>
                <a:lnTo>
                  <a:pt x="2084133" y="57150"/>
                </a:lnTo>
                <a:lnTo>
                  <a:pt x="1969833" y="0"/>
                </a:lnTo>
                <a:close/>
              </a:path>
              <a:path w="2141854" h="171450">
                <a:moveTo>
                  <a:pt x="171450" y="57150"/>
                </a:moveTo>
                <a:lnTo>
                  <a:pt x="142875" y="57150"/>
                </a:lnTo>
                <a:lnTo>
                  <a:pt x="142875" y="114300"/>
                </a:lnTo>
                <a:lnTo>
                  <a:pt x="171450" y="114300"/>
                </a:lnTo>
                <a:lnTo>
                  <a:pt x="171450" y="57150"/>
                </a:lnTo>
                <a:close/>
              </a:path>
              <a:path w="2141854" h="171450">
                <a:moveTo>
                  <a:pt x="1969833" y="57150"/>
                </a:moveTo>
                <a:lnTo>
                  <a:pt x="171450" y="57150"/>
                </a:lnTo>
                <a:lnTo>
                  <a:pt x="171450" y="114300"/>
                </a:lnTo>
                <a:lnTo>
                  <a:pt x="1969833" y="114300"/>
                </a:lnTo>
                <a:lnTo>
                  <a:pt x="1969833" y="57150"/>
                </a:lnTo>
                <a:close/>
              </a:path>
              <a:path w="2141854" h="171450">
                <a:moveTo>
                  <a:pt x="2084133" y="57150"/>
                </a:moveTo>
                <a:lnTo>
                  <a:pt x="1998408" y="57150"/>
                </a:lnTo>
                <a:lnTo>
                  <a:pt x="1998408" y="114300"/>
                </a:lnTo>
                <a:lnTo>
                  <a:pt x="2084133" y="114300"/>
                </a:lnTo>
                <a:lnTo>
                  <a:pt x="2141283" y="85725"/>
                </a:lnTo>
                <a:lnTo>
                  <a:pt x="2084133" y="57150"/>
                </a:lnTo>
                <a:close/>
              </a:path>
            </a:pathLst>
          </a:custGeom>
          <a:solidFill>
            <a:srgbClr val="A62E5C"/>
          </a:solidFill>
        </p:spPr>
        <p:txBody>
          <a:bodyPr wrap="square" lIns="0" tIns="0" rIns="0" bIns="0" rtlCol="0"/>
          <a:lstStyle/>
          <a:p>
            <a:endParaRPr/>
          </a:p>
        </p:txBody>
      </p:sp>
      <p:sp>
        <p:nvSpPr>
          <p:cNvPr id="19" name="object 7">
            <a:extLst>
              <a:ext uri="{FF2B5EF4-FFF2-40B4-BE49-F238E27FC236}">
                <a16:creationId xmlns:a16="http://schemas.microsoft.com/office/drawing/2014/main" id="{3D6D6525-099E-4964-A604-513BAF7D04F6}"/>
              </a:ext>
            </a:extLst>
          </p:cNvPr>
          <p:cNvSpPr/>
          <p:nvPr/>
        </p:nvSpPr>
        <p:spPr>
          <a:xfrm>
            <a:off x="5424487" y="1117926"/>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sp>
        <p:nvSpPr>
          <p:cNvPr id="20" name="object 9">
            <a:extLst>
              <a:ext uri="{FF2B5EF4-FFF2-40B4-BE49-F238E27FC236}">
                <a16:creationId xmlns:a16="http://schemas.microsoft.com/office/drawing/2014/main" id="{0D0480AF-DFD9-48C8-99B5-8D14160E74D9}"/>
              </a:ext>
            </a:extLst>
          </p:cNvPr>
          <p:cNvSpPr/>
          <p:nvPr/>
        </p:nvSpPr>
        <p:spPr>
          <a:xfrm>
            <a:off x="5548317" y="1580297"/>
            <a:ext cx="2002789" cy="175895"/>
          </a:xfrm>
          <a:custGeom>
            <a:avLst/>
            <a:gdLst/>
            <a:ahLst/>
            <a:cxnLst/>
            <a:rect l="l" t="t" r="r" b="b"/>
            <a:pathLst>
              <a:path w="2002790" h="175894">
                <a:moveTo>
                  <a:pt x="1830920" y="4013"/>
                </a:moveTo>
                <a:lnTo>
                  <a:pt x="1830781" y="61157"/>
                </a:lnTo>
                <a:lnTo>
                  <a:pt x="1859356" y="61226"/>
                </a:lnTo>
                <a:lnTo>
                  <a:pt x="1859216" y="118376"/>
                </a:lnTo>
                <a:lnTo>
                  <a:pt x="1830641" y="118376"/>
                </a:lnTo>
                <a:lnTo>
                  <a:pt x="1830501" y="175463"/>
                </a:lnTo>
                <a:lnTo>
                  <a:pt x="1945363" y="118376"/>
                </a:lnTo>
                <a:lnTo>
                  <a:pt x="1859216" y="118376"/>
                </a:lnTo>
                <a:lnTo>
                  <a:pt x="1945501" y="118307"/>
                </a:lnTo>
                <a:lnTo>
                  <a:pt x="2002167" y="90144"/>
                </a:lnTo>
                <a:lnTo>
                  <a:pt x="1830920" y="4013"/>
                </a:lnTo>
                <a:close/>
              </a:path>
              <a:path w="2002790" h="175894">
                <a:moveTo>
                  <a:pt x="171653" y="0"/>
                </a:moveTo>
                <a:lnTo>
                  <a:pt x="0" y="85318"/>
                </a:lnTo>
                <a:lnTo>
                  <a:pt x="171234" y="171450"/>
                </a:lnTo>
                <a:lnTo>
                  <a:pt x="171373" y="114305"/>
                </a:lnTo>
                <a:lnTo>
                  <a:pt x="142798" y="114236"/>
                </a:lnTo>
                <a:lnTo>
                  <a:pt x="142938" y="57086"/>
                </a:lnTo>
                <a:lnTo>
                  <a:pt x="171513" y="57086"/>
                </a:lnTo>
                <a:lnTo>
                  <a:pt x="171653" y="0"/>
                </a:lnTo>
                <a:close/>
              </a:path>
              <a:path w="2002790" h="175894">
                <a:moveTo>
                  <a:pt x="1830781" y="61157"/>
                </a:moveTo>
                <a:lnTo>
                  <a:pt x="1830641" y="118307"/>
                </a:lnTo>
                <a:lnTo>
                  <a:pt x="1859216" y="118376"/>
                </a:lnTo>
                <a:lnTo>
                  <a:pt x="1859356" y="61226"/>
                </a:lnTo>
                <a:lnTo>
                  <a:pt x="1830781" y="61157"/>
                </a:lnTo>
                <a:close/>
              </a:path>
              <a:path w="2002790" h="175894">
                <a:moveTo>
                  <a:pt x="171513" y="57155"/>
                </a:moveTo>
                <a:lnTo>
                  <a:pt x="171373" y="114305"/>
                </a:lnTo>
                <a:lnTo>
                  <a:pt x="1830641" y="118307"/>
                </a:lnTo>
                <a:lnTo>
                  <a:pt x="1830781" y="61157"/>
                </a:lnTo>
                <a:lnTo>
                  <a:pt x="171513" y="57155"/>
                </a:lnTo>
                <a:close/>
              </a:path>
              <a:path w="2002790" h="175894">
                <a:moveTo>
                  <a:pt x="142938" y="57086"/>
                </a:moveTo>
                <a:lnTo>
                  <a:pt x="142798" y="114236"/>
                </a:lnTo>
                <a:lnTo>
                  <a:pt x="171373" y="114305"/>
                </a:lnTo>
                <a:lnTo>
                  <a:pt x="171513" y="57155"/>
                </a:lnTo>
                <a:lnTo>
                  <a:pt x="142938" y="57086"/>
                </a:lnTo>
                <a:close/>
              </a:path>
              <a:path w="2002790" h="175894">
                <a:moveTo>
                  <a:pt x="171513" y="57086"/>
                </a:moveTo>
                <a:lnTo>
                  <a:pt x="142938" y="57086"/>
                </a:lnTo>
                <a:lnTo>
                  <a:pt x="171513" y="57155"/>
                </a:lnTo>
                <a:close/>
              </a:path>
            </a:pathLst>
          </a:custGeom>
          <a:solidFill>
            <a:srgbClr val="A62E5C"/>
          </a:solidFill>
        </p:spPr>
        <p:txBody>
          <a:bodyPr wrap="square" lIns="0" tIns="0" rIns="0" bIns="0" rtlCol="0"/>
          <a:lstStyle/>
          <a:p>
            <a:endParaRPr/>
          </a:p>
        </p:txBody>
      </p:sp>
      <p:sp>
        <p:nvSpPr>
          <p:cNvPr id="21" name="object 13">
            <a:extLst>
              <a:ext uri="{FF2B5EF4-FFF2-40B4-BE49-F238E27FC236}">
                <a16:creationId xmlns:a16="http://schemas.microsoft.com/office/drawing/2014/main" id="{80E655D5-F654-4DAC-A27B-2E5E912AE248}"/>
              </a:ext>
            </a:extLst>
          </p:cNvPr>
          <p:cNvSpPr/>
          <p:nvPr/>
        </p:nvSpPr>
        <p:spPr>
          <a:xfrm>
            <a:off x="1643126" y="3922052"/>
            <a:ext cx="1481353" cy="1670442"/>
          </a:xfrm>
          <a:prstGeom prst="rect">
            <a:avLst/>
          </a:prstGeom>
          <a:blipFill>
            <a:blip r:embed="rId4" cstate="print"/>
            <a:stretch>
              <a:fillRect/>
            </a:stretch>
          </a:blipFill>
        </p:spPr>
        <p:txBody>
          <a:bodyPr wrap="square" lIns="0" tIns="0" rIns="0" bIns="0" rtlCol="0"/>
          <a:lstStyle/>
          <a:p>
            <a:endParaRPr/>
          </a:p>
        </p:txBody>
      </p:sp>
      <p:sp>
        <p:nvSpPr>
          <p:cNvPr id="22" name="object 12">
            <a:extLst>
              <a:ext uri="{FF2B5EF4-FFF2-40B4-BE49-F238E27FC236}">
                <a16:creationId xmlns:a16="http://schemas.microsoft.com/office/drawing/2014/main" id="{4265F554-525F-498F-AB70-A256F25DDC15}"/>
              </a:ext>
            </a:extLst>
          </p:cNvPr>
          <p:cNvSpPr/>
          <p:nvPr/>
        </p:nvSpPr>
        <p:spPr>
          <a:xfrm>
            <a:off x="3329305" y="3911333"/>
            <a:ext cx="2716530" cy="1095375"/>
          </a:xfrm>
          <a:custGeom>
            <a:avLst/>
            <a:gdLst/>
            <a:ahLst/>
            <a:cxnLst/>
            <a:rect l="l" t="t" r="r" b="b"/>
            <a:pathLst>
              <a:path w="2716529" h="1095375">
                <a:moveTo>
                  <a:pt x="2110981" y="547700"/>
                </a:moveTo>
                <a:lnTo>
                  <a:pt x="2053958" y="519252"/>
                </a:lnTo>
                <a:lnTo>
                  <a:pt x="1939455" y="462127"/>
                </a:lnTo>
                <a:lnTo>
                  <a:pt x="1939505" y="519277"/>
                </a:lnTo>
                <a:lnTo>
                  <a:pt x="171424" y="520865"/>
                </a:lnTo>
                <a:lnTo>
                  <a:pt x="171373" y="463715"/>
                </a:lnTo>
                <a:lnTo>
                  <a:pt x="0" y="549592"/>
                </a:lnTo>
                <a:lnTo>
                  <a:pt x="171526" y="635165"/>
                </a:lnTo>
                <a:lnTo>
                  <a:pt x="171475" y="578040"/>
                </a:lnTo>
                <a:lnTo>
                  <a:pt x="1939556" y="576427"/>
                </a:lnTo>
                <a:lnTo>
                  <a:pt x="1939607" y="633577"/>
                </a:lnTo>
                <a:lnTo>
                  <a:pt x="2110981" y="547700"/>
                </a:lnTo>
                <a:close/>
              </a:path>
              <a:path w="2716529" h="1095375">
                <a:moveTo>
                  <a:pt x="2234806" y="0"/>
                </a:moveTo>
                <a:lnTo>
                  <a:pt x="2110981" y="0"/>
                </a:lnTo>
                <a:lnTo>
                  <a:pt x="2110981" y="547700"/>
                </a:lnTo>
                <a:lnTo>
                  <a:pt x="2110981" y="1095375"/>
                </a:lnTo>
                <a:lnTo>
                  <a:pt x="2234806" y="1095375"/>
                </a:lnTo>
                <a:lnTo>
                  <a:pt x="2234806" y="547687"/>
                </a:lnTo>
                <a:lnTo>
                  <a:pt x="2234806" y="0"/>
                </a:lnTo>
                <a:close/>
              </a:path>
              <a:path w="2716529" h="1095375">
                <a:moveTo>
                  <a:pt x="2716022" y="523659"/>
                </a:moveTo>
                <a:lnTo>
                  <a:pt x="2667266" y="502246"/>
                </a:lnTo>
                <a:lnTo>
                  <a:pt x="2540508" y="446582"/>
                </a:lnTo>
                <a:lnTo>
                  <a:pt x="2543365" y="503682"/>
                </a:lnTo>
                <a:lnTo>
                  <a:pt x="2404618" y="510603"/>
                </a:lnTo>
                <a:lnTo>
                  <a:pt x="2401760" y="453517"/>
                </a:lnTo>
                <a:lnTo>
                  <a:pt x="2234806" y="547687"/>
                </a:lnTo>
                <a:lnTo>
                  <a:pt x="2410320" y="624751"/>
                </a:lnTo>
                <a:lnTo>
                  <a:pt x="2407539" y="569099"/>
                </a:lnTo>
                <a:lnTo>
                  <a:pt x="2407475" y="567677"/>
                </a:lnTo>
                <a:lnTo>
                  <a:pt x="2546223" y="560755"/>
                </a:lnTo>
                <a:lnTo>
                  <a:pt x="2549067" y="617829"/>
                </a:lnTo>
                <a:lnTo>
                  <a:pt x="2716022" y="523659"/>
                </a:lnTo>
                <a:close/>
              </a:path>
            </a:pathLst>
          </a:custGeom>
          <a:solidFill>
            <a:srgbClr val="9BC850"/>
          </a:solidFill>
        </p:spPr>
        <p:txBody>
          <a:bodyPr wrap="square" lIns="0" tIns="0" rIns="0" bIns="0" rtlCol="0"/>
          <a:lstStyle/>
          <a:p>
            <a:endParaRPr/>
          </a:p>
        </p:txBody>
      </p:sp>
    </p:spTree>
    <p:extLst>
      <p:ext uri="{BB962C8B-B14F-4D97-AF65-F5344CB8AC3E}">
        <p14:creationId xmlns:p14="http://schemas.microsoft.com/office/powerpoint/2010/main" val="416862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55623"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3" name="object 3"/>
          <p:cNvSpPr/>
          <p:nvPr/>
        </p:nvSpPr>
        <p:spPr>
          <a:xfrm>
            <a:off x="6045337"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grpSp>
        <p:nvGrpSpPr>
          <p:cNvPr id="4" name="object 4"/>
          <p:cNvGrpSpPr/>
          <p:nvPr/>
        </p:nvGrpSpPr>
        <p:grpSpPr>
          <a:xfrm>
            <a:off x="5486399" y="577555"/>
            <a:ext cx="5492750" cy="5078095"/>
            <a:chOff x="5486399" y="577555"/>
            <a:chExt cx="5492750" cy="5078095"/>
          </a:xfrm>
        </p:grpSpPr>
        <p:sp>
          <p:nvSpPr>
            <p:cNvPr id="5" name="object 5"/>
            <p:cNvSpPr/>
            <p:nvPr/>
          </p:nvSpPr>
          <p:spPr>
            <a:xfrm>
              <a:off x="7550480" y="917870"/>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6" name="object 6"/>
            <p:cNvSpPr/>
            <p:nvPr/>
          </p:nvSpPr>
          <p:spPr>
            <a:xfrm>
              <a:off x="5486399" y="577555"/>
              <a:ext cx="5492750" cy="5078095"/>
            </a:xfrm>
            <a:custGeom>
              <a:avLst/>
              <a:gdLst/>
              <a:ahLst/>
              <a:cxnLst/>
              <a:rect l="l" t="t" r="r" b="b"/>
              <a:pathLst>
                <a:path w="5492750" h="5078095">
                  <a:moveTo>
                    <a:pt x="0" y="76418"/>
                  </a:moveTo>
                  <a:lnTo>
                    <a:pt x="6005" y="46672"/>
                  </a:lnTo>
                  <a:lnTo>
                    <a:pt x="22382" y="22382"/>
                  </a:lnTo>
                  <a:lnTo>
                    <a:pt x="46672" y="6005"/>
                  </a:lnTo>
                  <a:lnTo>
                    <a:pt x="76417" y="0"/>
                  </a:lnTo>
                  <a:lnTo>
                    <a:pt x="5415726" y="0"/>
                  </a:lnTo>
                  <a:lnTo>
                    <a:pt x="5445472" y="6005"/>
                  </a:lnTo>
                  <a:lnTo>
                    <a:pt x="5469762" y="22382"/>
                  </a:lnTo>
                  <a:lnTo>
                    <a:pt x="5486139" y="46672"/>
                  </a:lnTo>
                  <a:lnTo>
                    <a:pt x="5492144" y="76418"/>
                  </a:lnTo>
                  <a:lnTo>
                    <a:pt x="5492144" y="5001287"/>
                  </a:lnTo>
                  <a:lnTo>
                    <a:pt x="5486139" y="5031032"/>
                  </a:lnTo>
                  <a:lnTo>
                    <a:pt x="5469762" y="5055322"/>
                  </a:lnTo>
                  <a:lnTo>
                    <a:pt x="5445472" y="5071699"/>
                  </a:lnTo>
                  <a:lnTo>
                    <a:pt x="5415726" y="5077705"/>
                  </a:lnTo>
                  <a:lnTo>
                    <a:pt x="76417" y="5077705"/>
                  </a:lnTo>
                  <a:lnTo>
                    <a:pt x="46672" y="5071699"/>
                  </a:lnTo>
                  <a:lnTo>
                    <a:pt x="22382" y="5055322"/>
                  </a:lnTo>
                  <a:lnTo>
                    <a:pt x="6005" y="5031032"/>
                  </a:lnTo>
                  <a:lnTo>
                    <a:pt x="0" y="5001287"/>
                  </a:lnTo>
                  <a:lnTo>
                    <a:pt x="0" y="76418"/>
                  </a:lnTo>
                  <a:close/>
                </a:path>
              </a:pathLst>
            </a:custGeom>
            <a:ln w="25387">
              <a:solidFill>
                <a:srgbClr val="404040"/>
              </a:solidFill>
            </a:ln>
          </p:spPr>
          <p:txBody>
            <a:bodyPr wrap="square" lIns="0" tIns="0" rIns="0" bIns="0" rtlCol="0"/>
            <a:lstStyle/>
            <a:p>
              <a:endParaRPr/>
            </a:p>
          </p:txBody>
        </p:sp>
        <p:sp>
          <p:nvSpPr>
            <p:cNvPr id="8" name="object 8"/>
            <p:cNvSpPr/>
            <p:nvPr/>
          </p:nvSpPr>
          <p:spPr>
            <a:xfrm>
              <a:off x="6797903" y="2423020"/>
              <a:ext cx="3010535" cy="2098040"/>
            </a:xfrm>
            <a:custGeom>
              <a:avLst/>
              <a:gdLst/>
              <a:ahLst/>
              <a:cxnLst/>
              <a:rect l="l" t="t" r="r" b="b"/>
              <a:pathLst>
                <a:path w="3010534" h="2098040">
                  <a:moveTo>
                    <a:pt x="1505140" y="0"/>
                  </a:moveTo>
                  <a:lnTo>
                    <a:pt x="1318641" y="44284"/>
                  </a:lnTo>
                  <a:lnTo>
                    <a:pt x="1355318" y="88112"/>
                  </a:lnTo>
                  <a:lnTo>
                    <a:pt x="113157" y="1127467"/>
                  </a:lnTo>
                  <a:lnTo>
                    <a:pt x="76479" y="1083640"/>
                  </a:lnTo>
                  <a:lnTo>
                    <a:pt x="0" y="1259408"/>
                  </a:lnTo>
                  <a:lnTo>
                    <a:pt x="186499" y="1215123"/>
                  </a:lnTo>
                  <a:lnTo>
                    <a:pt x="165163" y="1189634"/>
                  </a:lnTo>
                  <a:lnTo>
                    <a:pt x="149821" y="1171295"/>
                  </a:lnTo>
                  <a:lnTo>
                    <a:pt x="1391983" y="131940"/>
                  </a:lnTo>
                  <a:lnTo>
                    <a:pt x="1428661" y="175768"/>
                  </a:lnTo>
                  <a:lnTo>
                    <a:pt x="1474774" y="69773"/>
                  </a:lnTo>
                  <a:lnTo>
                    <a:pt x="1505140" y="0"/>
                  </a:lnTo>
                  <a:close/>
                </a:path>
                <a:path w="3010534" h="2098040">
                  <a:moveTo>
                    <a:pt x="2257717" y="2011972"/>
                  </a:moveTo>
                  <a:lnTo>
                    <a:pt x="2200567" y="1983397"/>
                  </a:lnTo>
                  <a:lnTo>
                    <a:pt x="2086267" y="1926247"/>
                  </a:lnTo>
                  <a:lnTo>
                    <a:pt x="2086267" y="1983397"/>
                  </a:lnTo>
                  <a:lnTo>
                    <a:pt x="924026" y="1983397"/>
                  </a:lnTo>
                  <a:lnTo>
                    <a:pt x="924026" y="1926247"/>
                  </a:lnTo>
                  <a:lnTo>
                    <a:pt x="752576" y="2011972"/>
                  </a:lnTo>
                  <a:lnTo>
                    <a:pt x="924026" y="2097697"/>
                  </a:lnTo>
                  <a:lnTo>
                    <a:pt x="924026" y="2040547"/>
                  </a:lnTo>
                  <a:lnTo>
                    <a:pt x="2086267" y="2040547"/>
                  </a:lnTo>
                  <a:lnTo>
                    <a:pt x="2086267" y="2097697"/>
                  </a:lnTo>
                  <a:lnTo>
                    <a:pt x="2200567" y="2040547"/>
                  </a:lnTo>
                  <a:lnTo>
                    <a:pt x="2257717" y="2011972"/>
                  </a:lnTo>
                  <a:close/>
                </a:path>
                <a:path w="3010534" h="2098040">
                  <a:moveTo>
                    <a:pt x="3010293" y="1259408"/>
                  </a:moveTo>
                  <a:lnTo>
                    <a:pt x="2979928" y="1189634"/>
                  </a:lnTo>
                  <a:lnTo>
                    <a:pt x="2933814" y="1083640"/>
                  </a:lnTo>
                  <a:lnTo>
                    <a:pt x="2897136" y="1127467"/>
                  </a:lnTo>
                  <a:lnTo>
                    <a:pt x="1654975" y="88112"/>
                  </a:lnTo>
                  <a:lnTo>
                    <a:pt x="1670316" y="69773"/>
                  </a:lnTo>
                  <a:lnTo>
                    <a:pt x="1691652" y="44284"/>
                  </a:lnTo>
                  <a:lnTo>
                    <a:pt x="1505153" y="0"/>
                  </a:lnTo>
                  <a:lnTo>
                    <a:pt x="1581632" y="175768"/>
                  </a:lnTo>
                  <a:lnTo>
                    <a:pt x="1618297" y="131940"/>
                  </a:lnTo>
                  <a:lnTo>
                    <a:pt x="2860459" y="1171295"/>
                  </a:lnTo>
                  <a:lnTo>
                    <a:pt x="2823794" y="1215123"/>
                  </a:lnTo>
                  <a:lnTo>
                    <a:pt x="3010293" y="1259408"/>
                  </a:lnTo>
                  <a:close/>
                </a:path>
              </a:pathLst>
            </a:custGeom>
            <a:solidFill>
              <a:srgbClr val="2A9FBC"/>
            </a:solidFill>
          </p:spPr>
          <p:txBody>
            <a:bodyPr wrap="square" lIns="0" tIns="0" rIns="0" bIns="0" rtlCol="0"/>
            <a:lstStyle/>
            <a:p>
              <a:endParaRPr/>
            </a:p>
          </p:txBody>
        </p:sp>
      </p:grpSp>
      <p:sp>
        <p:nvSpPr>
          <p:cNvPr id="14" name="object 14"/>
          <p:cNvSpPr txBox="1">
            <a:spLocks noGrp="1"/>
          </p:cNvSpPr>
          <p:nvPr>
            <p:ph type="title"/>
          </p:nvPr>
        </p:nvSpPr>
        <p:spPr>
          <a:xfrm>
            <a:off x="846049" y="717815"/>
            <a:ext cx="3257550" cy="400685"/>
          </a:xfrm>
          <a:prstGeom prst="rect">
            <a:avLst/>
          </a:prstGeom>
          <a:solidFill>
            <a:srgbClr val="A62E5C"/>
          </a:solidFill>
        </p:spPr>
        <p:txBody>
          <a:bodyPr vert="horz" wrap="square" lIns="0" tIns="33655" rIns="0" bIns="0" rtlCol="0">
            <a:spAutoFit/>
          </a:bodyPr>
          <a:lstStyle/>
          <a:p>
            <a:pPr marL="668655">
              <a:lnSpc>
                <a:spcPct val="100000"/>
              </a:lnSpc>
              <a:spcBef>
                <a:spcPts val="265"/>
              </a:spcBef>
            </a:pPr>
            <a:r>
              <a:rPr sz="2000" spc="229" dirty="0">
                <a:solidFill>
                  <a:srgbClr val="FFFFFF"/>
                </a:solidFill>
              </a:rPr>
              <a:t>System</a:t>
            </a:r>
            <a:r>
              <a:rPr sz="2000" spc="140" dirty="0">
                <a:solidFill>
                  <a:srgbClr val="FFFFFF"/>
                </a:solidFill>
              </a:rPr>
              <a:t> </a:t>
            </a:r>
            <a:r>
              <a:rPr sz="2000" spc="190" dirty="0">
                <a:solidFill>
                  <a:srgbClr val="FFFFFF"/>
                </a:solidFill>
              </a:rPr>
              <a:t>Testing</a:t>
            </a:r>
            <a:endParaRPr sz="2000" dirty="0"/>
          </a:p>
        </p:txBody>
      </p:sp>
      <p:sp>
        <p:nvSpPr>
          <p:cNvPr id="15" name="object 15"/>
          <p:cNvSpPr txBox="1"/>
          <p:nvPr/>
        </p:nvSpPr>
        <p:spPr>
          <a:xfrm>
            <a:off x="846049" y="3429000"/>
            <a:ext cx="3257550" cy="400685"/>
          </a:xfrm>
          <a:prstGeom prst="rect">
            <a:avLst/>
          </a:prstGeom>
          <a:solidFill>
            <a:srgbClr val="9BC850"/>
          </a:solidFill>
        </p:spPr>
        <p:txBody>
          <a:bodyPr vert="horz" wrap="square" lIns="0" tIns="32384" rIns="0" bIns="0" rtlCol="0">
            <a:spAutoFit/>
          </a:bodyPr>
          <a:lstStyle/>
          <a:p>
            <a:pPr marL="378460">
              <a:lnSpc>
                <a:spcPct val="100000"/>
              </a:lnSpc>
              <a:spcBef>
                <a:spcPts val="254"/>
              </a:spcBef>
            </a:pPr>
            <a:r>
              <a:rPr sz="2000" spc="240" dirty="0">
                <a:solidFill>
                  <a:srgbClr val="FFFFFF"/>
                </a:solidFill>
                <a:latin typeface="Calibri"/>
                <a:cs typeface="Calibri"/>
              </a:rPr>
              <a:t>Acceptance</a:t>
            </a:r>
            <a:r>
              <a:rPr sz="2000" spc="140" dirty="0">
                <a:solidFill>
                  <a:srgbClr val="FFFFFF"/>
                </a:solidFill>
                <a:latin typeface="Calibri"/>
                <a:cs typeface="Calibri"/>
              </a:rPr>
              <a:t> </a:t>
            </a:r>
            <a:r>
              <a:rPr sz="2000" spc="190" dirty="0">
                <a:solidFill>
                  <a:srgbClr val="FFFFFF"/>
                </a:solidFill>
                <a:latin typeface="Calibri"/>
                <a:cs typeface="Calibri"/>
              </a:rPr>
              <a:t>Testing</a:t>
            </a:r>
            <a:endParaRPr sz="2000" dirty="0">
              <a:latin typeface="Calibri"/>
              <a:cs typeface="Calibri"/>
            </a:endParaRPr>
          </a:p>
        </p:txBody>
      </p:sp>
      <p:sp>
        <p:nvSpPr>
          <p:cNvPr id="16" name="object 16"/>
          <p:cNvSpPr txBox="1"/>
          <p:nvPr/>
        </p:nvSpPr>
        <p:spPr>
          <a:xfrm>
            <a:off x="858804" y="5704332"/>
            <a:ext cx="3225165" cy="330200"/>
          </a:xfrm>
          <a:prstGeom prst="rect">
            <a:avLst/>
          </a:prstGeom>
        </p:spPr>
        <p:txBody>
          <a:bodyPr vert="horz" wrap="square" lIns="0" tIns="12700" rIns="0" bIns="0" rtlCol="0">
            <a:spAutoFit/>
          </a:bodyPr>
          <a:lstStyle/>
          <a:p>
            <a:pPr marL="12700">
              <a:lnSpc>
                <a:spcPct val="100000"/>
              </a:lnSpc>
              <a:spcBef>
                <a:spcPts val="100"/>
              </a:spcBef>
            </a:pPr>
            <a:r>
              <a:rPr sz="2000" spc="229" dirty="0">
                <a:solidFill>
                  <a:srgbClr val="404040"/>
                </a:solidFill>
                <a:latin typeface="Calibri"/>
                <a:cs typeface="Calibri"/>
              </a:rPr>
              <a:t>Who? </a:t>
            </a:r>
            <a:r>
              <a:rPr sz="2000" spc="245" dirty="0">
                <a:solidFill>
                  <a:srgbClr val="404040"/>
                </a:solidFill>
                <a:latin typeface="Calibri"/>
                <a:cs typeface="Calibri"/>
              </a:rPr>
              <a:t>For </a:t>
            </a:r>
            <a:r>
              <a:rPr sz="2000" spc="204" dirty="0">
                <a:solidFill>
                  <a:srgbClr val="404040"/>
                </a:solidFill>
                <a:latin typeface="Calibri"/>
                <a:cs typeface="Calibri"/>
              </a:rPr>
              <a:t>what</a:t>
            </a:r>
            <a:r>
              <a:rPr sz="2000" spc="-60" dirty="0">
                <a:solidFill>
                  <a:srgbClr val="404040"/>
                </a:solidFill>
                <a:latin typeface="Calibri"/>
                <a:cs typeface="Calibri"/>
              </a:rPr>
              <a:t> </a:t>
            </a:r>
            <a:r>
              <a:rPr sz="2000" spc="200" dirty="0">
                <a:solidFill>
                  <a:srgbClr val="404040"/>
                </a:solidFill>
                <a:latin typeface="Calibri"/>
                <a:cs typeface="Calibri"/>
              </a:rPr>
              <a:t>purpose?</a:t>
            </a:r>
            <a:endParaRPr sz="2000" dirty="0">
              <a:latin typeface="Calibri"/>
              <a:cs typeface="Calibri"/>
            </a:endParaRPr>
          </a:p>
        </p:txBody>
      </p:sp>
      <p:sp>
        <p:nvSpPr>
          <p:cNvPr id="17" name="object 10">
            <a:extLst>
              <a:ext uri="{FF2B5EF4-FFF2-40B4-BE49-F238E27FC236}">
                <a16:creationId xmlns:a16="http://schemas.microsoft.com/office/drawing/2014/main" id="{B5D2609F-AF9B-43B5-A81F-DC3773C872EA}"/>
              </a:ext>
            </a:extLst>
          </p:cNvPr>
          <p:cNvSpPr/>
          <p:nvPr/>
        </p:nvSpPr>
        <p:spPr>
          <a:xfrm>
            <a:off x="1361430" y="1305453"/>
            <a:ext cx="1798792" cy="1384909"/>
          </a:xfrm>
          <a:prstGeom prst="rect">
            <a:avLst/>
          </a:prstGeom>
          <a:blipFill>
            <a:blip r:embed="rId3" cstate="print"/>
            <a:stretch>
              <a:fillRect/>
            </a:stretch>
          </a:blipFill>
        </p:spPr>
        <p:txBody>
          <a:bodyPr wrap="square" lIns="0" tIns="0" rIns="0" bIns="0" rtlCol="0"/>
          <a:lstStyle/>
          <a:p>
            <a:endParaRPr dirty="0"/>
          </a:p>
        </p:txBody>
      </p:sp>
      <p:sp>
        <p:nvSpPr>
          <p:cNvPr id="18" name="object 11">
            <a:extLst>
              <a:ext uri="{FF2B5EF4-FFF2-40B4-BE49-F238E27FC236}">
                <a16:creationId xmlns:a16="http://schemas.microsoft.com/office/drawing/2014/main" id="{A1133ACA-7C89-4AED-8BB5-D92D5665022F}"/>
              </a:ext>
            </a:extLst>
          </p:cNvPr>
          <p:cNvSpPr/>
          <p:nvPr/>
        </p:nvSpPr>
        <p:spPr>
          <a:xfrm>
            <a:off x="3283201" y="1579888"/>
            <a:ext cx="2141855" cy="171450"/>
          </a:xfrm>
          <a:custGeom>
            <a:avLst/>
            <a:gdLst/>
            <a:ahLst/>
            <a:cxnLst/>
            <a:rect l="l" t="t" r="r" b="b"/>
            <a:pathLst>
              <a:path w="2141854" h="171450">
                <a:moveTo>
                  <a:pt x="171450" y="0"/>
                </a:moveTo>
                <a:lnTo>
                  <a:pt x="0" y="85725"/>
                </a:lnTo>
                <a:lnTo>
                  <a:pt x="171450" y="171450"/>
                </a:lnTo>
                <a:lnTo>
                  <a:pt x="171450" y="114300"/>
                </a:lnTo>
                <a:lnTo>
                  <a:pt x="142875" y="114300"/>
                </a:lnTo>
                <a:lnTo>
                  <a:pt x="142875" y="57150"/>
                </a:lnTo>
                <a:lnTo>
                  <a:pt x="171450" y="57150"/>
                </a:lnTo>
                <a:lnTo>
                  <a:pt x="171450" y="0"/>
                </a:lnTo>
                <a:close/>
              </a:path>
              <a:path w="2141854" h="171450">
                <a:moveTo>
                  <a:pt x="1969833" y="0"/>
                </a:moveTo>
                <a:lnTo>
                  <a:pt x="1969833" y="171450"/>
                </a:lnTo>
                <a:lnTo>
                  <a:pt x="2084133" y="114300"/>
                </a:lnTo>
                <a:lnTo>
                  <a:pt x="1998408" y="114300"/>
                </a:lnTo>
                <a:lnTo>
                  <a:pt x="1998408" y="57150"/>
                </a:lnTo>
                <a:lnTo>
                  <a:pt x="2084133" y="57150"/>
                </a:lnTo>
                <a:lnTo>
                  <a:pt x="1969833" y="0"/>
                </a:lnTo>
                <a:close/>
              </a:path>
              <a:path w="2141854" h="171450">
                <a:moveTo>
                  <a:pt x="171450" y="57150"/>
                </a:moveTo>
                <a:lnTo>
                  <a:pt x="142875" y="57150"/>
                </a:lnTo>
                <a:lnTo>
                  <a:pt x="142875" y="114300"/>
                </a:lnTo>
                <a:lnTo>
                  <a:pt x="171450" y="114300"/>
                </a:lnTo>
                <a:lnTo>
                  <a:pt x="171450" y="57150"/>
                </a:lnTo>
                <a:close/>
              </a:path>
              <a:path w="2141854" h="171450">
                <a:moveTo>
                  <a:pt x="1969833" y="57150"/>
                </a:moveTo>
                <a:lnTo>
                  <a:pt x="171450" y="57150"/>
                </a:lnTo>
                <a:lnTo>
                  <a:pt x="171450" y="114300"/>
                </a:lnTo>
                <a:lnTo>
                  <a:pt x="1969833" y="114300"/>
                </a:lnTo>
                <a:lnTo>
                  <a:pt x="1969833" y="57150"/>
                </a:lnTo>
                <a:close/>
              </a:path>
              <a:path w="2141854" h="171450">
                <a:moveTo>
                  <a:pt x="2084133" y="57150"/>
                </a:moveTo>
                <a:lnTo>
                  <a:pt x="1998408" y="57150"/>
                </a:lnTo>
                <a:lnTo>
                  <a:pt x="1998408" y="114300"/>
                </a:lnTo>
                <a:lnTo>
                  <a:pt x="2084133" y="114300"/>
                </a:lnTo>
                <a:lnTo>
                  <a:pt x="2141283" y="85725"/>
                </a:lnTo>
                <a:lnTo>
                  <a:pt x="2084133" y="57150"/>
                </a:lnTo>
                <a:close/>
              </a:path>
            </a:pathLst>
          </a:custGeom>
          <a:solidFill>
            <a:srgbClr val="A62E5C"/>
          </a:solidFill>
        </p:spPr>
        <p:txBody>
          <a:bodyPr wrap="square" lIns="0" tIns="0" rIns="0" bIns="0" rtlCol="0"/>
          <a:lstStyle/>
          <a:p>
            <a:endParaRPr/>
          </a:p>
        </p:txBody>
      </p:sp>
      <p:sp>
        <p:nvSpPr>
          <p:cNvPr id="19" name="object 7">
            <a:extLst>
              <a:ext uri="{FF2B5EF4-FFF2-40B4-BE49-F238E27FC236}">
                <a16:creationId xmlns:a16="http://schemas.microsoft.com/office/drawing/2014/main" id="{3D6D6525-099E-4964-A604-513BAF7D04F6}"/>
              </a:ext>
            </a:extLst>
          </p:cNvPr>
          <p:cNvSpPr/>
          <p:nvPr/>
        </p:nvSpPr>
        <p:spPr>
          <a:xfrm>
            <a:off x="5424487" y="1117926"/>
            <a:ext cx="123825" cy="1095375"/>
          </a:xfrm>
          <a:custGeom>
            <a:avLst/>
            <a:gdLst/>
            <a:ahLst/>
            <a:cxnLst/>
            <a:rect l="l" t="t" r="r" b="b"/>
            <a:pathLst>
              <a:path w="123825" h="1095375">
                <a:moveTo>
                  <a:pt x="123825" y="0"/>
                </a:moveTo>
                <a:lnTo>
                  <a:pt x="0" y="0"/>
                </a:lnTo>
                <a:lnTo>
                  <a:pt x="0" y="1095375"/>
                </a:lnTo>
                <a:lnTo>
                  <a:pt x="123825" y="1095375"/>
                </a:lnTo>
                <a:lnTo>
                  <a:pt x="123825" y="0"/>
                </a:lnTo>
                <a:close/>
              </a:path>
            </a:pathLst>
          </a:custGeom>
          <a:solidFill>
            <a:srgbClr val="A62E5C"/>
          </a:solidFill>
        </p:spPr>
        <p:txBody>
          <a:bodyPr wrap="square" lIns="0" tIns="0" rIns="0" bIns="0" rtlCol="0"/>
          <a:lstStyle/>
          <a:p>
            <a:endParaRPr/>
          </a:p>
        </p:txBody>
      </p:sp>
      <p:sp>
        <p:nvSpPr>
          <p:cNvPr id="20" name="object 9">
            <a:extLst>
              <a:ext uri="{FF2B5EF4-FFF2-40B4-BE49-F238E27FC236}">
                <a16:creationId xmlns:a16="http://schemas.microsoft.com/office/drawing/2014/main" id="{0D0480AF-DFD9-48C8-99B5-8D14160E74D9}"/>
              </a:ext>
            </a:extLst>
          </p:cNvPr>
          <p:cNvSpPr/>
          <p:nvPr/>
        </p:nvSpPr>
        <p:spPr>
          <a:xfrm>
            <a:off x="5548317" y="1580297"/>
            <a:ext cx="2002789" cy="175895"/>
          </a:xfrm>
          <a:custGeom>
            <a:avLst/>
            <a:gdLst/>
            <a:ahLst/>
            <a:cxnLst/>
            <a:rect l="l" t="t" r="r" b="b"/>
            <a:pathLst>
              <a:path w="2002790" h="175894">
                <a:moveTo>
                  <a:pt x="1830920" y="4013"/>
                </a:moveTo>
                <a:lnTo>
                  <a:pt x="1830781" y="61157"/>
                </a:lnTo>
                <a:lnTo>
                  <a:pt x="1859356" y="61226"/>
                </a:lnTo>
                <a:lnTo>
                  <a:pt x="1859216" y="118376"/>
                </a:lnTo>
                <a:lnTo>
                  <a:pt x="1830641" y="118376"/>
                </a:lnTo>
                <a:lnTo>
                  <a:pt x="1830501" y="175463"/>
                </a:lnTo>
                <a:lnTo>
                  <a:pt x="1945363" y="118376"/>
                </a:lnTo>
                <a:lnTo>
                  <a:pt x="1859216" y="118376"/>
                </a:lnTo>
                <a:lnTo>
                  <a:pt x="1945501" y="118307"/>
                </a:lnTo>
                <a:lnTo>
                  <a:pt x="2002167" y="90144"/>
                </a:lnTo>
                <a:lnTo>
                  <a:pt x="1830920" y="4013"/>
                </a:lnTo>
                <a:close/>
              </a:path>
              <a:path w="2002790" h="175894">
                <a:moveTo>
                  <a:pt x="171653" y="0"/>
                </a:moveTo>
                <a:lnTo>
                  <a:pt x="0" y="85318"/>
                </a:lnTo>
                <a:lnTo>
                  <a:pt x="171234" y="171450"/>
                </a:lnTo>
                <a:lnTo>
                  <a:pt x="171373" y="114305"/>
                </a:lnTo>
                <a:lnTo>
                  <a:pt x="142798" y="114236"/>
                </a:lnTo>
                <a:lnTo>
                  <a:pt x="142938" y="57086"/>
                </a:lnTo>
                <a:lnTo>
                  <a:pt x="171513" y="57086"/>
                </a:lnTo>
                <a:lnTo>
                  <a:pt x="171653" y="0"/>
                </a:lnTo>
                <a:close/>
              </a:path>
              <a:path w="2002790" h="175894">
                <a:moveTo>
                  <a:pt x="1830781" y="61157"/>
                </a:moveTo>
                <a:lnTo>
                  <a:pt x="1830641" y="118307"/>
                </a:lnTo>
                <a:lnTo>
                  <a:pt x="1859216" y="118376"/>
                </a:lnTo>
                <a:lnTo>
                  <a:pt x="1859356" y="61226"/>
                </a:lnTo>
                <a:lnTo>
                  <a:pt x="1830781" y="61157"/>
                </a:lnTo>
                <a:close/>
              </a:path>
              <a:path w="2002790" h="175894">
                <a:moveTo>
                  <a:pt x="171513" y="57155"/>
                </a:moveTo>
                <a:lnTo>
                  <a:pt x="171373" y="114305"/>
                </a:lnTo>
                <a:lnTo>
                  <a:pt x="1830641" y="118307"/>
                </a:lnTo>
                <a:lnTo>
                  <a:pt x="1830781" y="61157"/>
                </a:lnTo>
                <a:lnTo>
                  <a:pt x="171513" y="57155"/>
                </a:lnTo>
                <a:close/>
              </a:path>
              <a:path w="2002790" h="175894">
                <a:moveTo>
                  <a:pt x="142938" y="57086"/>
                </a:moveTo>
                <a:lnTo>
                  <a:pt x="142798" y="114236"/>
                </a:lnTo>
                <a:lnTo>
                  <a:pt x="171373" y="114305"/>
                </a:lnTo>
                <a:lnTo>
                  <a:pt x="171513" y="57155"/>
                </a:lnTo>
                <a:lnTo>
                  <a:pt x="142938" y="57086"/>
                </a:lnTo>
                <a:close/>
              </a:path>
              <a:path w="2002790" h="175894">
                <a:moveTo>
                  <a:pt x="171513" y="57086"/>
                </a:moveTo>
                <a:lnTo>
                  <a:pt x="142938" y="57086"/>
                </a:lnTo>
                <a:lnTo>
                  <a:pt x="171513" y="57155"/>
                </a:lnTo>
                <a:close/>
              </a:path>
            </a:pathLst>
          </a:custGeom>
          <a:solidFill>
            <a:srgbClr val="A62E5C"/>
          </a:solidFill>
        </p:spPr>
        <p:txBody>
          <a:bodyPr wrap="square" lIns="0" tIns="0" rIns="0" bIns="0" rtlCol="0"/>
          <a:lstStyle/>
          <a:p>
            <a:endParaRPr/>
          </a:p>
        </p:txBody>
      </p:sp>
      <p:sp>
        <p:nvSpPr>
          <p:cNvPr id="21" name="object 13">
            <a:extLst>
              <a:ext uri="{FF2B5EF4-FFF2-40B4-BE49-F238E27FC236}">
                <a16:creationId xmlns:a16="http://schemas.microsoft.com/office/drawing/2014/main" id="{80E655D5-F654-4DAC-A27B-2E5E912AE248}"/>
              </a:ext>
            </a:extLst>
          </p:cNvPr>
          <p:cNvSpPr/>
          <p:nvPr/>
        </p:nvSpPr>
        <p:spPr>
          <a:xfrm>
            <a:off x="1643126" y="3922052"/>
            <a:ext cx="1481353" cy="1670442"/>
          </a:xfrm>
          <a:prstGeom prst="rect">
            <a:avLst/>
          </a:prstGeom>
          <a:blipFill>
            <a:blip r:embed="rId4" cstate="print"/>
            <a:stretch>
              <a:fillRect/>
            </a:stretch>
          </a:blipFill>
        </p:spPr>
        <p:txBody>
          <a:bodyPr wrap="square" lIns="0" tIns="0" rIns="0" bIns="0" rtlCol="0"/>
          <a:lstStyle/>
          <a:p>
            <a:endParaRPr/>
          </a:p>
        </p:txBody>
      </p:sp>
      <p:sp>
        <p:nvSpPr>
          <p:cNvPr id="22" name="object 12">
            <a:extLst>
              <a:ext uri="{FF2B5EF4-FFF2-40B4-BE49-F238E27FC236}">
                <a16:creationId xmlns:a16="http://schemas.microsoft.com/office/drawing/2014/main" id="{4265F554-525F-498F-AB70-A256F25DDC15}"/>
              </a:ext>
            </a:extLst>
          </p:cNvPr>
          <p:cNvSpPr/>
          <p:nvPr/>
        </p:nvSpPr>
        <p:spPr>
          <a:xfrm>
            <a:off x="3329305" y="3911333"/>
            <a:ext cx="2716530" cy="1095375"/>
          </a:xfrm>
          <a:custGeom>
            <a:avLst/>
            <a:gdLst/>
            <a:ahLst/>
            <a:cxnLst/>
            <a:rect l="l" t="t" r="r" b="b"/>
            <a:pathLst>
              <a:path w="2716529" h="1095375">
                <a:moveTo>
                  <a:pt x="2110981" y="547700"/>
                </a:moveTo>
                <a:lnTo>
                  <a:pt x="2053958" y="519252"/>
                </a:lnTo>
                <a:lnTo>
                  <a:pt x="1939455" y="462127"/>
                </a:lnTo>
                <a:lnTo>
                  <a:pt x="1939505" y="519277"/>
                </a:lnTo>
                <a:lnTo>
                  <a:pt x="171424" y="520865"/>
                </a:lnTo>
                <a:lnTo>
                  <a:pt x="171373" y="463715"/>
                </a:lnTo>
                <a:lnTo>
                  <a:pt x="0" y="549592"/>
                </a:lnTo>
                <a:lnTo>
                  <a:pt x="171526" y="635165"/>
                </a:lnTo>
                <a:lnTo>
                  <a:pt x="171475" y="578040"/>
                </a:lnTo>
                <a:lnTo>
                  <a:pt x="1939556" y="576427"/>
                </a:lnTo>
                <a:lnTo>
                  <a:pt x="1939607" y="633577"/>
                </a:lnTo>
                <a:lnTo>
                  <a:pt x="2110981" y="547700"/>
                </a:lnTo>
                <a:close/>
              </a:path>
              <a:path w="2716529" h="1095375">
                <a:moveTo>
                  <a:pt x="2234806" y="0"/>
                </a:moveTo>
                <a:lnTo>
                  <a:pt x="2110981" y="0"/>
                </a:lnTo>
                <a:lnTo>
                  <a:pt x="2110981" y="547700"/>
                </a:lnTo>
                <a:lnTo>
                  <a:pt x="2110981" y="1095375"/>
                </a:lnTo>
                <a:lnTo>
                  <a:pt x="2234806" y="1095375"/>
                </a:lnTo>
                <a:lnTo>
                  <a:pt x="2234806" y="547687"/>
                </a:lnTo>
                <a:lnTo>
                  <a:pt x="2234806" y="0"/>
                </a:lnTo>
                <a:close/>
              </a:path>
              <a:path w="2716529" h="1095375">
                <a:moveTo>
                  <a:pt x="2716022" y="523659"/>
                </a:moveTo>
                <a:lnTo>
                  <a:pt x="2667266" y="502246"/>
                </a:lnTo>
                <a:lnTo>
                  <a:pt x="2540508" y="446582"/>
                </a:lnTo>
                <a:lnTo>
                  <a:pt x="2543365" y="503682"/>
                </a:lnTo>
                <a:lnTo>
                  <a:pt x="2404618" y="510603"/>
                </a:lnTo>
                <a:lnTo>
                  <a:pt x="2401760" y="453517"/>
                </a:lnTo>
                <a:lnTo>
                  <a:pt x="2234806" y="547687"/>
                </a:lnTo>
                <a:lnTo>
                  <a:pt x="2410320" y="624751"/>
                </a:lnTo>
                <a:lnTo>
                  <a:pt x="2407539" y="569099"/>
                </a:lnTo>
                <a:lnTo>
                  <a:pt x="2407475" y="567677"/>
                </a:lnTo>
                <a:lnTo>
                  <a:pt x="2546223" y="560755"/>
                </a:lnTo>
                <a:lnTo>
                  <a:pt x="2549067" y="617829"/>
                </a:lnTo>
                <a:lnTo>
                  <a:pt x="2716022" y="523659"/>
                </a:lnTo>
                <a:close/>
              </a:path>
            </a:pathLst>
          </a:custGeom>
          <a:solidFill>
            <a:srgbClr val="9BC850"/>
          </a:solidFill>
        </p:spPr>
        <p:txBody>
          <a:bodyPr wrap="square" lIns="0" tIns="0" rIns="0" bIns="0" rtlCol="0"/>
          <a:lstStyle/>
          <a:p>
            <a:endParaRPr/>
          </a:p>
        </p:txBody>
      </p:sp>
    </p:spTree>
    <p:extLst>
      <p:ext uri="{BB962C8B-B14F-4D97-AF65-F5344CB8AC3E}">
        <p14:creationId xmlns:p14="http://schemas.microsoft.com/office/powerpoint/2010/main" val="1747679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8656" y="787943"/>
            <a:ext cx="2433972" cy="2512104"/>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68202" y="805516"/>
            <a:ext cx="5502910" cy="523240"/>
          </a:xfrm>
          <a:prstGeom prst="rect">
            <a:avLst/>
          </a:prstGeom>
          <a:solidFill>
            <a:srgbClr val="2A9FBC"/>
          </a:solidFill>
        </p:spPr>
        <p:txBody>
          <a:bodyPr vert="horz" wrap="square" lIns="0" tIns="33655" rIns="0" bIns="0" rtlCol="0">
            <a:spAutoFit/>
          </a:bodyPr>
          <a:lstStyle/>
          <a:p>
            <a:pPr algn="ctr">
              <a:lnSpc>
                <a:spcPct val="100000"/>
              </a:lnSpc>
              <a:spcBef>
                <a:spcPts val="265"/>
              </a:spcBef>
            </a:pPr>
            <a:r>
              <a:rPr sz="2800" spc="30" dirty="0">
                <a:solidFill>
                  <a:srgbClr val="FFFFFF"/>
                </a:solidFill>
                <a:latin typeface="Verdana"/>
                <a:cs typeface="Verdana"/>
              </a:rPr>
              <a:t>Does </a:t>
            </a:r>
            <a:r>
              <a:rPr sz="2800" spc="10" dirty="0">
                <a:solidFill>
                  <a:srgbClr val="FFFFFF"/>
                </a:solidFill>
                <a:latin typeface="Verdana"/>
                <a:cs typeface="Verdana"/>
              </a:rPr>
              <a:t>the </a:t>
            </a:r>
            <a:r>
              <a:rPr sz="2800" spc="15" dirty="0">
                <a:solidFill>
                  <a:srgbClr val="FFFFFF"/>
                </a:solidFill>
                <a:latin typeface="Verdana"/>
                <a:cs typeface="Verdana"/>
              </a:rPr>
              <a:t>car </a:t>
            </a:r>
            <a:r>
              <a:rPr sz="2800" spc="30" dirty="0">
                <a:solidFill>
                  <a:srgbClr val="FFFFFF"/>
                </a:solidFill>
                <a:latin typeface="Verdana"/>
                <a:cs typeface="Verdana"/>
              </a:rPr>
              <a:t>work</a:t>
            </a:r>
            <a:r>
              <a:rPr sz="2800" spc="-695" dirty="0">
                <a:solidFill>
                  <a:srgbClr val="FFFFFF"/>
                </a:solidFill>
                <a:latin typeface="Verdana"/>
                <a:cs typeface="Verdana"/>
              </a:rPr>
              <a:t> </a:t>
            </a:r>
            <a:r>
              <a:rPr sz="2800" spc="80" dirty="0">
                <a:solidFill>
                  <a:srgbClr val="FFFFFF"/>
                </a:solidFill>
                <a:latin typeface="Verdana"/>
                <a:cs typeface="Verdana"/>
              </a:rPr>
              <a:t>OK?</a:t>
            </a:r>
            <a:endParaRPr sz="2800">
              <a:latin typeface="Verdana"/>
              <a:cs typeface="Verdana"/>
            </a:endParaRPr>
          </a:p>
        </p:txBody>
      </p:sp>
      <p:sp>
        <p:nvSpPr>
          <p:cNvPr id="4" name="object 4"/>
          <p:cNvSpPr/>
          <p:nvPr/>
        </p:nvSpPr>
        <p:spPr>
          <a:xfrm>
            <a:off x="9187855" y="3429000"/>
            <a:ext cx="2293294" cy="2586012"/>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3567239" y="3429000"/>
            <a:ext cx="5502910" cy="954405"/>
          </a:xfrm>
          <a:prstGeom prst="rect">
            <a:avLst/>
          </a:prstGeom>
          <a:solidFill>
            <a:srgbClr val="2A9FBC"/>
          </a:solidFill>
        </p:spPr>
        <p:txBody>
          <a:bodyPr vert="horz" wrap="square" lIns="0" tIns="50800" rIns="0" bIns="0" rtlCol="0">
            <a:spAutoFit/>
          </a:bodyPr>
          <a:lstStyle/>
          <a:p>
            <a:pPr marL="1369060" marR="208279" indent="-1153160">
              <a:lnSpc>
                <a:spcPts val="3310"/>
              </a:lnSpc>
              <a:spcBef>
                <a:spcPts val="400"/>
              </a:spcBef>
            </a:pPr>
            <a:r>
              <a:rPr sz="2800" spc="-85" dirty="0">
                <a:solidFill>
                  <a:srgbClr val="FFFFFF"/>
                </a:solidFill>
                <a:latin typeface="Verdana"/>
                <a:cs typeface="Verdana"/>
              </a:rPr>
              <a:t>Yes, </a:t>
            </a:r>
            <a:r>
              <a:rPr sz="2800" spc="45" dirty="0">
                <a:solidFill>
                  <a:srgbClr val="FFFFFF"/>
                </a:solidFill>
                <a:latin typeface="Verdana"/>
                <a:cs typeface="Verdana"/>
              </a:rPr>
              <a:t>but </a:t>
            </a:r>
            <a:r>
              <a:rPr sz="2800" spc="-295" dirty="0">
                <a:solidFill>
                  <a:srgbClr val="FFFFFF"/>
                </a:solidFill>
                <a:latin typeface="Verdana"/>
                <a:cs typeface="Verdana"/>
              </a:rPr>
              <a:t>I </a:t>
            </a:r>
            <a:r>
              <a:rPr sz="2800" spc="35" dirty="0">
                <a:solidFill>
                  <a:srgbClr val="FFFFFF"/>
                </a:solidFill>
                <a:latin typeface="Verdana"/>
                <a:cs typeface="Verdana"/>
              </a:rPr>
              <a:t>ordered </a:t>
            </a:r>
            <a:r>
              <a:rPr sz="2800" spc="-40" dirty="0">
                <a:solidFill>
                  <a:srgbClr val="FFFFFF"/>
                </a:solidFill>
                <a:latin typeface="Verdana"/>
                <a:cs typeface="Verdana"/>
              </a:rPr>
              <a:t>a</a:t>
            </a:r>
            <a:r>
              <a:rPr sz="2800" spc="-480" dirty="0">
                <a:solidFill>
                  <a:srgbClr val="FFFFFF"/>
                </a:solidFill>
                <a:latin typeface="Verdana"/>
                <a:cs typeface="Verdana"/>
              </a:rPr>
              <a:t> </a:t>
            </a:r>
            <a:r>
              <a:rPr sz="2800" spc="-60" dirty="0">
                <a:solidFill>
                  <a:srgbClr val="FFFFFF"/>
                </a:solidFill>
                <a:latin typeface="Verdana"/>
                <a:cs typeface="Verdana"/>
              </a:rPr>
              <a:t>minivan,  </a:t>
            </a:r>
            <a:r>
              <a:rPr sz="2800" spc="45" dirty="0">
                <a:solidFill>
                  <a:srgbClr val="FFFFFF"/>
                </a:solidFill>
                <a:latin typeface="Verdana"/>
                <a:cs typeface="Verdana"/>
              </a:rPr>
              <a:t>not </a:t>
            </a:r>
            <a:r>
              <a:rPr sz="2800" spc="-40" dirty="0">
                <a:solidFill>
                  <a:srgbClr val="FFFFFF"/>
                </a:solidFill>
                <a:latin typeface="Verdana"/>
                <a:cs typeface="Verdana"/>
              </a:rPr>
              <a:t>a</a:t>
            </a:r>
            <a:r>
              <a:rPr sz="2800" spc="-355" dirty="0">
                <a:solidFill>
                  <a:srgbClr val="FFFFFF"/>
                </a:solidFill>
                <a:latin typeface="Verdana"/>
                <a:cs typeface="Verdana"/>
              </a:rPr>
              <a:t> </a:t>
            </a:r>
            <a:r>
              <a:rPr sz="2800" spc="-35" dirty="0">
                <a:solidFill>
                  <a:srgbClr val="FFFFFF"/>
                </a:solidFill>
                <a:latin typeface="Verdana"/>
                <a:cs typeface="Verdana"/>
              </a:rPr>
              <a:t>sportscar.</a:t>
            </a:r>
            <a:endParaRPr sz="2800">
              <a:latin typeface="Verdana"/>
              <a:cs typeface="Verdana"/>
            </a:endParaRPr>
          </a:p>
        </p:txBody>
      </p:sp>
      <p:sp>
        <p:nvSpPr>
          <p:cNvPr id="6" name="object 6"/>
          <p:cNvSpPr txBox="1"/>
          <p:nvPr/>
        </p:nvSpPr>
        <p:spPr>
          <a:xfrm>
            <a:off x="3567239" y="4613326"/>
            <a:ext cx="5502910" cy="954405"/>
          </a:xfrm>
          <a:prstGeom prst="rect">
            <a:avLst/>
          </a:prstGeom>
          <a:solidFill>
            <a:srgbClr val="2A9FBC"/>
          </a:solidFill>
        </p:spPr>
        <p:txBody>
          <a:bodyPr vert="horz" wrap="square" lIns="0" tIns="52069" rIns="0" bIns="0" rtlCol="0">
            <a:spAutoFit/>
          </a:bodyPr>
          <a:lstStyle/>
          <a:p>
            <a:pPr marL="1466215" marR="704215" indent="-755015">
              <a:lnSpc>
                <a:spcPts val="3310"/>
              </a:lnSpc>
              <a:spcBef>
                <a:spcPts val="409"/>
              </a:spcBef>
            </a:pPr>
            <a:r>
              <a:rPr sz="2800" spc="-125" dirty="0">
                <a:solidFill>
                  <a:srgbClr val="FFFFFF"/>
                </a:solidFill>
                <a:latin typeface="Verdana"/>
                <a:cs typeface="Verdana"/>
              </a:rPr>
              <a:t>It </a:t>
            </a:r>
            <a:r>
              <a:rPr sz="2800" spc="-15" dirty="0">
                <a:solidFill>
                  <a:srgbClr val="FFFFFF"/>
                </a:solidFill>
                <a:latin typeface="Verdana"/>
                <a:cs typeface="Verdana"/>
              </a:rPr>
              <a:t>is </a:t>
            </a:r>
            <a:r>
              <a:rPr sz="2800" spc="45" dirty="0">
                <a:solidFill>
                  <a:srgbClr val="FFFFFF"/>
                </a:solidFill>
                <a:latin typeface="Verdana"/>
                <a:cs typeface="Verdana"/>
              </a:rPr>
              <a:t>not </a:t>
            </a:r>
            <a:r>
              <a:rPr sz="2800" spc="15" dirty="0">
                <a:solidFill>
                  <a:srgbClr val="FFFFFF"/>
                </a:solidFill>
                <a:latin typeface="Verdana"/>
                <a:cs typeface="Verdana"/>
              </a:rPr>
              <a:t>what </a:t>
            </a:r>
            <a:r>
              <a:rPr sz="2800" spc="-295" dirty="0">
                <a:solidFill>
                  <a:srgbClr val="FFFFFF"/>
                </a:solidFill>
                <a:latin typeface="Verdana"/>
                <a:cs typeface="Verdana"/>
              </a:rPr>
              <a:t>I</a:t>
            </a:r>
            <a:r>
              <a:rPr sz="2800" spc="-720" dirty="0">
                <a:solidFill>
                  <a:srgbClr val="FFFFFF"/>
                </a:solidFill>
                <a:latin typeface="Verdana"/>
                <a:cs typeface="Verdana"/>
              </a:rPr>
              <a:t> </a:t>
            </a:r>
            <a:r>
              <a:rPr sz="2800" spc="-20" dirty="0">
                <a:solidFill>
                  <a:srgbClr val="FFFFFF"/>
                </a:solidFill>
                <a:latin typeface="Verdana"/>
                <a:cs typeface="Verdana"/>
              </a:rPr>
              <a:t>wanted,  </a:t>
            </a:r>
            <a:r>
              <a:rPr sz="2800" dirty="0">
                <a:solidFill>
                  <a:srgbClr val="FFFFFF"/>
                </a:solidFill>
                <a:latin typeface="Verdana"/>
                <a:cs typeface="Verdana"/>
              </a:rPr>
              <a:t> </a:t>
            </a:r>
            <a:r>
              <a:rPr sz="2800" spc="-295" dirty="0">
                <a:solidFill>
                  <a:srgbClr val="FFFFFF"/>
                </a:solidFill>
                <a:latin typeface="Verdana"/>
                <a:cs typeface="Verdana"/>
              </a:rPr>
              <a:t>I </a:t>
            </a:r>
            <a:r>
              <a:rPr sz="2800" spc="50" dirty="0">
                <a:solidFill>
                  <a:srgbClr val="FFFFFF"/>
                </a:solidFill>
                <a:latin typeface="Verdana"/>
                <a:cs typeface="Verdana"/>
              </a:rPr>
              <a:t>don’t</a:t>
            </a:r>
            <a:r>
              <a:rPr sz="2800" spc="-15" dirty="0">
                <a:solidFill>
                  <a:srgbClr val="FFFFFF"/>
                </a:solidFill>
                <a:latin typeface="Verdana"/>
                <a:cs typeface="Verdana"/>
              </a:rPr>
              <a:t> </a:t>
            </a:r>
            <a:r>
              <a:rPr sz="2800" spc="10" dirty="0">
                <a:solidFill>
                  <a:srgbClr val="FFFFFF"/>
                </a:solidFill>
                <a:latin typeface="Verdana"/>
                <a:cs typeface="Verdana"/>
              </a:rPr>
              <a:t>accept!</a:t>
            </a:r>
            <a:endParaRPr sz="2800">
              <a:latin typeface="Verdana"/>
              <a:cs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75BA7"/>
          </a:solidFill>
        </p:spPr>
        <p:txBody>
          <a:bodyPr wrap="square" lIns="0" tIns="0" rIns="0" bIns="0" rtlCol="0"/>
          <a:lstStyle/>
          <a:p>
            <a:endParaRPr/>
          </a:p>
        </p:txBody>
      </p:sp>
      <p:sp>
        <p:nvSpPr>
          <p:cNvPr id="3" name="object 3"/>
          <p:cNvSpPr/>
          <p:nvPr/>
        </p:nvSpPr>
        <p:spPr>
          <a:xfrm>
            <a:off x="984250" y="1914880"/>
            <a:ext cx="2432718" cy="231421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86182" y="2488691"/>
            <a:ext cx="5521325" cy="1369695"/>
          </a:xfrm>
          <a:prstGeom prst="rect">
            <a:avLst/>
          </a:prstGeom>
        </p:spPr>
        <p:txBody>
          <a:bodyPr vert="horz" wrap="square" lIns="0" tIns="9525" rIns="0" bIns="0" rtlCol="0">
            <a:spAutoFit/>
          </a:bodyPr>
          <a:lstStyle/>
          <a:p>
            <a:pPr marL="899794" marR="5080" indent="-887730">
              <a:lnSpc>
                <a:spcPct val="100400"/>
              </a:lnSpc>
              <a:spcBef>
                <a:spcPts val="75"/>
              </a:spcBef>
            </a:pPr>
            <a:r>
              <a:rPr sz="4400" spc="30" dirty="0">
                <a:solidFill>
                  <a:srgbClr val="FFFFFF"/>
                </a:solidFill>
                <a:latin typeface="Verdana"/>
                <a:cs typeface="Verdana"/>
              </a:rPr>
              <a:t>Clear and</a:t>
            </a:r>
            <a:r>
              <a:rPr sz="4400" spc="-550" dirty="0">
                <a:solidFill>
                  <a:srgbClr val="FFFFFF"/>
                </a:solidFill>
                <a:latin typeface="Verdana"/>
                <a:cs typeface="Verdana"/>
              </a:rPr>
              <a:t> </a:t>
            </a:r>
            <a:r>
              <a:rPr sz="4400" spc="70" dirty="0">
                <a:solidFill>
                  <a:srgbClr val="FFFFFF"/>
                </a:solidFill>
                <a:latin typeface="Verdana"/>
                <a:cs typeface="Verdana"/>
              </a:rPr>
              <a:t>complete  </a:t>
            </a:r>
            <a:r>
              <a:rPr sz="4400" spc="-15" dirty="0">
                <a:solidFill>
                  <a:srgbClr val="FFFFFF"/>
                </a:solidFill>
                <a:latin typeface="Verdana"/>
                <a:cs typeface="Verdana"/>
              </a:rPr>
              <a:t>requirements</a:t>
            </a:r>
            <a:endParaRPr sz="44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2700"/>
            <a:ext cx="12192000" cy="6845300"/>
            <a:chOff x="0" y="12700"/>
            <a:chExt cx="12192000" cy="6845300"/>
          </a:xfrm>
        </p:grpSpPr>
        <p:sp>
          <p:nvSpPr>
            <p:cNvPr id="3" name="object 3"/>
            <p:cNvSpPr/>
            <p:nvPr/>
          </p:nvSpPr>
          <p:spPr>
            <a:xfrm>
              <a:off x="0" y="12700"/>
              <a:ext cx="12192000" cy="6845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74590" y="1231263"/>
              <a:ext cx="3938016" cy="3840481"/>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5536" y="435019"/>
            <a:ext cx="2433975" cy="2512103"/>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364319" y="1257684"/>
            <a:ext cx="2293289" cy="258601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73467" y="3594600"/>
            <a:ext cx="2524122" cy="2679828"/>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397590" y="592843"/>
            <a:ext cx="2329815" cy="462280"/>
          </a:xfrm>
          <a:prstGeom prst="rect">
            <a:avLst/>
          </a:prstGeom>
          <a:solidFill>
            <a:srgbClr val="2A9FBC"/>
          </a:solidFill>
        </p:spPr>
        <p:txBody>
          <a:bodyPr vert="horz" wrap="square" lIns="0" tIns="31750" rIns="0" bIns="0" rtlCol="0">
            <a:spAutoFit/>
          </a:bodyPr>
          <a:lstStyle/>
          <a:p>
            <a:pPr algn="ctr">
              <a:lnSpc>
                <a:spcPct val="100000"/>
              </a:lnSpc>
              <a:spcBef>
                <a:spcPts val="250"/>
              </a:spcBef>
            </a:pPr>
            <a:r>
              <a:rPr sz="2400" spc="315" dirty="0">
                <a:solidFill>
                  <a:srgbClr val="FFFFFF"/>
                </a:solidFill>
                <a:latin typeface="Calibri"/>
                <a:cs typeface="Calibri"/>
              </a:rPr>
              <a:t>$$</a:t>
            </a:r>
            <a:endParaRPr sz="2400" dirty="0">
              <a:latin typeface="Calibri"/>
              <a:cs typeface="Calibri"/>
            </a:endParaRPr>
          </a:p>
        </p:txBody>
      </p:sp>
      <p:sp>
        <p:nvSpPr>
          <p:cNvPr id="8" name="object 8"/>
          <p:cNvSpPr txBox="1"/>
          <p:nvPr/>
        </p:nvSpPr>
        <p:spPr>
          <a:xfrm>
            <a:off x="7056000" y="2497230"/>
            <a:ext cx="1863725" cy="1863725"/>
          </a:xfrm>
          <a:prstGeom prst="rect">
            <a:avLst/>
          </a:prstGeom>
          <a:solidFill>
            <a:srgbClr val="404040"/>
          </a:solidFill>
        </p:spPr>
        <p:txBody>
          <a:bodyPr vert="horz" wrap="square" lIns="0" tIns="3175" rIns="0" bIns="0" rtlCol="0">
            <a:spAutoFit/>
          </a:bodyPr>
          <a:lstStyle/>
          <a:p>
            <a:pPr>
              <a:lnSpc>
                <a:spcPct val="100000"/>
              </a:lnSpc>
              <a:spcBef>
                <a:spcPts val="25"/>
              </a:spcBef>
            </a:pPr>
            <a:endParaRPr sz="3750" dirty="0">
              <a:latin typeface="Times New Roman"/>
              <a:cs typeface="Times New Roman"/>
            </a:endParaRPr>
          </a:p>
          <a:p>
            <a:pPr marL="820419" marR="236854" indent="-576580">
              <a:lnSpc>
                <a:spcPct val="100800"/>
              </a:lnSpc>
            </a:pPr>
            <a:r>
              <a:rPr sz="2400" spc="345" dirty="0">
                <a:solidFill>
                  <a:srgbClr val="FFFFFF"/>
                </a:solidFill>
                <a:latin typeface="Calibri"/>
                <a:cs typeface="Calibri"/>
              </a:rPr>
              <a:t>S</a:t>
            </a:r>
            <a:r>
              <a:rPr sz="2400" spc="390" dirty="0">
                <a:solidFill>
                  <a:srgbClr val="FFFFFF"/>
                </a:solidFill>
                <a:latin typeface="Calibri"/>
                <a:cs typeface="Calibri"/>
              </a:rPr>
              <a:t>o</a:t>
            </a:r>
            <a:r>
              <a:rPr sz="2400" spc="165" dirty="0">
                <a:solidFill>
                  <a:srgbClr val="FFFFFF"/>
                </a:solidFill>
                <a:latin typeface="Calibri"/>
                <a:cs typeface="Calibri"/>
              </a:rPr>
              <a:t>f</a:t>
            </a:r>
            <a:r>
              <a:rPr sz="2400" spc="180" dirty="0">
                <a:solidFill>
                  <a:srgbClr val="FFFFFF"/>
                </a:solidFill>
                <a:latin typeface="Calibri"/>
                <a:cs typeface="Calibri"/>
              </a:rPr>
              <a:t>t</a:t>
            </a:r>
            <a:r>
              <a:rPr sz="2400" spc="295" dirty="0">
                <a:solidFill>
                  <a:srgbClr val="FFFFFF"/>
                </a:solidFill>
                <a:latin typeface="Calibri"/>
                <a:cs typeface="Calibri"/>
              </a:rPr>
              <a:t>w</a:t>
            </a:r>
            <a:r>
              <a:rPr sz="2400" spc="254" dirty="0">
                <a:solidFill>
                  <a:srgbClr val="FFFFFF"/>
                </a:solidFill>
                <a:latin typeface="Calibri"/>
                <a:cs typeface="Calibri"/>
              </a:rPr>
              <a:t>a</a:t>
            </a:r>
            <a:r>
              <a:rPr sz="2400" spc="100" dirty="0">
                <a:solidFill>
                  <a:srgbClr val="FFFFFF"/>
                </a:solidFill>
                <a:latin typeface="Calibri"/>
                <a:cs typeface="Calibri"/>
              </a:rPr>
              <a:t>r</a:t>
            </a:r>
            <a:r>
              <a:rPr sz="2400" spc="160" dirty="0">
                <a:solidFill>
                  <a:srgbClr val="FFFFFF"/>
                </a:solidFill>
                <a:latin typeface="Calibri"/>
                <a:cs typeface="Calibri"/>
              </a:rPr>
              <a:t>e  </a:t>
            </a:r>
            <a:r>
              <a:rPr sz="2400" spc="500" dirty="0">
                <a:solidFill>
                  <a:srgbClr val="FFFFFF"/>
                </a:solidFill>
                <a:latin typeface="Calibri"/>
                <a:cs typeface="Calibri"/>
              </a:rPr>
              <a:t>X</a:t>
            </a:r>
            <a:endParaRPr sz="2400" dirty="0">
              <a:latin typeface="Calibri"/>
              <a:cs typeface="Calibri"/>
            </a:endParaRPr>
          </a:p>
        </p:txBody>
      </p:sp>
      <p:sp>
        <p:nvSpPr>
          <p:cNvPr id="9" name="object 9"/>
          <p:cNvSpPr txBox="1"/>
          <p:nvPr/>
        </p:nvSpPr>
        <p:spPr>
          <a:xfrm>
            <a:off x="3541969" y="4934515"/>
            <a:ext cx="2329815" cy="462280"/>
          </a:xfrm>
          <a:prstGeom prst="rect">
            <a:avLst/>
          </a:prstGeom>
          <a:solidFill>
            <a:srgbClr val="2A9FBC"/>
          </a:solidFill>
        </p:spPr>
        <p:txBody>
          <a:bodyPr vert="horz" wrap="square" lIns="0" tIns="33655" rIns="0" bIns="0" rtlCol="0">
            <a:spAutoFit/>
          </a:bodyPr>
          <a:lstStyle/>
          <a:p>
            <a:pPr marL="391160">
              <a:lnSpc>
                <a:spcPct val="100000"/>
              </a:lnSpc>
              <a:spcBef>
                <a:spcPts val="265"/>
              </a:spcBef>
            </a:pPr>
            <a:r>
              <a:rPr sz="2400" spc="280" dirty="0">
                <a:solidFill>
                  <a:srgbClr val="FFFFFF"/>
                </a:solidFill>
                <a:latin typeface="Calibri"/>
                <a:cs typeface="Calibri"/>
              </a:rPr>
              <a:t>Works</a:t>
            </a:r>
            <a:r>
              <a:rPr sz="2400" spc="160" dirty="0">
                <a:solidFill>
                  <a:srgbClr val="FFFFFF"/>
                </a:solidFill>
                <a:latin typeface="Calibri"/>
                <a:cs typeface="Calibri"/>
              </a:rPr>
              <a:t> </a:t>
            </a:r>
            <a:r>
              <a:rPr sz="2400" spc="465" dirty="0">
                <a:solidFill>
                  <a:srgbClr val="FFFFFF"/>
                </a:solidFill>
                <a:latin typeface="Calibri"/>
                <a:cs typeface="Calibri"/>
              </a:rPr>
              <a:t>OK</a:t>
            </a:r>
            <a:endParaRPr sz="2400" dirty="0">
              <a:latin typeface="Calibri"/>
              <a:cs typeface="Calibri"/>
            </a:endParaRPr>
          </a:p>
        </p:txBody>
      </p:sp>
      <p:sp>
        <p:nvSpPr>
          <p:cNvPr id="10" name="object 10"/>
          <p:cNvSpPr/>
          <p:nvPr/>
        </p:nvSpPr>
        <p:spPr>
          <a:xfrm>
            <a:off x="3948799" y="3448151"/>
            <a:ext cx="896591" cy="791107"/>
          </a:xfrm>
          <a:prstGeom prst="rect">
            <a:avLst/>
          </a:prstGeom>
          <a:blipFill>
            <a:blip r:embed="rId6" cstate="print"/>
            <a:stretch>
              <a:fillRect/>
            </a:stretch>
          </a:blipFill>
        </p:spPr>
        <p:txBody>
          <a:bodyPr wrap="square" lIns="0" tIns="0" rIns="0" bIns="0" rtlCol="0"/>
          <a:lstStyle/>
          <a:p>
            <a:endParaRPr/>
          </a:p>
        </p:txBody>
      </p:sp>
      <p:sp>
        <p:nvSpPr>
          <p:cNvPr id="11" name="object 6">
            <a:extLst>
              <a:ext uri="{FF2B5EF4-FFF2-40B4-BE49-F238E27FC236}">
                <a16:creationId xmlns:a16="http://schemas.microsoft.com/office/drawing/2014/main" id="{69615C48-0720-41EA-B2B0-956FB8C71613}"/>
              </a:ext>
            </a:extLst>
          </p:cNvPr>
          <p:cNvSpPr/>
          <p:nvPr/>
        </p:nvSpPr>
        <p:spPr>
          <a:xfrm>
            <a:off x="2742408" y="3355919"/>
            <a:ext cx="824230" cy="483870"/>
          </a:xfrm>
          <a:custGeom>
            <a:avLst/>
            <a:gdLst/>
            <a:ahLst/>
            <a:cxnLst/>
            <a:rect l="l" t="t" r="r" b="b"/>
            <a:pathLst>
              <a:path w="824229" h="483870">
                <a:moveTo>
                  <a:pt x="732790" y="54254"/>
                </a:moveTo>
                <a:lnTo>
                  <a:pt x="682879" y="57797"/>
                </a:lnTo>
                <a:lnTo>
                  <a:pt x="631685" y="65951"/>
                </a:lnTo>
                <a:lnTo>
                  <a:pt x="579183" y="78574"/>
                </a:lnTo>
                <a:lnTo>
                  <a:pt x="525665" y="95491"/>
                </a:lnTo>
                <a:lnTo>
                  <a:pt x="471436" y="116535"/>
                </a:lnTo>
                <a:lnTo>
                  <a:pt x="416763" y="141554"/>
                </a:lnTo>
                <a:lnTo>
                  <a:pt x="361962" y="170408"/>
                </a:lnTo>
                <a:lnTo>
                  <a:pt x="307314" y="202933"/>
                </a:lnTo>
                <a:lnTo>
                  <a:pt x="253123" y="238988"/>
                </a:lnTo>
                <a:lnTo>
                  <a:pt x="199694" y="278409"/>
                </a:lnTo>
                <a:lnTo>
                  <a:pt x="147320" y="321068"/>
                </a:lnTo>
                <a:lnTo>
                  <a:pt x="96304" y="366801"/>
                </a:lnTo>
                <a:lnTo>
                  <a:pt x="46964" y="415467"/>
                </a:lnTo>
                <a:lnTo>
                  <a:pt x="0" y="466458"/>
                </a:lnTo>
                <a:lnTo>
                  <a:pt x="18681" y="483666"/>
                </a:lnTo>
                <a:lnTo>
                  <a:pt x="65646" y="432676"/>
                </a:lnTo>
                <a:lnTo>
                  <a:pt x="114147" y="384886"/>
                </a:lnTo>
                <a:lnTo>
                  <a:pt x="164274" y="339991"/>
                </a:lnTo>
                <a:lnTo>
                  <a:pt x="215722" y="298107"/>
                </a:lnTo>
                <a:lnTo>
                  <a:pt x="268198" y="259435"/>
                </a:lnTo>
                <a:lnTo>
                  <a:pt x="321373" y="224091"/>
                </a:lnTo>
                <a:lnTo>
                  <a:pt x="374942" y="192239"/>
                </a:lnTo>
                <a:lnTo>
                  <a:pt x="428586" y="164045"/>
                </a:lnTo>
                <a:lnTo>
                  <a:pt x="482003" y="139636"/>
                </a:lnTo>
                <a:lnTo>
                  <a:pt x="534847" y="119176"/>
                </a:lnTo>
                <a:lnTo>
                  <a:pt x="586828" y="102793"/>
                </a:lnTo>
                <a:lnTo>
                  <a:pt x="637603" y="90652"/>
                </a:lnTo>
                <a:lnTo>
                  <a:pt x="686866" y="82880"/>
                </a:lnTo>
                <a:lnTo>
                  <a:pt x="733971" y="79628"/>
                </a:lnTo>
                <a:lnTo>
                  <a:pt x="739684" y="79628"/>
                </a:lnTo>
                <a:lnTo>
                  <a:pt x="774325" y="66326"/>
                </a:lnTo>
                <a:lnTo>
                  <a:pt x="759926" y="54453"/>
                </a:lnTo>
                <a:lnTo>
                  <a:pt x="756932" y="54292"/>
                </a:lnTo>
                <a:lnTo>
                  <a:pt x="732790" y="54254"/>
                </a:lnTo>
                <a:close/>
              </a:path>
              <a:path w="824229" h="483870">
                <a:moveTo>
                  <a:pt x="739643" y="79644"/>
                </a:moveTo>
                <a:lnTo>
                  <a:pt x="705751" y="92659"/>
                </a:lnTo>
                <a:lnTo>
                  <a:pt x="702475" y="100012"/>
                </a:lnTo>
                <a:lnTo>
                  <a:pt x="707504" y="113106"/>
                </a:lnTo>
                <a:lnTo>
                  <a:pt x="714857" y="116370"/>
                </a:lnTo>
                <a:lnTo>
                  <a:pt x="801750" y="83007"/>
                </a:lnTo>
                <a:lnTo>
                  <a:pt x="797814" y="83007"/>
                </a:lnTo>
                <a:lnTo>
                  <a:pt x="779170" y="80924"/>
                </a:lnTo>
                <a:lnTo>
                  <a:pt x="756869" y="79692"/>
                </a:lnTo>
                <a:lnTo>
                  <a:pt x="739643" y="79644"/>
                </a:lnTo>
                <a:close/>
              </a:path>
              <a:path w="824229" h="483870">
                <a:moveTo>
                  <a:pt x="774325" y="66326"/>
                </a:moveTo>
                <a:lnTo>
                  <a:pt x="739643" y="79644"/>
                </a:lnTo>
                <a:lnTo>
                  <a:pt x="756869" y="79692"/>
                </a:lnTo>
                <a:lnTo>
                  <a:pt x="779170" y="80924"/>
                </a:lnTo>
                <a:lnTo>
                  <a:pt x="797814" y="83007"/>
                </a:lnTo>
                <a:lnTo>
                  <a:pt x="798125" y="80175"/>
                </a:lnTo>
                <a:lnTo>
                  <a:pt x="791121" y="80175"/>
                </a:lnTo>
                <a:lnTo>
                  <a:pt x="774325" y="66326"/>
                </a:lnTo>
                <a:close/>
              </a:path>
              <a:path w="824229" h="483870">
                <a:moveTo>
                  <a:pt x="733806" y="0"/>
                </a:moveTo>
                <a:lnTo>
                  <a:pt x="725805" y="774"/>
                </a:lnTo>
                <a:lnTo>
                  <a:pt x="716876" y="11595"/>
                </a:lnTo>
                <a:lnTo>
                  <a:pt x="717651" y="19596"/>
                </a:lnTo>
                <a:lnTo>
                  <a:pt x="759926" y="54453"/>
                </a:lnTo>
                <a:lnTo>
                  <a:pt x="780567" y="55562"/>
                </a:lnTo>
                <a:lnTo>
                  <a:pt x="800595" y="57759"/>
                </a:lnTo>
                <a:lnTo>
                  <a:pt x="797814" y="83007"/>
                </a:lnTo>
                <a:lnTo>
                  <a:pt x="801750" y="83007"/>
                </a:lnTo>
                <a:lnTo>
                  <a:pt x="824077" y="74434"/>
                </a:lnTo>
                <a:lnTo>
                  <a:pt x="733806" y="0"/>
                </a:lnTo>
                <a:close/>
              </a:path>
              <a:path w="824229" h="483870">
                <a:moveTo>
                  <a:pt x="794651" y="58521"/>
                </a:moveTo>
                <a:lnTo>
                  <a:pt x="774325" y="66326"/>
                </a:lnTo>
                <a:lnTo>
                  <a:pt x="791121" y="80175"/>
                </a:lnTo>
                <a:lnTo>
                  <a:pt x="794651" y="58521"/>
                </a:lnTo>
                <a:close/>
              </a:path>
              <a:path w="824229" h="483870">
                <a:moveTo>
                  <a:pt x="800511" y="58521"/>
                </a:moveTo>
                <a:lnTo>
                  <a:pt x="794651" y="58521"/>
                </a:lnTo>
                <a:lnTo>
                  <a:pt x="791121" y="80175"/>
                </a:lnTo>
                <a:lnTo>
                  <a:pt x="798125" y="80175"/>
                </a:lnTo>
                <a:lnTo>
                  <a:pt x="800511" y="58521"/>
                </a:lnTo>
                <a:close/>
              </a:path>
              <a:path w="824229" h="483870">
                <a:moveTo>
                  <a:pt x="739684" y="79628"/>
                </a:moveTo>
                <a:lnTo>
                  <a:pt x="733971" y="79628"/>
                </a:lnTo>
                <a:lnTo>
                  <a:pt x="739643" y="79644"/>
                </a:lnTo>
                <a:close/>
              </a:path>
              <a:path w="824229" h="483870">
                <a:moveTo>
                  <a:pt x="759926" y="54453"/>
                </a:moveTo>
                <a:lnTo>
                  <a:pt x="774325" y="66326"/>
                </a:lnTo>
                <a:lnTo>
                  <a:pt x="794651" y="58521"/>
                </a:lnTo>
                <a:lnTo>
                  <a:pt x="800511" y="58521"/>
                </a:lnTo>
                <a:lnTo>
                  <a:pt x="800595" y="57759"/>
                </a:lnTo>
                <a:lnTo>
                  <a:pt x="780567" y="55562"/>
                </a:lnTo>
                <a:lnTo>
                  <a:pt x="759926" y="54453"/>
                </a:lnTo>
                <a:close/>
              </a:path>
            </a:pathLst>
          </a:custGeom>
          <a:solidFill>
            <a:srgbClr val="40404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1.25E-6 1.11111E-6 L 0.43203 -0.0338 " pathEditMode="relative" rAng="0" ptsTypes="AA">
                                      <p:cBhvr>
                                        <p:cTn id="19" dur="2000" fill="hold"/>
                                        <p:tgtEl>
                                          <p:spTgt spid="7"/>
                                        </p:tgtEl>
                                        <p:attrNameLst>
                                          <p:attrName>ppt_x</p:attrName>
                                          <p:attrName>ppt_y</p:attrName>
                                        </p:attrNameLst>
                                      </p:cBhvr>
                                      <p:rCtr x="21602" y="-1690"/>
                                    </p:animMotion>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1.66667E-6 0 L -0.31146 -0.00278 " pathEditMode="relative" rAng="0" ptsTypes="AA">
                                      <p:cBhvr>
                                        <p:cTn id="26" dur="2000" fill="hold"/>
                                        <p:tgtEl>
                                          <p:spTgt spid="8"/>
                                        </p:tgtEl>
                                        <p:attrNameLst>
                                          <p:attrName>ppt_x</p:attrName>
                                          <p:attrName>ppt_y</p:attrName>
                                        </p:attrNameLst>
                                      </p:cBhvr>
                                      <p:rCtr x="-15573" y="-139"/>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50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7" grpId="1" animBg="1"/>
      <p:bldP spid="8" grpId="0" animBg="1"/>
      <p:bldP spid="8" grpId="1" animBg="1"/>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5536" y="435019"/>
            <a:ext cx="2433975" cy="2512103"/>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364319" y="1257684"/>
            <a:ext cx="2293289" cy="2586018"/>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397590" y="592843"/>
            <a:ext cx="2329815" cy="462280"/>
          </a:xfrm>
          <a:prstGeom prst="rect">
            <a:avLst/>
          </a:prstGeom>
          <a:solidFill>
            <a:srgbClr val="2A9FBC"/>
          </a:solidFill>
        </p:spPr>
        <p:txBody>
          <a:bodyPr vert="horz" wrap="square" lIns="0" tIns="31750" rIns="0" bIns="0" rtlCol="0">
            <a:spAutoFit/>
          </a:bodyPr>
          <a:lstStyle/>
          <a:p>
            <a:pPr marL="734060">
              <a:lnSpc>
                <a:spcPct val="100000"/>
              </a:lnSpc>
              <a:spcBef>
                <a:spcPts val="250"/>
              </a:spcBef>
            </a:pPr>
            <a:r>
              <a:rPr spc="315" dirty="0">
                <a:solidFill>
                  <a:srgbClr val="FFFFFF"/>
                </a:solidFill>
              </a:rPr>
              <a:t>Fix</a:t>
            </a:r>
            <a:r>
              <a:rPr spc="165" dirty="0">
                <a:solidFill>
                  <a:srgbClr val="FFFFFF"/>
                </a:solidFill>
              </a:rPr>
              <a:t> </a:t>
            </a:r>
            <a:r>
              <a:rPr spc="85" dirty="0">
                <a:solidFill>
                  <a:srgbClr val="FFFFFF"/>
                </a:solidFill>
              </a:rPr>
              <a:t>it!</a:t>
            </a:r>
          </a:p>
        </p:txBody>
      </p:sp>
      <p:sp>
        <p:nvSpPr>
          <p:cNvPr id="5" name="object 5"/>
          <p:cNvSpPr txBox="1"/>
          <p:nvPr/>
        </p:nvSpPr>
        <p:spPr>
          <a:xfrm>
            <a:off x="5935578" y="1463241"/>
            <a:ext cx="3601720" cy="831215"/>
          </a:xfrm>
          <a:prstGeom prst="rect">
            <a:avLst/>
          </a:prstGeom>
          <a:solidFill>
            <a:srgbClr val="2A9FBC"/>
          </a:solidFill>
        </p:spPr>
        <p:txBody>
          <a:bodyPr vert="horz" wrap="square" lIns="0" tIns="33020" rIns="0" bIns="0" rtlCol="0">
            <a:spAutoFit/>
          </a:bodyPr>
          <a:lstStyle/>
          <a:p>
            <a:pPr algn="ctr">
              <a:lnSpc>
                <a:spcPct val="100000"/>
              </a:lnSpc>
              <a:spcBef>
                <a:spcPts val="260"/>
              </a:spcBef>
            </a:pPr>
            <a:r>
              <a:rPr sz="2400" spc="270" dirty="0">
                <a:solidFill>
                  <a:srgbClr val="FFFFFF"/>
                </a:solidFill>
                <a:latin typeface="Calibri"/>
                <a:cs typeface="Calibri"/>
              </a:rPr>
              <a:t>You </a:t>
            </a:r>
            <a:r>
              <a:rPr sz="2400" spc="280" dirty="0">
                <a:solidFill>
                  <a:srgbClr val="FFFFFF"/>
                </a:solidFill>
                <a:latin typeface="Calibri"/>
                <a:cs typeface="Calibri"/>
              </a:rPr>
              <a:t>signed</a:t>
            </a:r>
            <a:r>
              <a:rPr sz="2400" spc="80" dirty="0">
                <a:solidFill>
                  <a:srgbClr val="FFFFFF"/>
                </a:solidFill>
                <a:latin typeface="Calibri"/>
                <a:cs typeface="Calibri"/>
              </a:rPr>
              <a:t> </a:t>
            </a:r>
            <a:r>
              <a:rPr sz="2400" spc="140" dirty="0">
                <a:solidFill>
                  <a:srgbClr val="FFFFFF"/>
                </a:solidFill>
                <a:latin typeface="Calibri"/>
                <a:cs typeface="Calibri"/>
              </a:rPr>
              <a:t>off.</a:t>
            </a:r>
            <a:endParaRPr sz="2400">
              <a:latin typeface="Calibri"/>
              <a:cs typeface="Calibri"/>
            </a:endParaRPr>
          </a:p>
          <a:p>
            <a:pPr algn="ctr">
              <a:lnSpc>
                <a:spcPct val="100000"/>
              </a:lnSpc>
              <a:spcBef>
                <a:spcPts val="25"/>
              </a:spcBef>
            </a:pPr>
            <a:r>
              <a:rPr sz="2400" spc="165" dirty="0">
                <a:solidFill>
                  <a:srgbClr val="FFFFFF"/>
                </a:solidFill>
                <a:latin typeface="Calibri"/>
                <a:cs typeface="Calibri"/>
              </a:rPr>
              <a:t>It </a:t>
            </a:r>
            <a:r>
              <a:rPr sz="2400" spc="185" dirty="0">
                <a:solidFill>
                  <a:srgbClr val="FFFFFF"/>
                </a:solidFill>
                <a:latin typeface="Calibri"/>
                <a:cs typeface="Calibri"/>
              </a:rPr>
              <a:t>will </a:t>
            </a:r>
            <a:r>
              <a:rPr sz="2400" spc="260" dirty="0">
                <a:solidFill>
                  <a:srgbClr val="FFFFFF"/>
                </a:solidFill>
                <a:latin typeface="Calibri"/>
                <a:cs typeface="Calibri"/>
              </a:rPr>
              <a:t>cost </a:t>
            </a:r>
            <a:r>
              <a:rPr sz="2400" spc="265" dirty="0">
                <a:solidFill>
                  <a:srgbClr val="FFFFFF"/>
                </a:solidFill>
                <a:latin typeface="Calibri"/>
                <a:cs typeface="Calibri"/>
              </a:rPr>
              <a:t>you</a:t>
            </a:r>
            <a:r>
              <a:rPr sz="2400" spc="75" dirty="0">
                <a:solidFill>
                  <a:srgbClr val="FFFFFF"/>
                </a:solidFill>
                <a:latin typeface="Calibri"/>
                <a:cs typeface="Calibri"/>
              </a:rPr>
              <a:t> </a:t>
            </a:r>
            <a:r>
              <a:rPr sz="2400" spc="180" dirty="0">
                <a:solidFill>
                  <a:srgbClr val="FFFFFF"/>
                </a:solidFill>
                <a:latin typeface="Calibri"/>
                <a:cs typeface="Calibri"/>
              </a:rPr>
              <a:t>extra.</a:t>
            </a:r>
            <a:endParaRPr sz="24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674419" y="2283383"/>
            <a:ext cx="4043679" cy="2680335"/>
            <a:chOff x="2674419" y="2283383"/>
            <a:chExt cx="4043679" cy="2680335"/>
          </a:xfrm>
        </p:grpSpPr>
        <p:sp>
          <p:nvSpPr>
            <p:cNvPr id="3" name="object 3"/>
            <p:cNvSpPr/>
            <p:nvPr/>
          </p:nvSpPr>
          <p:spPr>
            <a:xfrm>
              <a:off x="2674419" y="2283383"/>
              <a:ext cx="2524122" cy="267982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24939" y="2816588"/>
              <a:ext cx="1497330" cy="439420"/>
            </a:xfrm>
            <a:custGeom>
              <a:avLst/>
              <a:gdLst/>
              <a:ahLst/>
              <a:cxnLst/>
              <a:rect l="l" t="t" r="r" b="b"/>
              <a:pathLst>
                <a:path w="1497329" h="439420">
                  <a:moveTo>
                    <a:pt x="1423958" y="42611"/>
                  </a:moveTo>
                  <a:lnTo>
                    <a:pt x="1337030" y="54597"/>
                  </a:lnTo>
                  <a:lnTo>
                    <a:pt x="1253286" y="68046"/>
                  </a:lnTo>
                  <a:lnTo>
                    <a:pt x="1166837" y="83629"/>
                  </a:lnTo>
                  <a:lnTo>
                    <a:pt x="1077925" y="101257"/>
                  </a:lnTo>
                  <a:lnTo>
                    <a:pt x="986764" y="120891"/>
                  </a:lnTo>
                  <a:lnTo>
                    <a:pt x="893572" y="142468"/>
                  </a:lnTo>
                  <a:lnTo>
                    <a:pt x="798563" y="165950"/>
                  </a:lnTo>
                  <a:lnTo>
                    <a:pt x="701967" y="191249"/>
                  </a:lnTo>
                  <a:lnTo>
                    <a:pt x="603999" y="218338"/>
                  </a:lnTo>
                  <a:lnTo>
                    <a:pt x="504888" y="247142"/>
                  </a:lnTo>
                  <a:lnTo>
                    <a:pt x="404850" y="277609"/>
                  </a:lnTo>
                  <a:lnTo>
                    <a:pt x="304101" y="309689"/>
                  </a:lnTo>
                  <a:lnTo>
                    <a:pt x="202882" y="343319"/>
                  </a:lnTo>
                  <a:lnTo>
                    <a:pt x="101384" y="378434"/>
                  </a:lnTo>
                  <a:lnTo>
                    <a:pt x="0" y="414947"/>
                  </a:lnTo>
                  <a:lnTo>
                    <a:pt x="8610" y="438848"/>
                  </a:lnTo>
                  <a:lnTo>
                    <a:pt x="109994" y="402336"/>
                  </a:lnTo>
                  <a:lnTo>
                    <a:pt x="211188" y="367322"/>
                  </a:lnTo>
                  <a:lnTo>
                    <a:pt x="312115" y="333794"/>
                  </a:lnTo>
                  <a:lnTo>
                    <a:pt x="412559" y="301815"/>
                  </a:lnTo>
                  <a:lnTo>
                    <a:pt x="512292" y="271437"/>
                  </a:lnTo>
                  <a:lnTo>
                    <a:pt x="611085" y="242722"/>
                  </a:lnTo>
                  <a:lnTo>
                    <a:pt x="708736" y="215734"/>
                  </a:lnTo>
                  <a:lnTo>
                    <a:pt x="805002" y="190512"/>
                  </a:lnTo>
                  <a:lnTo>
                    <a:pt x="899668" y="167132"/>
                  </a:lnTo>
                  <a:lnTo>
                    <a:pt x="992492" y="145630"/>
                  </a:lnTo>
                  <a:lnTo>
                    <a:pt x="1083271" y="126085"/>
                  </a:lnTo>
                  <a:lnTo>
                    <a:pt x="1171778" y="108534"/>
                  </a:lnTo>
                  <a:lnTo>
                    <a:pt x="1257782" y="93052"/>
                  </a:lnTo>
                  <a:lnTo>
                    <a:pt x="1341056" y="79679"/>
                  </a:lnTo>
                  <a:lnTo>
                    <a:pt x="1421384" y="68478"/>
                  </a:lnTo>
                  <a:lnTo>
                    <a:pt x="1426897" y="67836"/>
                  </a:lnTo>
                  <a:lnTo>
                    <a:pt x="1447051" y="52707"/>
                  </a:lnTo>
                  <a:lnTo>
                    <a:pt x="1423958" y="42611"/>
                  </a:lnTo>
                  <a:close/>
                </a:path>
                <a:path w="1497329" h="439420">
                  <a:moveTo>
                    <a:pt x="1474938" y="37172"/>
                  </a:moveTo>
                  <a:lnTo>
                    <a:pt x="1470621" y="37172"/>
                  </a:lnTo>
                  <a:lnTo>
                    <a:pt x="1473555" y="62407"/>
                  </a:lnTo>
                  <a:lnTo>
                    <a:pt x="1426897" y="67836"/>
                  </a:lnTo>
                  <a:lnTo>
                    <a:pt x="1388300" y="96812"/>
                  </a:lnTo>
                  <a:lnTo>
                    <a:pt x="1387170" y="104762"/>
                  </a:lnTo>
                  <a:lnTo>
                    <a:pt x="1395590" y="115989"/>
                  </a:lnTo>
                  <a:lnTo>
                    <a:pt x="1403553" y="117119"/>
                  </a:lnTo>
                  <a:lnTo>
                    <a:pt x="1497126" y="46875"/>
                  </a:lnTo>
                  <a:lnTo>
                    <a:pt x="1474938" y="37172"/>
                  </a:lnTo>
                  <a:close/>
                </a:path>
                <a:path w="1497329" h="439420">
                  <a:moveTo>
                    <a:pt x="1447051" y="52707"/>
                  </a:moveTo>
                  <a:lnTo>
                    <a:pt x="1426897" y="67836"/>
                  </a:lnTo>
                  <a:lnTo>
                    <a:pt x="1473555" y="62407"/>
                  </a:lnTo>
                  <a:lnTo>
                    <a:pt x="1473441" y="61429"/>
                  </a:lnTo>
                  <a:lnTo>
                    <a:pt x="1467002" y="61429"/>
                  </a:lnTo>
                  <a:lnTo>
                    <a:pt x="1447051" y="52707"/>
                  </a:lnTo>
                  <a:close/>
                </a:path>
                <a:path w="1497329" h="439420">
                  <a:moveTo>
                    <a:pt x="1464462" y="39636"/>
                  </a:moveTo>
                  <a:lnTo>
                    <a:pt x="1447051" y="52707"/>
                  </a:lnTo>
                  <a:lnTo>
                    <a:pt x="1467002" y="61429"/>
                  </a:lnTo>
                  <a:lnTo>
                    <a:pt x="1464462" y="39636"/>
                  </a:lnTo>
                  <a:close/>
                </a:path>
                <a:path w="1497329" h="439420">
                  <a:moveTo>
                    <a:pt x="1470908" y="39636"/>
                  </a:moveTo>
                  <a:lnTo>
                    <a:pt x="1464462" y="39636"/>
                  </a:lnTo>
                  <a:lnTo>
                    <a:pt x="1467002" y="61429"/>
                  </a:lnTo>
                  <a:lnTo>
                    <a:pt x="1473441" y="61429"/>
                  </a:lnTo>
                  <a:lnTo>
                    <a:pt x="1470908" y="39636"/>
                  </a:lnTo>
                  <a:close/>
                </a:path>
                <a:path w="1497329" h="439420">
                  <a:moveTo>
                    <a:pt x="1470621" y="37172"/>
                  </a:moveTo>
                  <a:lnTo>
                    <a:pt x="1423958" y="42611"/>
                  </a:lnTo>
                  <a:lnTo>
                    <a:pt x="1447051" y="52707"/>
                  </a:lnTo>
                  <a:lnTo>
                    <a:pt x="1464462" y="39636"/>
                  </a:lnTo>
                  <a:lnTo>
                    <a:pt x="1470908" y="39636"/>
                  </a:lnTo>
                  <a:lnTo>
                    <a:pt x="1470621" y="37172"/>
                  </a:lnTo>
                  <a:close/>
                </a:path>
                <a:path w="1497329" h="439420">
                  <a:moveTo>
                    <a:pt x="1389926" y="0"/>
                  </a:moveTo>
                  <a:lnTo>
                    <a:pt x="1382433" y="2933"/>
                  </a:lnTo>
                  <a:lnTo>
                    <a:pt x="1376807" y="15786"/>
                  </a:lnTo>
                  <a:lnTo>
                    <a:pt x="1379740" y="23279"/>
                  </a:lnTo>
                  <a:lnTo>
                    <a:pt x="1423958" y="42611"/>
                  </a:lnTo>
                  <a:lnTo>
                    <a:pt x="1470621" y="37172"/>
                  </a:lnTo>
                  <a:lnTo>
                    <a:pt x="1474938" y="37172"/>
                  </a:lnTo>
                  <a:lnTo>
                    <a:pt x="1389926" y="0"/>
                  </a:lnTo>
                  <a:close/>
                </a:path>
              </a:pathLst>
            </a:custGeom>
            <a:solidFill>
              <a:srgbClr val="404040"/>
            </a:solidFill>
          </p:spPr>
          <p:txBody>
            <a:bodyPr wrap="square" lIns="0" tIns="0" rIns="0" bIns="0" rtlCol="0"/>
            <a:lstStyle/>
            <a:p>
              <a:endParaRPr/>
            </a:p>
          </p:txBody>
        </p:sp>
        <p:sp>
          <p:nvSpPr>
            <p:cNvPr id="5" name="object 5"/>
            <p:cNvSpPr/>
            <p:nvPr/>
          </p:nvSpPr>
          <p:spPr>
            <a:xfrm>
              <a:off x="5821265" y="3390572"/>
              <a:ext cx="896589" cy="791105"/>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p:nvPr/>
        </p:nvSpPr>
        <p:spPr>
          <a:xfrm>
            <a:off x="6794641" y="2497230"/>
            <a:ext cx="1863725" cy="1863725"/>
          </a:xfrm>
          <a:prstGeom prst="rect">
            <a:avLst/>
          </a:prstGeom>
          <a:solidFill>
            <a:srgbClr val="404040"/>
          </a:solidFill>
        </p:spPr>
        <p:txBody>
          <a:bodyPr vert="horz" wrap="square" lIns="0" tIns="3175" rIns="0" bIns="0" rtlCol="0">
            <a:spAutoFit/>
          </a:bodyPr>
          <a:lstStyle/>
          <a:p>
            <a:pPr>
              <a:lnSpc>
                <a:spcPct val="100000"/>
              </a:lnSpc>
              <a:spcBef>
                <a:spcPts val="25"/>
              </a:spcBef>
            </a:pPr>
            <a:endParaRPr sz="3750">
              <a:latin typeface="Times New Roman"/>
              <a:cs typeface="Times New Roman"/>
            </a:endParaRPr>
          </a:p>
          <a:p>
            <a:pPr marL="820419" marR="236854" indent="-576580">
              <a:lnSpc>
                <a:spcPct val="100800"/>
              </a:lnSpc>
            </a:pPr>
            <a:r>
              <a:rPr sz="2400" spc="345" dirty="0">
                <a:solidFill>
                  <a:srgbClr val="FFFFFF"/>
                </a:solidFill>
                <a:latin typeface="Calibri"/>
                <a:cs typeface="Calibri"/>
              </a:rPr>
              <a:t>S</a:t>
            </a:r>
            <a:r>
              <a:rPr sz="2400" spc="390" dirty="0">
                <a:solidFill>
                  <a:srgbClr val="FFFFFF"/>
                </a:solidFill>
                <a:latin typeface="Calibri"/>
                <a:cs typeface="Calibri"/>
              </a:rPr>
              <a:t>o</a:t>
            </a:r>
            <a:r>
              <a:rPr sz="2400" spc="165" dirty="0">
                <a:solidFill>
                  <a:srgbClr val="FFFFFF"/>
                </a:solidFill>
                <a:latin typeface="Calibri"/>
                <a:cs typeface="Calibri"/>
              </a:rPr>
              <a:t>f</a:t>
            </a:r>
            <a:r>
              <a:rPr sz="2400" spc="180" dirty="0">
                <a:solidFill>
                  <a:srgbClr val="FFFFFF"/>
                </a:solidFill>
                <a:latin typeface="Calibri"/>
                <a:cs typeface="Calibri"/>
              </a:rPr>
              <a:t>t</a:t>
            </a:r>
            <a:r>
              <a:rPr sz="2400" spc="295" dirty="0">
                <a:solidFill>
                  <a:srgbClr val="FFFFFF"/>
                </a:solidFill>
                <a:latin typeface="Calibri"/>
                <a:cs typeface="Calibri"/>
              </a:rPr>
              <a:t>w</a:t>
            </a:r>
            <a:r>
              <a:rPr sz="2400" spc="254" dirty="0">
                <a:solidFill>
                  <a:srgbClr val="FFFFFF"/>
                </a:solidFill>
                <a:latin typeface="Calibri"/>
                <a:cs typeface="Calibri"/>
              </a:rPr>
              <a:t>a</a:t>
            </a:r>
            <a:r>
              <a:rPr sz="2400" spc="100" dirty="0">
                <a:solidFill>
                  <a:srgbClr val="FFFFFF"/>
                </a:solidFill>
                <a:latin typeface="Calibri"/>
                <a:cs typeface="Calibri"/>
              </a:rPr>
              <a:t>r</a:t>
            </a:r>
            <a:r>
              <a:rPr sz="2400" spc="160" dirty="0">
                <a:solidFill>
                  <a:srgbClr val="FFFFFF"/>
                </a:solidFill>
                <a:latin typeface="Calibri"/>
                <a:cs typeface="Calibri"/>
              </a:rPr>
              <a:t>e  </a:t>
            </a:r>
            <a:r>
              <a:rPr sz="2400" spc="500" dirty="0">
                <a:solidFill>
                  <a:srgbClr val="FFFFFF"/>
                </a:solidFill>
                <a:latin typeface="Calibri"/>
                <a:cs typeface="Calibri"/>
              </a:rPr>
              <a:t>X</a:t>
            </a:r>
            <a:endParaRPr sz="2400">
              <a:latin typeface="Calibri"/>
              <a:cs typeface="Calibri"/>
            </a:endParaRPr>
          </a:p>
        </p:txBody>
      </p:sp>
      <p:sp>
        <p:nvSpPr>
          <p:cNvPr id="7" name="object 7"/>
          <p:cNvSpPr txBox="1">
            <a:spLocks noGrp="1"/>
          </p:cNvSpPr>
          <p:nvPr>
            <p:ph type="title"/>
          </p:nvPr>
        </p:nvSpPr>
        <p:spPr>
          <a:xfrm>
            <a:off x="2674419" y="1596389"/>
            <a:ext cx="5984240" cy="462280"/>
          </a:xfrm>
          <a:prstGeom prst="rect">
            <a:avLst/>
          </a:prstGeom>
          <a:solidFill>
            <a:srgbClr val="2A9FBC"/>
          </a:solidFill>
        </p:spPr>
        <p:txBody>
          <a:bodyPr vert="horz" wrap="square" lIns="0" tIns="34290" rIns="0" bIns="0" rtlCol="0">
            <a:spAutoFit/>
          </a:bodyPr>
          <a:lstStyle/>
          <a:p>
            <a:pPr algn="ctr">
              <a:lnSpc>
                <a:spcPct val="100000"/>
              </a:lnSpc>
              <a:spcBef>
                <a:spcPts val="270"/>
              </a:spcBef>
            </a:pPr>
            <a:r>
              <a:rPr spc="315" dirty="0">
                <a:solidFill>
                  <a:srgbClr val="FFFFFF"/>
                </a:solidFill>
              </a:rPr>
              <a:t>Fix </a:t>
            </a:r>
            <a:r>
              <a:rPr spc="155" dirty="0">
                <a:solidFill>
                  <a:srgbClr val="FFFFFF"/>
                </a:solidFill>
              </a:rPr>
              <a:t>it </a:t>
            </a:r>
            <a:r>
              <a:rPr spc="229" dirty="0">
                <a:solidFill>
                  <a:srgbClr val="FFFFFF"/>
                </a:solidFill>
              </a:rPr>
              <a:t>before </a:t>
            </a:r>
            <a:r>
              <a:rPr spc="270" dirty="0">
                <a:solidFill>
                  <a:srgbClr val="FFFFFF"/>
                </a:solidFill>
              </a:rPr>
              <a:t>we </a:t>
            </a:r>
            <a:r>
              <a:rPr spc="275" dirty="0">
                <a:solidFill>
                  <a:srgbClr val="FFFFFF"/>
                </a:solidFill>
              </a:rPr>
              <a:t>sign</a:t>
            </a:r>
            <a:r>
              <a:rPr spc="-80" dirty="0">
                <a:solidFill>
                  <a:srgbClr val="FFFFFF"/>
                </a:solidFill>
              </a:rPr>
              <a:t> </a:t>
            </a:r>
            <a:r>
              <a:rPr spc="140" dirty="0">
                <a:solidFill>
                  <a:srgbClr val="FFFFFF"/>
                </a:solidFill>
              </a:rPr>
              <a:t>off!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833449" y="511555"/>
            <a:ext cx="4439285" cy="574040"/>
          </a:xfrm>
          <a:prstGeom prst="rect">
            <a:avLst/>
          </a:prstGeom>
        </p:spPr>
        <p:txBody>
          <a:bodyPr vert="horz" wrap="square" lIns="0" tIns="12700" rIns="0" bIns="0" rtlCol="0">
            <a:spAutoFit/>
          </a:bodyPr>
          <a:lstStyle/>
          <a:p>
            <a:pPr marL="12700">
              <a:lnSpc>
                <a:spcPct val="100000"/>
              </a:lnSpc>
              <a:spcBef>
                <a:spcPts val="100"/>
              </a:spcBef>
            </a:pPr>
            <a:r>
              <a:rPr sz="3600" spc="114" dirty="0">
                <a:solidFill>
                  <a:srgbClr val="404040"/>
                </a:solidFill>
                <a:latin typeface="Lucida Sans"/>
                <a:cs typeface="Lucida Sans"/>
              </a:rPr>
              <a:t>Acceptance</a:t>
            </a:r>
            <a:r>
              <a:rPr sz="3600" spc="-125" dirty="0">
                <a:solidFill>
                  <a:srgbClr val="404040"/>
                </a:solidFill>
                <a:latin typeface="Lucida Sans"/>
                <a:cs typeface="Lucida Sans"/>
              </a:rPr>
              <a:t> </a:t>
            </a:r>
            <a:r>
              <a:rPr sz="3600" spc="-55" dirty="0">
                <a:solidFill>
                  <a:srgbClr val="404040"/>
                </a:solidFill>
                <a:latin typeface="Lucida Sans"/>
                <a:cs typeface="Lucida Sans"/>
              </a:rPr>
              <a:t>Testing</a:t>
            </a:r>
            <a:endParaRPr sz="3600">
              <a:latin typeface="Lucida Sans"/>
              <a:cs typeface="Lucida Sans"/>
            </a:endParaRPr>
          </a:p>
        </p:txBody>
      </p:sp>
      <p:sp>
        <p:nvSpPr>
          <p:cNvPr id="4" name="object 4"/>
          <p:cNvSpPr txBox="1"/>
          <p:nvPr/>
        </p:nvSpPr>
        <p:spPr>
          <a:xfrm>
            <a:off x="5024663" y="2184908"/>
            <a:ext cx="5763260" cy="3198495"/>
          </a:xfrm>
          <a:prstGeom prst="rect">
            <a:avLst/>
          </a:prstGeom>
        </p:spPr>
        <p:txBody>
          <a:bodyPr vert="horz" wrap="square" lIns="0" tIns="12700" rIns="0" bIns="0" rtlCol="0">
            <a:spAutoFit/>
          </a:bodyPr>
          <a:lstStyle/>
          <a:p>
            <a:pPr marL="12700">
              <a:lnSpc>
                <a:spcPct val="100000"/>
              </a:lnSpc>
              <a:spcBef>
                <a:spcPts val="100"/>
              </a:spcBef>
            </a:pPr>
            <a:r>
              <a:rPr sz="2400" spc="210" dirty="0">
                <a:solidFill>
                  <a:srgbClr val="F05A28"/>
                </a:solidFill>
                <a:latin typeface="Calibri"/>
                <a:cs typeface="Calibri"/>
              </a:rPr>
              <a:t>UAT: </a:t>
            </a:r>
            <a:r>
              <a:rPr sz="2400" spc="235" dirty="0">
                <a:solidFill>
                  <a:srgbClr val="F05A28"/>
                </a:solidFill>
                <a:latin typeface="Calibri"/>
                <a:cs typeface="Calibri"/>
              </a:rPr>
              <a:t>User </a:t>
            </a:r>
            <a:r>
              <a:rPr sz="2400" spc="290" dirty="0">
                <a:solidFill>
                  <a:srgbClr val="F05A28"/>
                </a:solidFill>
                <a:latin typeface="Calibri"/>
                <a:cs typeface="Calibri"/>
              </a:rPr>
              <a:t>Acceptance</a:t>
            </a:r>
            <a:r>
              <a:rPr sz="2400" spc="85" dirty="0">
                <a:solidFill>
                  <a:srgbClr val="F05A28"/>
                </a:solidFill>
                <a:latin typeface="Calibri"/>
                <a:cs typeface="Calibri"/>
              </a:rPr>
              <a:t> </a:t>
            </a:r>
            <a:r>
              <a:rPr sz="2400" spc="229" dirty="0">
                <a:solidFill>
                  <a:srgbClr val="F05A28"/>
                </a:solidFill>
                <a:latin typeface="Calibri"/>
                <a:cs typeface="Calibri"/>
              </a:rPr>
              <a:t>Testing</a:t>
            </a:r>
            <a:endParaRPr sz="2400">
              <a:latin typeface="Calibri"/>
              <a:cs typeface="Calibri"/>
            </a:endParaRPr>
          </a:p>
          <a:p>
            <a:pPr marL="12700">
              <a:lnSpc>
                <a:spcPct val="100000"/>
              </a:lnSpc>
              <a:spcBef>
                <a:spcPts val="1820"/>
              </a:spcBef>
            </a:pPr>
            <a:r>
              <a:rPr sz="2400" spc="245" dirty="0">
                <a:solidFill>
                  <a:srgbClr val="F05A28"/>
                </a:solidFill>
                <a:latin typeface="Calibri"/>
                <a:cs typeface="Calibri"/>
              </a:rPr>
              <a:t>OAT: </a:t>
            </a:r>
            <a:r>
              <a:rPr sz="2400" spc="235" dirty="0">
                <a:solidFill>
                  <a:srgbClr val="F05A28"/>
                </a:solidFill>
                <a:latin typeface="Calibri"/>
                <a:cs typeface="Calibri"/>
              </a:rPr>
              <a:t>Operational </a:t>
            </a:r>
            <a:r>
              <a:rPr sz="2400" spc="290" dirty="0">
                <a:solidFill>
                  <a:srgbClr val="F05A28"/>
                </a:solidFill>
                <a:latin typeface="Calibri"/>
                <a:cs typeface="Calibri"/>
              </a:rPr>
              <a:t>Acceptance</a:t>
            </a:r>
            <a:r>
              <a:rPr sz="2400" spc="55" dirty="0">
                <a:solidFill>
                  <a:srgbClr val="F05A28"/>
                </a:solidFill>
                <a:latin typeface="Calibri"/>
                <a:cs typeface="Calibri"/>
              </a:rPr>
              <a:t> </a:t>
            </a:r>
            <a:r>
              <a:rPr sz="2400" spc="229" dirty="0">
                <a:solidFill>
                  <a:srgbClr val="F05A28"/>
                </a:solidFill>
                <a:latin typeface="Calibri"/>
                <a:cs typeface="Calibri"/>
              </a:rPr>
              <a:t>Testing</a:t>
            </a:r>
            <a:endParaRPr sz="2400">
              <a:latin typeface="Calibri"/>
              <a:cs typeface="Calibri"/>
            </a:endParaRPr>
          </a:p>
          <a:p>
            <a:pPr marL="598805" indent="-289560">
              <a:lnSpc>
                <a:spcPct val="100000"/>
              </a:lnSpc>
              <a:spcBef>
                <a:spcPts val="625"/>
              </a:spcBef>
              <a:buSzPct val="75000"/>
              <a:buFont typeface="Lucida Sans Unicode"/>
              <a:buChar char="-"/>
              <a:tabLst>
                <a:tab pos="598170" algn="l"/>
                <a:tab pos="598805" algn="l"/>
              </a:tabLst>
            </a:pPr>
            <a:r>
              <a:rPr sz="2400" spc="15" dirty="0">
                <a:solidFill>
                  <a:srgbClr val="F05A28"/>
                </a:solidFill>
                <a:latin typeface="Verdana"/>
                <a:cs typeface="Verdana"/>
              </a:rPr>
              <a:t>Backup </a:t>
            </a:r>
            <a:r>
              <a:rPr sz="2400" spc="-5" dirty="0">
                <a:solidFill>
                  <a:srgbClr val="F05A28"/>
                </a:solidFill>
                <a:latin typeface="Verdana"/>
                <a:cs typeface="Verdana"/>
              </a:rPr>
              <a:t>and</a:t>
            </a:r>
            <a:r>
              <a:rPr sz="2400" spc="-280" dirty="0">
                <a:solidFill>
                  <a:srgbClr val="F05A28"/>
                </a:solidFill>
                <a:latin typeface="Verdana"/>
                <a:cs typeface="Verdana"/>
              </a:rPr>
              <a:t> </a:t>
            </a:r>
            <a:r>
              <a:rPr sz="2400" spc="-35" dirty="0">
                <a:solidFill>
                  <a:srgbClr val="F05A28"/>
                </a:solidFill>
                <a:latin typeface="Verdana"/>
                <a:cs typeface="Verdana"/>
              </a:rPr>
              <a:t>restore</a:t>
            </a:r>
            <a:endParaRPr sz="2400">
              <a:latin typeface="Verdana"/>
              <a:cs typeface="Verdana"/>
            </a:endParaRPr>
          </a:p>
          <a:p>
            <a:pPr marL="598805" indent="-289560">
              <a:lnSpc>
                <a:spcPct val="100000"/>
              </a:lnSpc>
              <a:spcBef>
                <a:spcPts val="505"/>
              </a:spcBef>
              <a:buSzPct val="75000"/>
              <a:buFont typeface="Lucida Sans Unicode"/>
              <a:buChar char="-"/>
              <a:tabLst>
                <a:tab pos="598170" algn="l"/>
                <a:tab pos="598805" algn="l"/>
              </a:tabLst>
            </a:pPr>
            <a:r>
              <a:rPr sz="2400" spc="-75" dirty="0">
                <a:solidFill>
                  <a:srgbClr val="F05A28"/>
                </a:solidFill>
                <a:latin typeface="Verdana"/>
                <a:cs typeface="Verdana"/>
              </a:rPr>
              <a:t>Installing, </a:t>
            </a:r>
            <a:r>
              <a:rPr sz="2400" spc="-50" dirty="0">
                <a:solidFill>
                  <a:srgbClr val="F05A28"/>
                </a:solidFill>
                <a:latin typeface="Verdana"/>
                <a:cs typeface="Verdana"/>
              </a:rPr>
              <a:t>uninstalling,</a:t>
            </a:r>
            <a:r>
              <a:rPr sz="2400" spc="-200" dirty="0">
                <a:solidFill>
                  <a:srgbClr val="F05A28"/>
                </a:solidFill>
                <a:latin typeface="Verdana"/>
                <a:cs typeface="Verdana"/>
              </a:rPr>
              <a:t> </a:t>
            </a:r>
            <a:r>
              <a:rPr sz="2400" spc="5" dirty="0">
                <a:solidFill>
                  <a:srgbClr val="F05A28"/>
                </a:solidFill>
                <a:latin typeface="Verdana"/>
                <a:cs typeface="Verdana"/>
              </a:rPr>
              <a:t>upgrading</a:t>
            </a:r>
            <a:endParaRPr sz="2400">
              <a:latin typeface="Verdana"/>
              <a:cs typeface="Verdana"/>
            </a:endParaRPr>
          </a:p>
          <a:p>
            <a:pPr marL="598805" indent="-289560">
              <a:lnSpc>
                <a:spcPct val="100000"/>
              </a:lnSpc>
              <a:spcBef>
                <a:spcPts val="625"/>
              </a:spcBef>
              <a:buSzPct val="75000"/>
              <a:buFont typeface="Lucida Sans Unicode"/>
              <a:buChar char="-"/>
              <a:tabLst>
                <a:tab pos="598170" algn="l"/>
                <a:tab pos="598805" algn="l"/>
              </a:tabLst>
            </a:pPr>
            <a:r>
              <a:rPr sz="2400" spc="-35" dirty="0">
                <a:solidFill>
                  <a:srgbClr val="F05A28"/>
                </a:solidFill>
                <a:latin typeface="Verdana"/>
                <a:cs typeface="Verdana"/>
              </a:rPr>
              <a:t>Disaster</a:t>
            </a:r>
            <a:r>
              <a:rPr sz="2400" spc="-125" dirty="0">
                <a:solidFill>
                  <a:srgbClr val="F05A28"/>
                </a:solidFill>
                <a:latin typeface="Verdana"/>
                <a:cs typeface="Verdana"/>
              </a:rPr>
              <a:t> </a:t>
            </a:r>
            <a:r>
              <a:rPr sz="2400" spc="-20" dirty="0">
                <a:solidFill>
                  <a:srgbClr val="F05A28"/>
                </a:solidFill>
                <a:latin typeface="Verdana"/>
                <a:cs typeface="Verdana"/>
              </a:rPr>
              <a:t>recovery</a:t>
            </a:r>
            <a:endParaRPr sz="2400">
              <a:latin typeface="Verdana"/>
              <a:cs typeface="Verdana"/>
            </a:endParaRPr>
          </a:p>
          <a:p>
            <a:pPr marL="598805" indent="-289560">
              <a:lnSpc>
                <a:spcPct val="100000"/>
              </a:lnSpc>
              <a:spcBef>
                <a:spcPts val="625"/>
              </a:spcBef>
              <a:buSzPct val="75000"/>
              <a:buFont typeface="Lucida Sans Unicode"/>
              <a:buChar char="-"/>
              <a:tabLst>
                <a:tab pos="598170" algn="l"/>
                <a:tab pos="598805" algn="l"/>
              </a:tabLst>
            </a:pPr>
            <a:r>
              <a:rPr sz="2400" spc="-20" dirty="0">
                <a:solidFill>
                  <a:srgbClr val="F05A28"/>
                </a:solidFill>
                <a:latin typeface="Verdana"/>
                <a:cs typeface="Verdana"/>
              </a:rPr>
              <a:t>Data </a:t>
            </a:r>
            <a:r>
              <a:rPr sz="2400" spc="20" dirty="0">
                <a:solidFill>
                  <a:srgbClr val="F05A28"/>
                </a:solidFill>
                <a:latin typeface="Verdana"/>
                <a:cs typeface="Verdana"/>
              </a:rPr>
              <a:t>load </a:t>
            </a:r>
            <a:r>
              <a:rPr sz="2400" spc="-5" dirty="0">
                <a:solidFill>
                  <a:srgbClr val="F05A28"/>
                </a:solidFill>
                <a:latin typeface="Verdana"/>
                <a:cs typeface="Verdana"/>
              </a:rPr>
              <a:t>and</a:t>
            </a:r>
            <a:r>
              <a:rPr sz="2400" spc="-395" dirty="0">
                <a:solidFill>
                  <a:srgbClr val="F05A28"/>
                </a:solidFill>
                <a:latin typeface="Verdana"/>
                <a:cs typeface="Verdana"/>
              </a:rPr>
              <a:t> </a:t>
            </a:r>
            <a:r>
              <a:rPr sz="2400" spc="-15" dirty="0">
                <a:solidFill>
                  <a:srgbClr val="F05A28"/>
                </a:solidFill>
                <a:latin typeface="Verdana"/>
                <a:cs typeface="Verdana"/>
              </a:rPr>
              <a:t>migration</a:t>
            </a:r>
            <a:endParaRPr sz="2400">
              <a:latin typeface="Verdana"/>
              <a:cs typeface="Verdana"/>
            </a:endParaRPr>
          </a:p>
          <a:p>
            <a:pPr marL="598805" indent="-289560">
              <a:lnSpc>
                <a:spcPct val="100000"/>
              </a:lnSpc>
              <a:spcBef>
                <a:spcPts val="620"/>
              </a:spcBef>
              <a:buSzPct val="75000"/>
              <a:buFont typeface="Lucida Sans Unicode"/>
              <a:buChar char="-"/>
              <a:tabLst>
                <a:tab pos="598170" algn="l"/>
                <a:tab pos="598805" algn="l"/>
              </a:tabLst>
            </a:pPr>
            <a:r>
              <a:rPr sz="2400" dirty="0">
                <a:solidFill>
                  <a:srgbClr val="F05A28"/>
                </a:solidFill>
                <a:latin typeface="Verdana"/>
                <a:cs typeface="Verdana"/>
              </a:rPr>
              <a:t>Performance </a:t>
            </a:r>
            <a:r>
              <a:rPr sz="2400" spc="-5" dirty="0">
                <a:solidFill>
                  <a:srgbClr val="F05A28"/>
                </a:solidFill>
                <a:latin typeface="Verdana"/>
                <a:cs typeface="Verdana"/>
              </a:rPr>
              <a:t>and </a:t>
            </a:r>
            <a:r>
              <a:rPr sz="2400" spc="20" dirty="0">
                <a:solidFill>
                  <a:srgbClr val="F05A28"/>
                </a:solidFill>
                <a:latin typeface="Verdana"/>
                <a:cs typeface="Verdana"/>
              </a:rPr>
              <a:t>load</a:t>
            </a:r>
            <a:r>
              <a:rPr sz="2400" spc="-380" dirty="0">
                <a:solidFill>
                  <a:srgbClr val="F05A28"/>
                </a:solidFill>
                <a:latin typeface="Verdana"/>
                <a:cs typeface="Verdana"/>
              </a:rPr>
              <a:t> </a:t>
            </a:r>
            <a:r>
              <a:rPr sz="2400" spc="-10" dirty="0">
                <a:solidFill>
                  <a:srgbClr val="F05A28"/>
                </a:solidFill>
                <a:latin typeface="Verdana"/>
                <a:cs typeface="Verdana"/>
              </a:rPr>
              <a:t>testing</a:t>
            </a:r>
            <a:endParaRPr sz="2400">
              <a:latin typeface="Verdana"/>
              <a:cs typeface="Verdana"/>
            </a:endParaRPr>
          </a:p>
        </p:txBody>
      </p:sp>
      <p:sp>
        <p:nvSpPr>
          <p:cNvPr id="5" name="object 5"/>
          <p:cNvSpPr/>
          <p:nvPr/>
        </p:nvSpPr>
        <p:spPr>
          <a:xfrm>
            <a:off x="528299" y="1812925"/>
            <a:ext cx="3434438"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833449" y="511555"/>
            <a:ext cx="4439285" cy="574040"/>
          </a:xfrm>
          <a:prstGeom prst="rect">
            <a:avLst/>
          </a:prstGeom>
        </p:spPr>
        <p:txBody>
          <a:bodyPr vert="horz" wrap="square" lIns="0" tIns="12700" rIns="0" bIns="0" rtlCol="0">
            <a:spAutoFit/>
          </a:bodyPr>
          <a:lstStyle/>
          <a:p>
            <a:pPr marL="12700">
              <a:lnSpc>
                <a:spcPct val="100000"/>
              </a:lnSpc>
              <a:spcBef>
                <a:spcPts val="100"/>
              </a:spcBef>
            </a:pPr>
            <a:r>
              <a:rPr sz="3600" spc="114" dirty="0">
                <a:solidFill>
                  <a:srgbClr val="404040"/>
                </a:solidFill>
                <a:latin typeface="Lucida Sans"/>
                <a:cs typeface="Lucida Sans"/>
              </a:rPr>
              <a:t>Acceptance</a:t>
            </a:r>
            <a:r>
              <a:rPr sz="3600" spc="-125" dirty="0">
                <a:solidFill>
                  <a:srgbClr val="404040"/>
                </a:solidFill>
                <a:latin typeface="Lucida Sans"/>
                <a:cs typeface="Lucida Sans"/>
              </a:rPr>
              <a:t> </a:t>
            </a:r>
            <a:r>
              <a:rPr sz="3600" spc="-55" dirty="0">
                <a:solidFill>
                  <a:srgbClr val="404040"/>
                </a:solidFill>
                <a:latin typeface="Lucida Sans"/>
                <a:cs typeface="Lucida Sans"/>
              </a:rPr>
              <a:t>Testing</a:t>
            </a:r>
            <a:endParaRPr sz="3600">
              <a:latin typeface="Lucida Sans"/>
              <a:cs typeface="Lucida Sans"/>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4464685">
              <a:lnSpc>
                <a:spcPct val="100000"/>
              </a:lnSpc>
              <a:spcBef>
                <a:spcPts val="100"/>
              </a:spcBef>
            </a:pPr>
            <a:r>
              <a:rPr spc="250" dirty="0"/>
              <a:t>Categories: </a:t>
            </a:r>
            <a:r>
              <a:rPr spc="295" dirty="0"/>
              <a:t>Alpha </a:t>
            </a:r>
            <a:r>
              <a:rPr spc="275" dirty="0"/>
              <a:t>and </a:t>
            </a:r>
            <a:r>
              <a:rPr spc="280" dirty="0"/>
              <a:t>Beta</a:t>
            </a:r>
            <a:r>
              <a:rPr spc="-100" dirty="0"/>
              <a:t> </a:t>
            </a:r>
            <a:r>
              <a:rPr spc="235" dirty="0"/>
              <a:t>testing</a:t>
            </a:r>
          </a:p>
          <a:p>
            <a:pPr marL="4464685" marR="120014">
              <a:lnSpc>
                <a:spcPct val="100800"/>
              </a:lnSpc>
              <a:spcBef>
                <a:spcPts val="1800"/>
              </a:spcBef>
            </a:pPr>
            <a:r>
              <a:rPr spc="280" dirty="0"/>
              <a:t>Beta </a:t>
            </a:r>
            <a:r>
              <a:rPr spc="210" dirty="0"/>
              <a:t>testing: </a:t>
            </a:r>
            <a:r>
              <a:rPr spc="200" dirty="0"/>
              <a:t>for </a:t>
            </a:r>
            <a:r>
              <a:rPr spc="270" dirty="0"/>
              <a:t>Commercial</a:t>
            </a:r>
            <a:r>
              <a:rPr spc="20" dirty="0"/>
              <a:t> </a:t>
            </a:r>
            <a:r>
              <a:rPr spc="225" dirty="0"/>
              <a:t>Off-the-shelf  </a:t>
            </a:r>
            <a:r>
              <a:rPr spc="370" dirty="0"/>
              <a:t>(COTS)</a:t>
            </a:r>
            <a:r>
              <a:rPr spc="170" dirty="0"/>
              <a:t> </a:t>
            </a:r>
            <a:r>
              <a:rPr spc="225" dirty="0"/>
              <a:t>software</a:t>
            </a:r>
          </a:p>
          <a:p>
            <a:pPr marL="4464685" marR="5080">
              <a:lnSpc>
                <a:spcPct val="100800"/>
              </a:lnSpc>
              <a:spcBef>
                <a:spcPts val="1680"/>
              </a:spcBef>
            </a:pPr>
            <a:r>
              <a:rPr spc="285" dirty="0"/>
              <a:t>Both </a:t>
            </a:r>
            <a:r>
              <a:rPr spc="235" dirty="0"/>
              <a:t>carried out </a:t>
            </a:r>
            <a:r>
              <a:rPr spc="315" dirty="0"/>
              <a:t>by </a:t>
            </a:r>
            <a:r>
              <a:rPr spc="254" dirty="0"/>
              <a:t>independent </a:t>
            </a:r>
            <a:r>
              <a:rPr spc="204" dirty="0"/>
              <a:t>testers</a:t>
            </a:r>
            <a:r>
              <a:rPr spc="-305" dirty="0"/>
              <a:t> </a:t>
            </a:r>
            <a:r>
              <a:rPr spc="229" dirty="0"/>
              <a:t>or  </a:t>
            </a:r>
            <a:r>
              <a:rPr spc="220" dirty="0"/>
              <a:t>potential</a:t>
            </a:r>
            <a:r>
              <a:rPr spc="175" dirty="0"/>
              <a:t> </a:t>
            </a:r>
            <a:r>
              <a:rPr spc="250" dirty="0"/>
              <a:t>customers</a:t>
            </a:r>
          </a:p>
        </p:txBody>
      </p:sp>
      <p:sp>
        <p:nvSpPr>
          <p:cNvPr id="5" name="object 5"/>
          <p:cNvSpPr/>
          <p:nvPr/>
        </p:nvSpPr>
        <p:spPr>
          <a:xfrm>
            <a:off x="528299" y="1812925"/>
            <a:ext cx="3434438"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833449" y="511555"/>
            <a:ext cx="4439285" cy="574040"/>
          </a:xfrm>
          <a:prstGeom prst="rect">
            <a:avLst/>
          </a:prstGeom>
        </p:spPr>
        <p:txBody>
          <a:bodyPr vert="horz" wrap="square" lIns="0" tIns="12700" rIns="0" bIns="0" rtlCol="0">
            <a:spAutoFit/>
          </a:bodyPr>
          <a:lstStyle/>
          <a:p>
            <a:pPr marL="12700">
              <a:lnSpc>
                <a:spcPct val="100000"/>
              </a:lnSpc>
              <a:spcBef>
                <a:spcPts val="100"/>
              </a:spcBef>
            </a:pPr>
            <a:r>
              <a:rPr sz="3600" spc="114" dirty="0">
                <a:solidFill>
                  <a:srgbClr val="404040"/>
                </a:solidFill>
                <a:latin typeface="Lucida Sans"/>
                <a:cs typeface="Lucida Sans"/>
              </a:rPr>
              <a:t>Acceptance</a:t>
            </a:r>
            <a:r>
              <a:rPr sz="3600" spc="-125" dirty="0">
                <a:solidFill>
                  <a:srgbClr val="404040"/>
                </a:solidFill>
                <a:latin typeface="Lucida Sans"/>
                <a:cs typeface="Lucida Sans"/>
              </a:rPr>
              <a:t> </a:t>
            </a:r>
            <a:r>
              <a:rPr sz="3600" spc="-55" dirty="0">
                <a:solidFill>
                  <a:srgbClr val="404040"/>
                </a:solidFill>
                <a:latin typeface="Lucida Sans"/>
                <a:cs typeface="Lucida Sans"/>
              </a:rPr>
              <a:t>Testing</a:t>
            </a:r>
            <a:endParaRPr sz="3600">
              <a:latin typeface="Lucida Sans"/>
              <a:cs typeface="Lucida Sans"/>
            </a:endParaRPr>
          </a:p>
        </p:txBody>
      </p:sp>
      <p:sp>
        <p:nvSpPr>
          <p:cNvPr id="4" name="object 4"/>
          <p:cNvSpPr txBox="1">
            <a:spLocks noGrp="1"/>
          </p:cNvSpPr>
          <p:nvPr>
            <p:ph type="body" idx="1"/>
          </p:nvPr>
        </p:nvSpPr>
        <p:spPr>
          <a:prstGeom prst="rect">
            <a:avLst/>
          </a:prstGeom>
        </p:spPr>
        <p:txBody>
          <a:bodyPr vert="horz" wrap="square" lIns="0" tIns="305180" rIns="0" bIns="0" rtlCol="0">
            <a:spAutoFit/>
          </a:bodyPr>
          <a:lstStyle/>
          <a:p>
            <a:pPr marL="4465320" marR="5080">
              <a:lnSpc>
                <a:spcPct val="100800"/>
              </a:lnSpc>
              <a:spcBef>
                <a:spcPts val="75"/>
              </a:spcBef>
            </a:pPr>
            <a:r>
              <a:rPr spc="295" dirty="0"/>
              <a:t>Alpha </a:t>
            </a:r>
            <a:r>
              <a:rPr spc="235" dirty="0"/>
              <a:t>testing </a:t>
            </a:r>
            <a:r>
              <a:rPr spc="270" dirty="0"/>
              <a:t>happens </a:t>
            </a:r>
            <a:r>
              <a:rPr spc="210" dirty="0"/>
              <a:t>at </a:t>
            </a:r>
            <a:r>
              <a:rPr spc="220" dirty="0"/>
              <a:t>the</a:t>
            </a:r>
            <a:r>
              <a:rPr spc="-130" dirty="0"/>
              <a:t> </a:t>
            </a:r>
            <a:r>
              <a:rPr spc="240" dirty="0"/>
              <a:t>developer’s  </a:t>
            </a:r>
            <a:r>
              <a:rPr spc="195" dirty="0"/>
              <a:t>site</a:t>
            </a:r>
          </a:p>
          <a:p>
            <a:pPr marL="4465320" marR="439420">
              <a:lnSpc>
                <a:spcPts val="2810"/>
              </a:lnSpc>
              <a:spcBef>
                <a:spcPts val="1975"/>
              </a:spcBef>
            </a:pPr>
            <a:r>
              <a:rPr spc="280" dirty="0"/>
              <a:t>Beta </a:t>
            </a:r>
            <a:r>
              <a:rPr spc="235" dirty="0"/>
              <a:t>testing </a:t>
            </a:r>
            <a:r>
              <a:rPr spc="270" dirty="0"/>
              <a:t>happens </a:t>
            </a:r>
            <a:r>
              <a:rPr spc="210" dirty="0"/>
              <a:t>at </a:t>
            </a:r>
            <a:r>
              <a:rPr spc="220" dirty="0"/>
              <a:t>the </a:t>
            </a:r>
            <a:r>
              <a:rPr spc="195" dirty="0"/>
              <a:t>site </a:t>
            </a:r>
            <a:r>
              <a:rPr spc="235" dirty="0"/>
              <a:t>of</a:t>
            </a:r>
            <a:r>
              <a:rPr spc="-150" dirty="0"/>
              <a:t> </a:t>
            </a:r>
            <a:r>
              <a:rPr spc="220" dirty="0"/>
              <a:t>the  </a:t>
            </a:r>
            <a:r>
              <a:rPr spc="250" dirty="0"/>
              <a:t>customer</a:t>
            </a:r>
          </a:p>
        </p:txBody>
      </p:sp>
      <p:sp>
        <p:nvSpPr>
          <p:cNvPr id="5" name="object 5"/>
          <p:cNvSpPr/>
          <p:nvPr/>
        </p:nvSpPr>
        <p:spPr>
          <a:xfrm>
            <a:off x="528299" y="1812925"/>
            <a:ext cx="3434438"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3" name="object 3"/>
          <p:cNvSpPr txBox="1">
            <a:spLocks noGrp="1"/>
          </p:cNvSpPr>
          <p:nvPr>
            <p:ph type="title"/>
          </p:nvPr>
        </p:nvSpPr>
        <p:spPr>
          <a:xfrm>
            <a:off x="2131065" y="2150364"/>
            <a:ext cx="7851775" cy="2409190"/>
          </a:xfrm>
          <a:prstGeom prst="rect">
            <a:avLst/>
          </a:prstGeom>
        </p:spPr>
        <p:txBody>
          <a:bodyPr vert="horz" wrap="square" lIns="0" tIns="112395" rIns="0" bIns="0" rtlCol="0">
            <a:spAutoFit/>
          </a:bodyPr>
          <a:lstStyle/>
          <a:p>
            <a:pPr marL="12065" marR="5715" indent="13335" algn="ctr">
              <a:lnSpc>
                <a:spcPct val="85100"/>
              </a:lnSpc>
              <a:spcBef>
                <a:spcPts val="885"/>
              </a:spcBef>
            </a:pPr>
            <a:r>
              <a:rPr sz="4400" spc="-105" dirty="0">
                <a:solidFill>
                  <a:srgbClr val="FFFFFF"/>
                </a:solidFill>
                <a:latin typeface="Verdana"/>
                <a:cs typeface="Verdana"/>
              </a:rPr>
              <a:t>The</a:t>
            </a:r>
            <a:r>
              <a:rPr sz="4400" spc="-450" dirty="0">
                <a:solidFill>
                  <a:srgbClr val="FFFFFF"/>
                </a:solidFill>
                <a:latin typeface="Verdana"/>
                <a:cs typeface="Verdana"/>
              </a:rPr>
              <a:t> </a:t>
            </a:r>
            <a:r>
              <a:rPr sz="4400" spc="-65" dirty="0">
                <a:solidFill>
                  <a:srgbClr val="FFFFFF"/>
                </a:solidFill>
                <a:latin typeface="Verdana"/>
                <a:cs typeface="Verdana"/>
              </a:rPr>
              <a:t>point</a:t>
            </a:r>
            <a:r>
              <a:rPr sz="4400" spc="-450" dirty="0">
                <a:solidFill>
                  <a:srgbClr val="FFFFFF"/>
                </a:solidFill>
                <a:latin typeface="Verdana"/>
                <a:cs typeface="Verdana"/>
              </a:rPr>
              <a:t> </a:t>
            </a:r>
            <a:r>
              <a:rPr sz="4400" spc="35" dirty="0">
                <a:solidFill>
                  <a:srgbClr val="FFFFFF"/>
                </a:solidFill>
                <a:latin typeface="Verdana"/>
                <a:cs typeface="Verdana"/>
              </a:rPr>
              <a:t>of</a:t>
            </a:r>
            <a:r>
              <a:rPr sz="4400" spc="-465" dirty="0">
                <a:solidFill>
                  <a:srgbClr val="FFFFFF"/>
                </a:solidFill>
                <a:latin typeface="Verdana"/>
                <a:cs typeface="Verdana"/>
              </a:rPr>
              <a:t> </a:t>
            </a:r>
            <a:r>
              <a:rPr sz="4400" spc="-80" dirty="0">
                <a:solidFill>
                  <a:srgbClr val="FFFFFF"/>
                </a:solidFill>
                <a:latin typeface="Verdana"/>
                <a:cs typeface="Verdana"/>
              </a:rPr>
              <a:t>Beta</a:t>
            </a:r>
            <a:r>
              <a:rPr sz="4400" spc="-455" dirty="0">
                <a:solidFill>
                  <a:srgbClr val="FFFFFF"/>
                </a:solidFill>
                <a:latin typeface="Verdana"/>
                <a:cs typeface="Verdana"/>
              </a:rPr>
              <a:t> </a:t>
            </a:r>
            <a:r>
              <a:rPr sz="4400" spc="-135" dirty="0">
                <a:solidFill>
                  <a:srgbClr val="FFFFFF"/>
                </a:solidFill>
                <a:latin typeface="Verdana"/>
                <a:cs typeface="Verdana"/>
              </a:rPr>
              <a:t>testing</a:t>
            </a:r>
            <a:r>
              <a:rPr sz="4400" spc="-465" dirty="0">
                <a:solidFill>
                  <a:srgbClr val="FFFFFF"/>
                </a:solidFill>
                <a:latin typeface="Verdana"/>
                <a:cs typeface="Verdana"/>
              </a:rPr>
              <a:t> </a:t>
            </a:r>
            <a:r>
              <a:rPr sz="4400" spc="-165" dirty="0">
                <a:solidFill>
                  <a:srgbClr val="FFFFFF"/>
                </a:solidFill>
                <a:latin typeface="Verdana"/>
                <a:cs typeface="Verdana"/>
              </a:rPr>
              <a:t>is</a:t>
            </a:r>
            <a:r>
              <a:rPr sz="4400" spc="-455" dirty="0">
                <a:solidFill>
                  <a:srgbClr val="FFFFFF"/>
                </a:solidFill>
                <a:latin typeface="Verdana"/>
                <a:cs typeface="Verdana"/>
              </a:rPr>
              <a:t> </a:t>
            </a:r>
            <a:r>
              <a:rPr sz="4400" spc="-5" dirty="0">
                <a:solidFill>
                  <a:srgbClr val="FFFFFF"/>
                </a:solidFill>
                <a:latin typeface="Verdana"/>
                <a:cs typeface="Verdana"/>
              </a:rPr>
              <a:t>to  </a:t>
            </a:r>
            <a:r>
              <a:rPr sz="4400" spc="-160" dirty="0">
                <a:solidFill>
                  <a:srgbClr val="FFFFFF"/>
                </a:solidFill>
                <a:latin typeface="Verdana"/>
                <a:cs typeface="Verdana"/>
              </a:rPr>
              <a:t>use </a:t>
            </a:r>
            <a:r>
              <a:rPr sz="4400" spc="-114" dirty="0">
                <a:solidFill>
                  <a:srgbClr val="FFFFFF"/>
                </a:solidFill>
                <a:latin typeface="Verdana"/>
                <a:cs typeface="Verdana"/>
              </a:rPr>
              <a:t>the </a:t>
            </a:r>
            <a:r>
              <a:rPr sz="4400" spc="-210" dirty="0">
                <a:solidFill>
                  <a:srgbClr val="FFFFFF"/>
                </a:solidFill>
                <a:latin typeface="Verdana"/>
                <a:cs typeface="Verdana"/>
              </a:rPr>
              <a:t>infrastructure, </a:t>
            </a:r>
            <a:r>
              <a:rPr sz="4400" spc="-55" dirty="0">
                <a:solidFill>
                  <a:srgbClr val="FFFFFF"/>
                </a:solidFill>
                <a:latin typeface="Verdana"/>
                <a:cs typeface="Verdana"/>
              </a:rPr>
              <a:t>both  </a:t>
            </a:r>
            <a:r>
              <a:rPr sz="4400" spc="-175" dirty="0">
                <a:solidFill>
                  <a:srgbClr val="FFFFFF"/>
                </a:solidFill>
                <a:latin typeface="Verdana"/>
                <a:cs typeface="Verdana"/>
              </a:rPr>
              <a:t>hardware</a:t>
            </a:r>
            <a:r>
              <a:rPr sz="4400" spc="-450" dirty="0">
                <a:solidFill>
                  <a:srgbClr val="FFFFFF"/>
                </a:solidFill>
                <a:latin typeface="Verdana"/>
                <a:cs typeface="Verdana"/>
              </a:rPr>
              <a:t> </a:t>
            </a:r>
            <a:r>
              <a:rPr sz="4400" spc="-90" dirty="0">
                <a:solidFill>
                  <a:srgbClr val="FFFFFF"/>
                </a:solidFill>
                <a:latin typeface="Verdana"/>
                <a:cs typeface="Verdana"/>
              </a:rPr>
              <a:t>and</a:t>
            </a:r>
            <a:r>
              <a:rPr sz="4400" spc="-455" dirty="0">
                <a:solidFill>
                  <a:srgbClr val="FFFFFF"/>
                </a:solidFill>
                <a:latin typeface="Verdana"/>
                <a:cs typeface="Verdana"/>
              </a:rPr>
              <a:t> </a:t>
            </a:r>
            <a:r>
              <a:rPr sz="4400" spc="-195" dirty="0">
                <a:solidFill>
                  <a:srgbClr val="FFFFFF"/>
                </a:solidFill>
                <a:latin typeface="Verdana"/>
                <a:cs typeface="Verdana"/>
              </a:rPr>
              <a:t>software,</a:t>
            </a:r>
            <a:r>
              <a:rPr sz="4400" spc="-455" dirty="0">
                <a:solidFill>
                  <a:srgbClr val="FFFFFF"/>
                </a:solidFill>
                <a:latin typeface="Verdana"/>
                <a:cs typeface="Verdana"/>
              </a:rPr>
              <a:t> </a:t>
            </a:r>
            <a:r>
              <a:rPr sz="4400" spc="35" dirty="0">
                <a:solidFill>
                  <a:srgbClr val="FFFFFF"/>
                </a:solidFill>
                <a:latin typeface="Verdana"/>
                <a:cs typeface="Verdana"/>
              </a:rPr>
              <a:t>of</a:t>
            </a:r>
            <a:r>
              <a:rPr sz="4400" spc="-455" dirty="0">
                <a:solidFill>
                  <a:srgbClr val="FFFFFF"/>
                </a:solidFill>
                <a:latin typeface="Verdana"/>
                <a:cs typeface="Verdana"/>
              </a:rPr>
              <a:t> </a:t>
            </a:r>
            <a:r>
              <a:rPr sz="4400" spc="-150" dirty="0">
                <a:solidFill>
                  <a:srgbClr val="FFFFFF"/>
                </a:solidFill>
                <a:latin typeface="Verdana"/>
                <a:cs typeface="Verdana"/>
              </a:rPr>
              <a:t>the  </a:t>
            </a:r>
            <a:r>
              <a:rPr sz="4400" spc="-70" dirty="0">
                <a:solidFill>
                  <a:srgbClr val="FFFFFF"/>
                </a:solidFill>
                <a:latin typeface="Verdana"/>
                <a:cs typeface="Verdana"/>
              </a:rPr>
              <a:t>end</a:t>
            </a:r>
            <a:r>
              <a:rPr sz="4400" spc="-455" dirty="0">
                <a:solidFill>
                  <a:srgbClr val="FFFFFF"/>
                </a:solidFill>
                <a:latin typeface="Verdana"/>
                <a:cs typeface="Verdana"/>
              </a:rPr>
              <a:t> </a:t>
            </a:r>
            <a:r>
              <a:rPr sz="4400" spc="-275" dirty="0">
                <a:solidFill>
                  <a:srgbClr val="FFFFFF"/>
                </a:solidFill>
                <a:latin typeface="Verdana"/>
                <a:cs typeface="Verdana"/>
              </a:rPr>
              <a:t>users.</a:t>
            </a:r>
            <a:endParaRPr sz="4400">
              <a:latin typeface="Verdana"/>
              <a:cs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9262" y="2089086"/>
            <a:ext cx="2524119" cy="2679827"/>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31355" y="1386055"/>
            <a:ext cx="4320540" cy="462280"/>
          </a:xfrm>
          <a:prstGeom prst="rect">
            <a:avLst/>
          </a:prstGeom>
          <a:solidFill>
            <a:srgbClr val="2A9FBC"/>
          </a:solidFill>
        </p:spPr>
        <p:txBody>
          <a:bodyPr vert="horz" wrap="square" lIns="0" tIns="34290" rIns="0" bIns="0" rtlCol="0">
            <a:spAutoFit/>
          </a:bodyPr>
          <a:lstStyle/>
          <a:p>
            <a:pPr marL="290195">
              <a:lnSpc>
                <a:spcPct val="100000"/>
              </a:lnSpc>
              <a:spcBef>
                <a:spcPts val="270"/>
              </a:spcBef>
            </a:pPr>
            <a:r>
              <a:rPr spc="165" dirty="0">
                <a:solidFill>
                  <a:srgbClr val="FFFFFF"/>
                </a:solidFill>
              </a:rPr>
              <a:t>It </a:t>
            </a:r>
            <a:r>
              <a:rPr spc="260" dirty="0">
                <a:solidFill>
                  <a:srgbClr val="FFFFFF"/>
                </a:solidFill>
              </a:rPr>
              <a:t>works </a:t>
            </a:r>
            <a:r>
              <a:rPr spc="265" dirty="0">
                <a:solidFill>
                  <a:srgbClr val="FFFFFF"/>
                </a:solidFill>
              </a:rPr>
              <a:t>on </a:t>
            </a:r>
            <a:r>
              <a:rPr spc="330" dirty="0">
                <a:solidFill>
                  <a:srgbClr val="FFFFFF"/>
                </a:solidFill>
              </a:rPr>
              <a:t>my</a:t>
            </a:r>
            <a:r>
              <a:rPr spc="-15" dirty="0">
                <a:solidFill>
                  <a:srgbClr val="FFFFFF"/>
                </a:solidFill>
              </a:rPr>
              <a:t> </a:t>
            </a:r>
            <a:r>
              <a:rPr spc="220" dirty="0">
                <a:solidFill>
                  <a:srgbClr val="FFFFFF"/>
                </a:solidFill>
              </a:rPr>
              <a:t>machine!</a:t>
            </a:r>
          </a:p>
        </p:txBody>
      </p:sp>
      <p:sp>
        <p:nvSpPr>
          <p:cNvPr id="4" name="object 4"/>
          <p:cNvSpPr/>
          <p:nvPr/>
        </p:nvSpPr>
        <p:spPr>
          <a:xfrm>
            <a:off x="7240708" y="810620"/>
            <a:ext cx="3420745" cy="1899920"/>
          </a:xfrm>
          <a:custGeom>
            <a:avLst/>
            <a:gdLst/>
            <a:ahLst/>
            <a:cxnLst/>
            <a:rect l="l" t="t" r="r" b="b"/>
            <a:pathLst>
              <a:path w="3420745" h="1899920">
                <a:moveTo>
                  <a:pt x="0" y="28588"/>
                </a:moveTo>
                <a:lnTo>
                  <a:pt x="2246" y="17460"/>
                </a:lnTo>
                <a:lnTo>
                  <a:pt x="8373" y="8373"/>
                </a:lnTo>
                <a:lnTo>
                  <a:pt x="17460" y="2246"/>
                </a:lnTo>
                <a:lnTo>
                  <a:pt x="28588" y="0"/>
                </a:lnTo>
                <a:lnTo>
                  <a:pt x="3391695" y="0"/>
                </a:lnTo>
                <a:lnTo>
                  <a:pt x="3402823" y="2246"/>
                </a:lnTo>
                <a:lnTo>
                  <a:pt x="3411910" y="8373"/>
                </a:lnTo>
                <a:lnTo>
                  <a:pt x="3418037" y="17460"/>
                </a:lnTo>
                <a:lnTo>
                  <a:pt x="3420283" y="28588"/>
                </a:lnTo>
                <a:lnTo>
                  <a:pt x="3420283" y="1870937"/>
                </a:lnTo>
                <a:lnTo>
                  <a:pt x="3418037" y="1882065"/>
                </a:lnTo>
                <a:lnTo>
                  <a:pt x="3411910" y="1891152"/>
                </a:lnTo>
                <a:lnTo>
                  <a:pt x="3402823" y="1897279"/>
                </a:lnTo>
                <a:lnTo>
                  <a:pt x="3391695" y="1899525"/>
                </a:lnTo>
                <a:lnTo>
                  <a:pt x="28588" y="1899525"/>
                </a:lnTo>
                <a:lnTo>
                  <a:pt x="17460" y="1897279"/>
                </a:lnTo>
                <a:lnTo>
                  <a:pt x="8373" y="1891152"/>
                </a:lnTo>
                <a:lnTo>
                  <a:pt x="2246" y="1882065"/>
                </a:lnTo>
                <a:lnTo>
                  <a:pt x="0" y="1870937"/>
                </a:lnTo>
                <a:lnTo>
                  <a:pt x="0" y="28588"/>
                </a:lnTo>
                <a:close/>
              </a:path>
            </a:pathLst>
          </a:custGeom>
          <a:ln w="25387">
            <a:solidFill>
              <a:srgbClr val="404040"/>
            </a:solidFill>
          </a:ln>
        </p:spPr>
        <p:txBody>
          <a:bodyPr wrap="square" lIns="0" tIns="0" rIns="0" bIns="0" rtlCol="0"/>
          <a:lstStyle/>
          <a:p>
            <a:endParaRPr/>
          </a:p>
        </p:txBody>
      </p:sp>
      <p:sp>
        <p:nvSpPr>
          <p:cNvPr id="5" name="object 5"/>
          <p:cNvSpPr txBox="1"/>
          <p:nvPr/>
        </p:nvSpPr>
        <p:spPr>
          <a:xfrm>
            <a:off x="7584034" y="1039557"/>
            <a:ext cx="1367790" cy="1367790"/>
          </a:xfrm>
          <a:prstGeom prst="rect">
            <a:avLst/>
          </a:prstGeom>
          <a:solidFill>
            <a:srgbClr val="404040"/>
          </a:solidFill>
        </p:spPr>
        <p:txBody>
          <a:bodyPr vert="horz" wrap="square" lIns="0" tIns="0" rIns="0" bIns="0" rtlCol="0">
            <a:spAutoFit/>
          </a:bodyPr>
          <a:lstStyle/>
          <a:p>
            <a:pPr>
              <a:lnSpc>
                <a:spcPct val="100000"/>
              </a:lnSpc>
            </a:pPr>
            <a:endParaRPr sz="2300" dirty="0">
              <a:latin typeface="Times New Roman"/>
              <a:cs typeface="Times New Roman"/>
            </a:endParaRPr>
          </a:p>
          <a:p>
            <a:pPr marL="440690">
              <a:lnSpc>
                <a:spcPct val="100000"/>
              </a:lnSpc>
              <a:spcBef>
                <a:spcPts val="1550"/>
              </a:spcBef>
            </a:pPr>
            <a:r>
              <a:rPr sz="1800" spc="114" dirty="0">
                <a:solidFill>
                  <a:srgbClr val="FFFFFF"/>
                </a:solidFill>
                <a:latin typeface="Verdana"/>
                <a:cs typeface="Verdana"/>
              </a:rPr>
              <a:t>App</a:t>
            </a:r>
            <a:endParaRPr sz="1800" dirty="0">
              <a:latin typeface="Verdana"/>
              <a:cs typeface="Verdana"/>
            </a:endParaRPr>
          </a:p>
        </p:txBody>
      </p:sp>
      <p:sp>
        <p:nvSpPr>
          <p:cNvPr id="6" name="object 6"/>
          <p:cNvSpPr txBox="1"/>
          <p:nvPr/>
        </p:nvSpPr>
        <p:spPr>
          <a:xfrm>
            <a:off x="7224666" y="350175"/>
            <a:ext cx="3122930" cy="461009"/>
          </a:xfrm>
          <a:prstGeom prst="rect">
            <a:avLst/>
          </a:prstGeom>
          <a:solidFill>
            <a:srgbClr val="404040"/>
          </a:solidFill>
        </p:spPr>
        <p:txBody>
          <a:bodyPr vert="horz" wrap="square" lIns="0" tIns="79375" rIns="0" bIns="0" rtlCol="0">
            <a:spAutoFit/>
          </a:bodyPr>
          <a:lstStyle/>
          <a:p>
            <a:pPr marL="578485">
              <a:lnSpc>
                <a:spcPct val="100000"/>
              </a:lnSpc>
              <a:spcBef>
                <a:spcPts val="625"/>
              </a:spcBef>
            </a:pPr>
            <a:r>
              <a:rPr sz="1800" spc="-5" dirty="0">
                <a:solidFill>
                  <a:srgbClr val="FFFFFF"/>
                </a:solidFill>
                <a:latin typeface="Verdana"/>
                <a:cs typeface="Verdana"/>
              </a:rPr>
              <a:t>Dev</a:t>
            </a:r>
            <a:r>
              <a:rPr sz="1800" spc="-105" dirty="0">
                <a:solidFill>
                  <a:srgbClr val="FFFFFF"/>
                </a:solidFill>
                <a:latin typeface="Verdana"/>
                <a:cs typeface="Verdana"/>
              </a:rPr>
              <a:t> </a:t>
            </a:r>
            <a:r>
              <a:rPr sz="1800" spc="-10" dirty="0">
                <a:solidFill>
                  <a:srgbClr val="FFFFFF"/>
                </a:solidFill>
                <a:latin typeface="Verdana"/>
                <a:cs typeface="Verdana"/>
              </a:rPr>
              <a:t>environment</a:t>
            </a:r>
            <a:endParaRPr sz="1800">
              <a:latin typeface="Verdana"/>
              <a:cs typeface="Verdana"/>
            </a:endParaRPr>
          </a:p>
        </p:txBody>
      </p:sp>
      <p:sp>
        <p:nvSpPr>
          <p:cNvPr id="7" name="object 7"/>
          <p:cNvSpPr/>
          <p:nvPr/>
        </p:nvSpPr>
        <p:spPr>
          <a:xfrm>
            <a:off x="7256749" y="3889444"/>
            <a:ext cx="3420745" cy="1899920"/>
          </a:xfrm>
          <a:custGeom>
            <a:avLst/>
            <a:gdLst/>
            <a:ahLst/>
            <a:cxnLst/>
            <a:rect l="l" t="t" r="r" b="b"/>
            <a:pathLst>
              <a:path w="3420745" h="1899920">
                <a:moveTo>
                  <a:pt x="0" y="28588"/>
                </a:moveTo>
                <a:lnTo>
                  <a:pt x="2246" y="17460"/>
                </a:lnTo>
                <a:lnTo>
                  <a:pt x="8373" y="8373"/>
                </a:lnTo>
                <a:lnTo>
                  <a:pt x="17460" y="2246"/>
                </a:lnTo>
                <a:lnTo>
                  <a:pt x="28588" y="0"/>
                </a:lnTo>
                <a:lnTo>
                  <a:pt x="3391695" y="0"/>
                </a:lnTo>
                <a:lnTo>
                  <a:pt x="3402823" y="2246"/>
                </a:lnTo>
                <a:lnTo>
                  <a:pt x="3411910" y="8373"/>
                </a:lnTo>
                <a:lnTo>
                  <a:pt x="3418037" y="17460"/>
                </a:lnTo>
                <a:lnTo>
                  <a:pt x="3420283" y="28588"/>
                </a:lnTo>
                <a:lnTo>
                  <a:pt x="3420283" y="1870937"/>
                </a:lnTo>
                <a:lnTo>
                  <a:pt x="3418037" y="1882065"/>
                </a:lnTo>
                <a:lnTo>
                  <a:pt x="3411910" y="1891152"/>
                </a:lnTo>
                <a:lnTo>
                  <a:pt x="3402823" y="1897279"/>
                </a:lnTo>
                <a:lnTo>
                  <a:pt x="3391695" y="1899525"/>
                </a:lnTo>
                <a:lnTo>
                  <a:pt x="28588" y="1899525"/>
                </a:lnTo>
                <a:lnTo>
                  <a:pt x="17460" y="1897279"/>
                </a:lnTo>
                <a:lnTo>
                  <a:pt x="8373" y="1891152"/>
                </a:lnTo>
                <a:lnTo>
                  <a:pt x="2246" y="1882065"/>
                </a:lnTo>
                <a:lnTo>
                  <a:pt x="0" y="1870937"/>
                </a:lnTo>
                <a:lnTo>
                  <a:pt x="0" y="28588"/>
                </a:lnTo>
                <a:close/>
              </a:path>
            </a:pathLst>
          </a:custGeom>
          <a:ln w="25387">
            <a:solidFill>
              <a:srgbClr val="404040"/>
            </a:solidFill>
          </a:ln>
        </p:spPr>
        <p:txBody>
          <a:bodyPr wrap="square" lIns="0" tIns="0" rIns="0" bIns="0" rtlCol="0"/>
          <a:lstStyle/>
          <a:p>
            <a:endParaRPr/>
          </a:p>
        </p:txBody>
      </p:sp>
      <p:sp>
        <p:nvSpPr>
          <p:cNvPr id="8" name="object 8"/>
          <p:cNvSpPr txBox="1"/>
          <p:nvPr/>
        </p:nvSpPr>
        <p:spPr>
          <a:xfrm>
            <a:off x="7240708" y="3429000"/>
            <a:ext cx="3122930" cy="461009"/>
          </a:xfrm>
          <a:prstGeom prst="rect">
            <a:avLst/>
          </a:prstGeom>
          <a:solidFill>
            <a:srgbClr val="404040"/>
          </a:solidFill>
        </p:spPr>
        <p:txBody>
          <a:bodyPr vert="horz" wrap="square" lIns="0" tIns="79375" rIns="0" bIns="0" rtlCol="0">
            <a:spAutoFit/>
          </a:bodyPr>
          <a:lstStyle/>
          <a:p>
            <a:pPr marL="246379">
              <a:lnSpc>
                <a:spcPct val="100000"/>
              </a:lnSpc>
              <a:spcBef>
                <a:spcPts val="625"/>
              </a:spcBef>
            </a:pPr>
            <a:r>
              <a:rPr sz="1800" dirty="0">
                <a:solidFill>
                  <a:srgbClr val="FFFFFF"/>
                </a:solidFill>
                <a:latin typeface="Verdana"/>
                <a:cs typeface="Verdana"/>
              </a:rPr>
              <a:t>Customer</a:t>
            </a:r>
            <a:r>
              <a:rPr sz="1800" spc="-120" dirty="0">
                <a:solidFill>
                  <a:srgbClr val="FFFFFF"/>
                </a:solidFill>
                <a:latin typeface="Verdana"/>
                <a:cs typeface="Verdana"/>
              </a:rPr>
              <a:t> </a:t>
            </a:r>
            <a:r>
              <a:rPr sz="1800" spc="-5" dirty="0">
                <a:solidFill>
                  <a:srgbClr val="FFFFFF"/>
                </a:solidFill>
                <a:latin typeface="Verdana"/>
                <a:cs typeface="Verdana"/>
              </a:rPr>
              <a:t>environment</a:t>
            </a:r>
            <a:endParaRPr sz="1800">
              <a:latin typeface="Verdana"/>
              <a:cs typeface="Verdana"/>
            </a:endParaRPr>
          </a:p>
        </p:txBody>
      </p:sp>
      <p:sp>
        <p:nvSpPr>
          <p:cNvPr id="9" name="object 9"/>
          <p:cNvSpPr/>
          <p:nvPr/>
        </p:nvSpPr>
        <p:spPr>
          <a:xfrm>
            <a:off x="9243199" y="4373359"/>
            <a:ext cx="896588" cy="79110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55258E-16 4.44444E-6 L 5E-6 0.4544 " pathEditMode="relative" rAng="0" ptsTypes="AA">
                                      <p:cBhvr>
                                        <p:cTn id="6" dur="2000" fill="hold"/>
                                        <p:tgtEl>
                                          <p:spTgt spid="5"/>
                                        </p:tgtEl>
                                        <p:attrNameLst>
                                          <p:attrName>ppt_x</p:attrName>
                                          <p:attrName>ppt_y</p:attrName>
                                        </p:attrNameLst>
                                      </p:cBhvr>
                                      <p:rCtr x="-156" y="2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1695" y="3409950"/>
            <a:ext cx="10768609" cy="380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340975" y="2718308"/>
            <a:ext cx="5066030" cy="57404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202020"/>
                </a:solidFill>
                <a:latin typeface="Verdana"/>
                <a:cs typeface="Verdana"/>
              </a:rPr>
              <a:t>Comparing </a:t>
            </a:r>
            <a:r>
              <a:rPr sz="3600" spc="-114" dirty="0">
                <a:solidFill>
                  <a:srgbClr val="202020"/>
                </a:solidFill>
                <a:latin typeface="Verdana"/>
                <a:cs typeface="Verdana"/>
              </a:rPr>
              <a:t>Test</a:t>
            </a:r>
            <a:r>
              <a:rPr sz="3600" spc="-470" dirty="0">
                <a:solidFill>
                  <a:srgbClr val="202020"/>
                </a:solidFill>
                <a:latin typeface="Verdana"/>
                <a:cs typeface="Verdana"/>
              </a:rPr>
              <a:t> </a:t>
            </a:r>
            <a:r>
              <a:rPr sz="3600" spc="-35" dirty="0">
                <a:solidFill>
                  <a:srgbClr val="202020"/>
                </a:solidFill>
                <a:latin typeface="Verdana"/>
                <a:cs typeface="Verdana"/>
              </a:rPr>
              <a:t>Types</a:t>
            </a:r>
            <a:endParaRPr sz="36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52880" y="933248"/>
            <a:ext cx="171450" cy="4629150"/>
          </a:xfrm>
          <a:custGeom>
            <a:avLst/>
            <a:gdLst/>
            <a:ahLst/>
            <a:cxnLst/>
            <a:rect l="l" t="t" r="r" b="b"/>
            <a:pathLst>
              <a:path w="171450" h="4629150">
                <a:moveTo>
                  <a:pt x="114300" y="142887"/>
                </a:moveTo>
                <a:lnTo>
                  <a:pt x="57150" y="142887"/>
                </a:lnTo>
                <a:lnTo>
                  <a:pt x="57150" y="4628565"/>
                </a:lnTo>
                <a:lnTo>
                  <a:pt x="114300" y="4628565"/>
                </a:lnTo>
                <a:lnTo>
                  <a:pt x="114300" y="142887"/>
                </a:lnTo>
                <a:close/>
              </a:path>
              <a:path w="171450" h="4629150">
                <a:moveTo>
                  <a:pt x="85725" y="0"/>
                </a:moveTo>
                <a:lnTo>
                  <a:pt x="0" y="171450"/>
                </a:lnTo>
                <a:lnTo>
                  <a:pt x="57150" y="171450"/>
                </a:lnTo>
                <a:lnTo>
                  <a:pt x="57150" y="142887"/>
                </a:lnTo>
                <a:lnTo>
                  <a:pt x="157168" y="142887"/>
                </a:lnTo>
                <a:lnTo>
                  <a:pt x="85725" y="0"/>
                </a:lnTo>
                <a:close/>
              </a:path>
              <a:path w="171450" h="4629150">
                <a:moveTo>
                  <a:pt x="157168" y="142887"/>
                </a:moveTo>
                <a:lnTo>
                  <a:pt x="114300" y="142887"/>
                </a:lnTo>
                <a:lnTo>
                  <a:pt x="114300" y="171450"/>
                </a:lnTo>
                <a:lnTo>
                  <a:pt x="171450" y="171450"/>
                </a:lnTo>
                <a:lnTo>
                  <a:pt x="157168" y="142887"/>
                </a:lnTo>
                <a:close/>
              </a:path>
            </a:pathLst>
          </a:custGeom>
          <a:solidFill>
            <a:srgbClr val="404040"/>
          </a:solidFill>
        </p:spPr>
        <p:txBody>
          <a:bodyPr wrap="square" lIns="0" tIns="0" rIns="0" bIns="0" rtlCol="0"/>
          <a:lstStyle/>
          <a:p>
            <a:endParaRPr/>
          </a:p>
        </p:txBody>
      </p:sp>
      <p:sp>
        <p:nvSpPr>
          <p:cNvPr id="3" name="object 3"/>
          <p:cNvSpPr txBox="1">
            <a:spLocks noGrp="1"/>
          </p:cNvSpPr>
          <p:nvPr>
            <p:ph type="title"/>
          </p:nvPr>
        </p:nvSpPr>
        <p:spPr>
          <a:xfrm>
            <a:off x="795177" y="358140"/>
            <a:ext cx="142049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404040"/>
                </a:solidFill>
              </a:rPr>
              <a:t>Test</a:t>
            </a:r>
            <a:r>
              <a:rPr sz="2000" spc="90" dirty="0">
                <a:solidFill>
                  <a:srgbClr val="404040"/>
                </a:solidFill>
              </a:rPr>
              <a:t> </a:t>
            </a:r>
            <a:r>
              <a:rPr sz="2000" spc="215" dirty="0">
                <a:solidFill>
                  <a:srgbClr val="404040"/>
                </a:solidFill>
              </a:rPr>
              <a:t>Levels</a:t>
            </a:r>
            <a:endParaRPr sz="2000"/>
          </a:p>
        </p:txBody>
      </p:sp>
      <p:sp>
        <p:nvSpPr>
          <p:cNvPr id="4" name="object 4"/>
          <p:cNvSpPr/>
          <p:nvPr/>
        </p:nvSpPr>
        <p:spPr>
          <a:xfrm>
            <a:off x="2121030" y="4336338"/>
            <a:ext cx="1036955" cy="1036955"/>
          </a:xfrm>
          <a:custGeom>
            <a:avLst/>
            <a:gdLst/>
            <a:ahLst/>
            <a:cxnLst/>
            <a:rect l="l" t="t" r="r" b="b"/>
            <a:pathLst>
              <a:path w="1036955" h="1036954">
                <a:moveTo>
                  <a:pt x="1036942" y="0"/>
                </a:moveTo>
                <a:lnTo>
                  <a:pt x="0" y="0"/>
                </a:lnTo>
                <a:lnTo>
                  <a:pt x="0" y="1036942"/>
                </a:lnTo>
                <a:lnTo>
                  <a:pt x="1036942" y="1036942"/>
                </a:lnTo>
                <a:lnTo>
                  <a:pt x="1036942" y="0"/>
                </a:lnTo>
                <a:close/>
              </a:path>
            </a:pathLst>
          </a:custGeom>
          <a:solidFill>
            <a:srgbClr val="404040"/>
          </a:solidFill>
        </p:spPr>
        <p:txBody>
          <a:bodyPr wrap="square" lIns="0" tIns="0" rIns="0" bIns="0" rtlCol="0"/>
          <a:lstStyle/>
          <a:p>
            <a:endParaRPr/>
          </a:p>
        </p:txBody>
      </p:sp>
      <p:sp>
        <p:nvSpPr>
          <p:cNvPr id="5" name="object 5"/>
          <p:cNvSpPr/>
          <p:nvPr/>
        </p:nvSpPr>
        <p:spPr>
          <a:xfrm>
            <a:off x="2121027" y="2910534"/>
            <a:ext cx="2735580" cy="1036955"/>
          </a:xfrm>
          <a:custGeom>
            <a:avLst/>
            <a:gdLst/>
            <a:ahLst/>
            <a:cxnLst/>
            <a:rect l="l" t="t" r="r" b="b"/>
            <a:pathLst>
              <a:path w="2735579" h="1036954">
                <a:moveTo>
                  <a:pt x="1036942" y="0"/>
                </a:moveTo>
                <a:lnTo>
                  <a:pt x="0" y="0"/>
                </a:lnTo>
                <a:lnTo>
                  <a:pt x="0" y="1036942"/>
                </a:lnTo>
                <a:lnTo>
                  <a:pt x="1036942" y="1036942"/>
                </a:lnTo>
                <a:lnTo>
                  <a:pt x="1036942" y="518464"/>
                </a:lnTo>
                <a:lnTo>
                  <a:pt x="1036942" y="0"/>
                </a:lnTo>
                <a:close/>
              </a:path>
              <a:path w="2735579" h="1036954">
                <a:moveTo>
                  <a:pt x="1698396" y="518464"/>
                </a:moveTo>
                <a:lnTo>
                  <a:pt x="1669821" y="504177"/>
                </a:lnTo>
                <a:lnTo>
                  <a:pt x="1612671" y="475602"/>
                </a:lnTo>
                <a:lnTo>
                  <a:pt x="1612671" y="504177"/>
                </a:lnTo>
                <a:lnTo>
                  <a:pt x="1122667" y="504177"/>
                </a:lnTo>
                <a:lnTo>
                  <a:pt x="1122667" y="475602"/>
                </a:lnTo>
                <a:lnTo>
                  <a:pt x="1036942" y="518464"/>
                </a:lnTo>
                <a:lnTo>
                  <a:pt x="1122667" y="561327"/>
                </a:lnTo>
                <a:lnTo>
                  <a:pt x="1122667" y="532752"/>
                </a:lnTo>
                <a:lnTo>
                  <a:pt x="1612671" y="532752"/>
                </a:lnTo>
                <a:lnTo>
                  <a:pt x="1612671" y="561327"/>
                </a:lnTo>
                <a:lnTo>
                  <a:pt x="1669821" y="532752"/>
                </a:lnTo>
                <a:lnTo>
                  <a:pt x="1698396" y="518464"/>
                </a:lnTo>
                <a:close/>
              </a:path>
              <a:path w="2735579" h="1036954">
                <a:moveTo>
                  <a:pt x="2735338" y="0"/>
                </a:moveTo>
                <a:lnTo>
                  <a:pt x="1698396" y="0"/>
                </a:lnTo>
                <a:lnTo>
                  <a:pt x="1698396" y="518464"/>
                </a:lnTo>
                <a:lnTo>
                  <a:pt x="1698396" y="1036942"/>
                </a:lnTo>
                <a:lnTo>
                  <a:pt x="2735338" y="1036942"/>
                </a:lnTo>
                <a:lnTo>
                  <a:pt x="2735338" y="0"/>
                </a:lnTo>
                <a:close/>
              </a:path>
            </a:pathLst>
          </a:custGeom>
          <a:solidFill>
            <a:srgbClr val="404040"/>
          </a:solidFill>
        </p:spPr>
        <p:txBody>
          <a:bodyPr wrap="square" lIns="0" tIns="0" rIns="0" bIns="0" rtlCol="0"/>
          <a:lstStyle/>
          <a:p>
            <a:endParaRPr/>
          </a:p>
        </p:txBody>
      </p:sp>
      <p:sp>
        <p:nvSpPr>
          <p:cNvPr id="6" name="object 6"/>
          <p:cNvSpPr/>
          <p:nvPr/>
        </p:nvSpPr>
        <p:spPr>
          <a:xfrm>
            <a:off x="2121027" y="1384960"/>
            <a:ext cx="4434205" cy="1036955"/>
          </a:xfrm>
          <a:custGeom>
            <a:avLst/>
            <a:gdLst/>
            <a:ahLst/>
            <a:cxnLst/>
            <a:rect l="l" t="t" r="r" b="b"/>
            <a:pathLst>
              <a:path w="4434205" h="1036955">
                <a:moveTo>
                  <a:pt x="1036942" y="0"/>
                </a:moveTo>
                <a:lnTo>
                  <a:pt x="0" y="0"/>
                </a:lnTo>
                <a:lnTo>
                  <a:pt x="0" y="1036942"/>
                </a:lnTo>
                <a:lnTo>
                  <a:pt x="1036942" y="1036942"/>
                </a:lnTo>
                <a:lnTo>
                  <a:pt x="1036942" y="518477"/>
                </a:lnTo>
                <a:lnTo>
                  <a:pt x="1036942" y="0"/>
                </a:lnTo>
                <a:close/>
              </a:path>
              <a:path w="4434205" h="1036955">
                <a:moveTo>
                  <a:pt x="1698396" y="518477"/>
                </a:moveTo>
                <a:lnTo>
                  <a:pt x="1669821" y="504190"/>
                </a:lnTo>
                <a:lnTo>
                  <a:pt x="1612671" y="475615"/>
                </a:lnTo>
                <a:lnTo>
                  <a:pt x="1612671" y="504190"/>
                </a:lnTo>
                <a:lnTo>
                  <a:pt x="1122667" y="504190"/>
                </a:lnTo>
                <a:lnTo>
                  <a:pt x="1122667" y="475615"/>
                </a:lnTo>
                <a:lnTo>
                  <a:pt x="1036942" y="518477"/>
                </a:lnTo>
                <a:lnTo>
                  <a:pt x="1122667" y="561340"/>
                </a:lnTo>
                <a:lnTo>
                  <a:pt x="1122667" y="532765"/>
                </a:lnTo>
                <a:lnTo>
                  <a:pt x="1612671" y="532765"/>
                </a:lnTo>
                <a:lnTo>
                  <a:pt x="1612671" y="561340"/>
                </a:lnTo>
                <a:lnTo>
                  <a:pt x="1669821" y="532765"/>
                </a:lnTo>
                <a:lnTo>
                  <a:pt x="1698396" y="518477"/>
                </a:lnTo>
                <a:close/>
              </a:path>
              <a:path w="4434205" h="1036955">
                <a:moveTo>
                  <a:pt x="2735338" y="0"/>
                </a:moveTo>
                <a:lnTo>
                  <a:pt x="1698396" y="0"/>
                </a:lnTo>
                <a:lnTo>
                  <a:pt x="1698396" y="518477"/>
                </a:lnTo>
                <a:lnTo>
                  <a:pt x="1698396" y="1036942"/>
                </a:lnTo>
                <a:lnTo>
                  <a:pt x="2735338" y="1036942"/>
                </a:lnTo>
                <a:lnTo>
                  <a:pt x="2735338" y="518477"/>
                </a:lnTo>
                <a:lnTo>
                  <a:pt x="2735338" y="0"/>
                </a:lnTo>
                <a:close/>
              </a:path>
              <a:path w="4434205" h="1036955">
                <a:moveTo>
                  <a:pt x="3396792" y="518477"/>
                </a:moveTo>
                <a:lnTo>
                  <a:pt x="3368217" y="504190"/>
                </a:lnTo>
                <a:lnTo>
                  <a:pt x="3311067" y="475615"/>
                </a:lnTo>
                <a:lnTo>
                  <a:pt x="3311067" y="504190"/>
                </a:lnTo>
                <a:lnTo>
                  <a:pt x="2821063" y="504190"/>
                </a:lnTo>
                <a:lnTo>
                  <a:pt x="2821063" y="475615"/>
                </a:lnTo>
                <a:lnTo>
                  <a:pt x="2735338" y="518477"/>
                </a:lnTo>
                <a:lnTo>
                  <a:pt x="2821063" y="561340"/>
                </a:lnTo>
                <a:lnTo>
                  <a:pt x="2821063" y="532765"/>
                </a:lnTo>
                <a:lnTo>
                  <a:pt x="3311067" y="532765"/>
                </a:lnTo>
                <a:lnTo>
                  <a:pt x="3311067" y="561340"/>
                </a:lnTo>
                <a:lnTo>
                  <a:pt x="3368217" y="532765"/>
                </a:lnTo>
                <a:lnTo>
                  <a:pt x="3396792" y="518477"/>
                </a:lnTo>
                <a:close/>
              </a:path>
              <a:path w="4434205" h="1036955">
                <a:moveTo>
                  <a:pt x="4433735" y="0"/>
                </a:moveTo>
                <a:lnTo>
                  <a:pt x="3396792" y="0"/>
                </a:lnTo>
                <a:lnTo>
                  <a:pt x="3396792" y="518477"/>
                </a:lnTo>
                <a:lnTo>
                  <a:pt x="3396792" y="1036942"/>
                </a:lnTo>
                <a:lnTo>
                  <a:pt x="4433735" y="1036942"/>
                </a:lnTo>
                <a:lnTo>
                  <a:pt x="4433735" y="0"/>
                </a:lnTo>
                <a:close/>
              </a:path>
            </a:pathLst>
          </a:custGeom>
          <a:solidFill>
            <a:srgbClr val="40404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25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35500" cy="6858001"/>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75" dirty="0"/>
              <a:t>Four </a:t>
            </a:r>
            <a:r>
              <a:rPr spc="200" dirty="0"/>
              <a:t>test</a:t>
            </a:r>
            <a:r>
              <a:rPr spc="40" dirty="0"/>
              <a:t> </a:t>
            </a:r>
            <a:r>
              <a:rPr spc="180" dirty="0"/>
              <a:t>levels:</a:t>
            </a:r>
          </a:p>
        </p:txBody>
      </p:sp>
      <p:sp>
        <p:nvSpPr>
          <p:cNvPr id="4" name="object 4"/>
          <p:cNvSpPr txBox="1"/>
          <p:nvPr/>
        </p:nvSpPr>
        <p:spPr>
          <a:xfrm>
            <a:off x="5466078" y="1819148"/>
            <a:ext cx="2108835" cy="1790700"/>
          </a:xfrm>
          <a:prstGeom prst="rect">
            <a:avLst/>
          </a:prstGeom>
        </p:spPr>
        <p:txBody>
          <a:bodyPr vert="horz" wrap="square" lIns="0" tIns="91440" rIns="0" bIns="0" rtlCol="0">
            <a:spAutoFit/>
          </a:bodyPr>
          <a:lstStyle/>
          <a:p>
            <a:pPr marL="301625" indent="-288925">
              <a:lnSpc>
                <a:spcPct val="100000"/>
              </a:lnSpc>
              <a:spcBef>
                <a:spcPts val="720"/>
              </a:spcBef>
              <a:buSzPct val="75000"/>
              <a:buFont typeface="Lucida Sans Unicode"/>
              <a:buChar char="-"/>
              <a:tabLst>
                <a:tab pos="300990" algn="l"/>
                <a:tab pos="301625" algn="l"/>
              </a:tabLst>
            </a:pPr>
            <a:r>
              <a:rPr sz="2400" spc="20" dirty="0">
                <a:solidFill>
                  <a:srgbClr val="F05A28"/>
                </a:solidFill>
                <a:latin typeface="Verdana"/>
                <a:cs typeface="Verdana"/>
              </a:rPr>
              <a:t>Component</a:t>
            </a:r>
            <a:endParaRPr sz="2400" dirty="0">
              <a:latin typeface="Verdana"/>
              <a:cs typeface="Verdana"/>
            </a:endParaRPr>
          </a:p>
          <a:p>
            <a:pPr marL="301625" indent="-288925">
              <a:lnSpc>
                <a:spcPct val="100000"/>
              </a:lnSpc>
              <a:spcBef>
                <a:spcPts val="625"/>
              </a:spcBef>
              <a:buSzPct val="75000"/>
              <a:buFont typeface="Lucida Sans Unicode"/>
              <a:buChar char="-"/>
              <a:tabLst>
                <a:tab pos="300990" algn="l"/>
                <a:tab pos="301625" algn="l"/>
              </a:tabLst>
            </a:pPr>
            <a:r>
              <a:rPr sz="2400" spc="-40" dirty="0">
                <a:solidFill>
                  <a:srgbClr val="F05A28"/>
                </a:solidFill>
                <a:latin typeface="Verdana"/>
                <a:cs typeface="Verdana"/>
              </a:rPr>
              <a:t>Integration</a:t>
            </a:r>
            <a:endParaRPr sz="2400" dirty="0">
              <a:latin typeface="Verdana"/>
              <a:cs typeface="Verdana"/>
            </a:endParaRPr>
          </a:p>
          <a:p>
            <a:pPr marL="301625" indent="-288925">
              <a:lnSpc>
                <a:spcPct val="100000"/>
              </a:lnSpc>
              <a:spcBef>
                <a:spcPts val="530"/>
              </a:spcBef>
              <a:buSzPct val="75000"/>
              <a:buFont typeface="Lucida Sans Unicode"/>
              <a:buChar char="-"/>
              <a:tabLst>
                <a:tab pos="300990" algn="l"/>
                <a:tab pos="301625" algn="l"/>
              </a:tabLst>
            </a:pPr>
            <a:r>
              <a:rPr sz="2400" spc="-60" dirty="0">
                <a:solidFill>
                  <a:srgbClr val="F05A28"/>
                </a:solidFill>
                <a:latin typeface="Verdana"/>
                <a:cs typeface="Verdana"/>
              </a:rPr>
              <a:t>System</a:t>
            </a:r>
            <a:endParaRPr sz="2400" dirty="0">
              <a:latin typeface="Verdana"/>
              <a:cs typeface="Verdana"/>
            </a:endParaRPr>
          </a:p>
          <a:p>
            <a:pPr marL="301625" indent="-288925">
              <a:lnSpc>
                <a:spcPct val="100000"/>
              </a:lnSpc>
              <a:spcBef>
                <a:spcPts val="600"/>
              </a:spcBef>
              <a:buSzPct val="75000"/>
              <a:buFont typeface="Lucida Sans Unicode"/>
              <a:buChar char="-"/>
              <a:tabLst>
                <a:tab pos="300990" algn="l"/>
                <a:tab pos="301625" algn="l"/>
              </a:tabLst>
            </a:pPr>
            <a:r>
              <a:rPr sz="2400" spc="40" dirty="0">
                <a:solidFill>
                  <a:srgbClr val="F05A28"/>
                </a:solidFill>
                <a:latin typeface="Verdana"/>
                <a:cs typeface="Verdana"/>
              </a:rPr>
              <a:t>Acceptance</a:t>
            </a:r>
            <a:endParaRPr sz="2400" dirty="0">
              <a:latin typeface="Verdana"/>
              <a:cs typeface="Verdana"/>
            </a:endParaRPr>
          </a:p>
        </p:txBody>
      </p:sp>
      <p:sp>
        <p:nvSpPr>
          <p:cNvPr id="5" name="object 5"/>
          <p:cNvSpPr txBox="1"/>
          <p:nvPr/>
        </p:nvSpPr>
        <p:spPr>
          <a:xfrm>
            <a:off x="5168873" y="4412995"/>
            <a:ext cx="6483350" cy="760095"/>
          </a:xfrm>
          <a:prstGeom prst="rect">
            <a:avLst/>
          </a:prstGeom>
        </p:spPr>
        <p:txBody>
          <a:bodyPr vert="horz" wrap="square" lIns="0" tIns="9525" rIns="0" bIns="0" rtlCol="0">
            <a:spAutoFit/>
          </a:bodyPr>
          <a:lstStyle/>
          <a:p>
            <a:pPr marL="12700" marR="5080">
              <a:lnSpc>
                <a:spcPct val="100800"/>
              </a:lnSpc>
              <a:spcBef>
                <a:spcPts val="75"/>
              </a:spcBef>
            </a:pPr>
            <a:r>
              <a:rPr sz="2400" spc="220" dirty="0">
                <a:solidFill>
                  <a:srgbClr val="F05A28"/>
                </a:solidFill>
                <a:latin typeface="Calibri"/>
                <a:cs typeface="Calibri"/>
              </a:rPr>
              <a:t>Official </a:t>
            </a:r>
            <a:r>
              <a:rPr sz="2400" spc="335" dirty="0">
                <a:solidFill>
                  <a:srgbClr val="F05A28"/>
                </a:solidFill>
                <a:latin typeface="Calibri"/>
                <a:cs typeface="Calibri"/>
              </a:rPr>
              <a:t>ISTQB </a:t>
            </a:r>
            <a:r>
              <a:rPr sz="2400" spc="275" dirty="0">
                <a:solidFill>
                  <a:srgbClr val="F05A28"/>
                </a:solidFill>
                <a:latin typeface="Calibri"/>
                <a:cs typeface="Calibri"/>
              </a:rPr>
              <a:t>and </a:t>
            </a:r>
            <a:r>
              <a:rPr sz="2400" spc="260" dirty="0">
                <a:solidFill>
                  <a:srgbClr val="F05A28"/>
                </a:solidFill>
                <a:latin typeface="Calibri"/>
                <a:cs typeface="Calibri"/>
              </a:rPr>
              <a:t>widely </a:t>
            </a:r>
            <a:r>
              <a:rPr sz="2400" spc="270" dirty="0">
                <a:solidFill>
                  <a:srgbClr val="F05A28"/>
                </a:solidFill>
                <a:latin typeface="Calibri"/>
                <a:cs typeface="Calibri"/>
              </a:rPr>
              <a:t>used</a:t>
            </a:r>
            <a:r>
              <a:rPr sz="2400" spc="-210" dirty="0">
                <a:solidFill>
                  <a:srgbClr val="F05A28"/>
                </a:solidFill>
                <a:latin typeface="Calibri"/>
                <a:cs typeface="Calibri"/>
              </a:rPr>
              <a:t> </a:t>
            </a:r>
            <a:r>
              <a:rPr sz="2400" spc="204" dirty="0">
                <a:solidFill>
                  <a:srgbClr val="F05A28"/>
                </a:solidFill>
                <a:latin typeface="Calibri"/>
                <a:cs typeface="Calibri"/>
              </a:rPr>
              <a:t>alternative  </a:t>
            </a:r>
            <a:r>
              <a:rPr sz="2400" spc="210" dirty="0">
                <a:solidFill>
                  <a:srgbClr val="F05A28"/>
                </a:solidFill>
                <a:latin typeface="Calibri"/>
                <a:cs typeface="Calibri"/>
              </a:rPr>
              <a:t>definitions</a:t>
            </a:r>
            <a:endParaRPr sz="2400" dirty="0">
              <a:latin typeface="Calibri"/>
              <a:cs typeface="Calibri"/>
            </a:endParaRPr>
          </a:p>
        </p:txBody>
      </p:sp>
      <p:sp>
        <p:nvSpPr>
          <p:cNvPr id="6" name="object 6"/>
          <p:cNvSpPr txBox="1"/>
          <p:nvPr/>
        </p:nvSpPr>
        <p:spPr>
          <a:xfrm>
            <a:off x="1244470" y="1919732"/>
            <a:ext cx="2147570" cy="574040"/>
          </a:xfrm>
          <a:prstGeom prst="rect">
            <a:avLst/>
          </a:prstGeom>
        </p:spPr>
        <p:txBody>
          <a:bodyPr vert="horz" wrap="square" lIns="0" tIns="12700" rIns="0" bIns="0" rtlCol="0">
            <a:spAutoFit/>
          </a:bodyPr>
          <a:lstStyle/>
          <a:p>
            <a:pPr marL="12700">
              <a:lnSpc>
                <a:spcPct val="100000"/>
              </a:lnSpc>
              <a:spcBef>
                <a:spcPts val="100"/>
              </a:spcBef>
            </a:pPr>
            <a:r>
              <a:rPr sz="3600" spc="105" dirty="0">
                <a:solidFill>
                  <a:srgbClr val="FFFFFF"/>
                </a:solidFill>
                <a:latin typeface="Lucida Sans"/>
                <a:cs typeface="Lucida Sans"/>
              </a:rPr>
              <a:t>Overview</a:t>
            </a:r>
            <a:endParaRPr sz="3600">
              <a:latin typeface="Lucida Sans"/>
              <a:cs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50"/>
                            </p:stCondLst>
                            <p:childTnLst>
                              <p:par>
                                <p:cTn id="8" presetID="10" presetClass="entr" presetSubtype="0" fill="hold" grpId="0" nodeType="after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childTnLst>
                          </p:cTn>
                        </p:par>
                        <p:par>
                          <p:cTn id="11" fill="hold">
                            <p:stCondLst>
                              <p:cond delay="1250"/>
                            </p:stCondLst>
                            <p:childTnLst>
                              <p:par>
                                <p:cTn id="12" presetID="1" presetClass="entr" presetSubtype="0" fill="hold" grpId="0" nodeType="afterEffect">
                                  <p:stCondLst>
                                    <p:cond delay="25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3" name="object 3"/>
          <p:cNvSpPr txBox="1">
            <a:spLocks noGrp="1"/>
          </p:cNvSpPr>
          <p:nvPr>
            <p:ph type="title"/>
          </p:nvPr>
        </p:nvSpPr>
        <p:spPr>
          <a:xfrm>
            <a:off x="2835775" y="2720340"/>
            <a:ext cx="6454140" cy="1266190"/>
          </a:xfrm>
          <a:prstGeom prst="rect">
            <a:avLst/>
          </a:prstGeom>
        </p:spPr>
        <p:txBody>
          <a:bodyPr vert="horz" wrap="square" lIns="0" tIns="114935" rIns="0" bIns="0" rtlCol="0">
            <a:spAutoFit/>
          </a:bodyPr>
          <a:lstStyle/>
          <a:p>
            <a:pPr marL="797560" marR="5080" indent="-785495">
              <a:lnSpc>
                <a:spcPts val="4490"/>
              </a:lnSpc>
              <a:spcBef>
                <a:spcPts val="905"/>
              </a:spcBef>
            </a:pPr>
            <a:r>
              <a:rPr sz="4400" spc="-245" dirty="0">
                <a:solidFill>
                  <a:srgbClr val="FFFFFF"/>
                </a:solidFill>
                <a:latin typeface="Verdana"/>
                <a:cs typeface="Verdana"/>
              </a:rPr>
              <a:t>Test </a:t>
            </a:r>
            <a:r>
              <a:rPr sz="4400" spc="-215" dirty="0">
                <a:solidFill>
                  <a:srgbClr val="FFFFFF"/>
                </a:solidFill>
                <a:latin typeface="Verdana"/>
                <a:cs typeface="Verdana"/>
              </a:rPr>
              <a:t>levels </a:t>
            </a:r>
            <a:r>
              <a:rPr sz="4400" spc="-160" dirty="0">
                <a:solidFill>
                  <a:srgbClr val="FFFFFF"/>
                </a:solidFill>
                <a:latin typeface="Verdana"/>
                <a:cs typeface="Verdana"/>
              </a:rPr>
              <a:t>explanation</a:t>
            </a:r>
            <a:r>
              <a:rPr sz="4400" spc="-910" dirty="0">
                <a:solidFill>
                  <a:srgbClr val="FFFFFF"/>
                </a:solidFill>
                <a:latin typeface="Verdana"/>
                <a:cs typeface="Verdana"/>
              </a:rPr>
              <a:t> </a:t>
            </a:r>
            <a:r>
              <a:rPr sz="4400" spc="-155" dirty="0">
                <a:solidFill>
                  <a:srgbClr val="FFFFFF"/>
                </a:solidFill>
                <a:latin typeface="Verdana"/>
                <a:cs typeface="Verdana"/>
              </a:rPr>
              <a:t>in  </a:t>
            </a:r>
            <a:r>
              <a:rPr sz="4400" spc="-130" dirty="0">
                <a:solidFill>
                  <a:srgbClr val="FFFFFF"/>
                </a:solidFill>
                <a:latin typeface="Verdana"/>
                <a:cs typeface="Verdana"/>
              </a:rPr>
              <a:t>under </a:t>
            </a:r>
            <a:r>
              <a:rPr sz="4400" spc="114" dirty="0">
                <a:solidFill>
                  <a:srgbClr val="FFFFFF"/>
                </a:solidFill>
                <a:latin typeface="Verdana"/>
                <a:cs typeface="Verdana"/>
              </a:rPr>
              <a:t>90</a:t>
            </a:r>
            <a:r>
              <a:rPr sz="4400" spc="-775" dirty="0">
                <a:solidFill>
                  <a:srgbClr val="FFFFFF"/>
                </a:solidFill>
                <a:latin typeface="Verdana"/>
                <a:cs typeface="Verdana"/>
              </a:rPr>
              <a:t> </a:t>
            </a:r>
            <a:r>
              <a:rPr sz="4400" spc="-160" dirty="0">
                <a:solidFill>
                  <a:srgbClr val="FFFFFF"/>
                </a:solidFill>
                <a:latin typeface="Verdana"/>
                <a:cs typeface="Verdana"/>
              </a:rPr>
              <a:t>seconds.</a:t>
            </a:r>
            <a:endParaRPr sz="44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95746" y="3682414"/>
            <a:ext cx="2806065" cy="1505585"/>
            <a:chOff x="8395746" y="3682414"/>
            <a:chExt cx="2806065" cy="1505585"/>
          </a:xfrm>
        </p:grpSpPr>
        <p:sp>
          <p:nvSpPr>
            <p:cNvPr id="3" name="object 3"/>
            <p:cNvSpPr/>
            <p:nvPr/>
          </p:nvSpPr>
          <p:spPr>
            <a:xfrm>
              <a:off x="9055623"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4" name="object 4"/>
            <p:cNvSpPr/>
            <p:nvPr/>
          </p:nvSpPr>
          <p:spPr>
            <a:xfrm>
              <a:off x="8395741" y="4326546"/>
              <a:ext cx="2806065" cy="194310"/>
            </a:xfrm>
            <a:custGeom>
              <a:avLst/>
              <a:gdLst/>
              <a:ahLst/>
              <a:cxnLst/>
              <a:rect l="l" t="t" r="r" b="b"/>
              <a:pathLst>
                <a:path w="2806065" h="194310">
                  <a:moveTo>
                    <a:pt x="659879" y="85725"/>
                  </a:moveTo>
                  <a:lnTo>
                    <a:pt x="602729" y="57150"/>
                  </a:lnTo>
                  <a:lnTo>
                    <a:pt x="488429" y="0"/>
                  </a:lnTo>
                  <a:lnTo>
                    <a:pt x="488429" y="57150"/>
                  </a:lnTo>
                  <a:lnTo>
                    <a:pt x="0" y="57150"/>
                  </a:lnTo>
                  <a:lnTo>
                    <a:pt x="0" y="114300"/>
                  </a:lnTo>
                  <a:lnTo>
                    <a:pt x="488429" y="114300"/>
                  </a:lnTo>
                  <a:lnTo>
                    <a:pt x="488429" y="171450"/>
                  </a:lnTo>
                  <a:lnTo>
                    <a:pt x="602729" y="114300"/>
                  </a:lnTo>
                  <a:lnTo>
                    <a:pt x="659879" y="85725"/>
                  </a:lnTo>
                  <a:close/>
                </a:path>
                <a:path w="2806065" h="194310">
                  <a:moveTo>
                    <a:pt x="2805658" y="79870"/>
                  </a:moveTo>
                  <a:lnTo>
                    <a:pt x="2317419" y="79870"/>
                  </a:lnTo>
                  <a:lnTo>
                    <a:pt x="2317419" y="22720"/>
                  </a:lnTo>
                  <a:lnTo>
                    <a:pt x="2145969" y="108445"/>
                  </a:lnTo>
                  <a:lnTo>
                    <a:pt x="2317419" y="194170"/>
                  </a:lnTo>
                  <a:lnTo>
                    <a:pt x="2317419" y="137020"/>
                  </a:lnTo>
                  <a:lnTo>
                    <a:pt x="2805658" y="137020"/>
                  </a:lnTo>
                  <a:lnTo>
                    <a:pt x="2805658" y="79870"/>
                  </a:lnTo>
                  <a:close/>
                </a:path>
              </a:pathLst>
            </a:custGeom>
            <a:solidFill>
              <a:srgbClr val="F05A28"/>
            </a:solidFill>
          </p:spPr>
          <p:txBody>
            <a:bodyPr wrap="square" lIns="0" tIns="0" rIns="0" bIns="0" rtlCol="0"/>
            <a:lstStyle/>
            <a:p>
              <a:endParaRPr/>
            </a:p>
          </p:txBody>
        </p:sp>
      </p:grpSp>
      <p:grpSp>
        <p:nvGrpSpPr>
          <p:cNvPr id="5" name="object 5"/>
          <p:cNvGrpSpPr/>
          <p:nvPr/>
        </p:nvGrpSpPr>
        <p:grpSpPr>
          <a:xfrm>
            <a:off x="5228340" y="3682414"/>
            <a:ext cx="2934970" cy="1505585"/>
            <a:chOff x="5228340" y="3682414"/>
            <a:chExt cx="2934970" cy="1505585"/>
          </a:xfrm>
        </p:grpSpPr>
        <p:sp>
          <p:nvSpPr>
            <p:cNvPr id="6" name="object 6"/>
            <p:cNvSpPr/>
            <p:nvPr/>
          </p:nvSpPr>
          <p:spPr>
            <a:xfrm>
              <a:off x="5228340" y="4349260"/>
              <a:ext cx="817244" cy="171450"/>
            </a:xfrm>
            <a:custGeom>
              <a:avLst/>
              <a:gdLst/>
              <a:ahLst/>
              <a:cxnLst/>
              <a:rect l="l" t="t" r="r" b="b"/>
              <a:pathLst>
                <a:path w="817245" h="171450">
                  <a:moveTo>
                    <a:pt x="645541" y="0"/>
                  </a:moveTo>
                  <a:lnTo>
                    <a:pt x="645541" y="171450"/>
                  </a:lnTo>
                  <a:lnTo>
                    <a:pt x="759841" y="114300"/>
                  </a:lnTo>
                  <a:lnTo>
                    <a:pt x="674116" y="114300"/>
                  </a:lnTo>
                  <a:lnTo>
                    <a:pt x="674116" y="57150"/>
                  </a:lnTo>
                  <a:lnTo>
                    <a:pt x="759841" y="57150"/>
                  </a:lnTo>
                  <a:lnTo>
                    <a:pt x="645541" y="0"/>
                  </a:lnTo>
                  <a:close/>
                </a:path>
                <a:path w="817245" h="171450">
                  <a:moveTo>
                    <a:pt x="645541" y="57150"/>
                  </a:moveTo>
                  <a:lnTo>
                    <a:pt x="0" y="57150"/>
                  </a:lnTo>
                  <a:lnTo>
                    <a:pt x="0" y="114300"/>
                  </a:lnTo>
                  <a:lnTo>
                    <a:pt x="645541" y="114300"/>
                  </a:lnTo>
                  <a:lnTo>
                    <a:pt x="645541" y="57150"/>
                  </a:lnTo>
                  <a:close/>
                </a:path>
                <a:path w="817245" h="171450">
                  <a:moveTo>
                    <a:pt x="759841" y="57150"/>
                  </a:moveTo>
                  <a:lnTo>
                    <a:pt x="674116" y="57150"/>
                  </a:lnTo>
                  <a:lnTo>
                    <a:pt x="674116" y="114300"/>
                  </a:lnTo>
                  <a:lnTo>
                    <a:pt x="759841" y="114300"/>
                  </a:lnTo>
                  <a:lnTo>
                    <a:pt x="816991" y="85725"/>
                  </a:lnTo>
                  <a:lnTo>
                    <a:pt x="759841" y="57150"/>
                  </a:lnTo>
                  <a:close/>
                </a:path>
              </a:pathLst>
            </a:custGeom>
            <a:solidFill>
              <a:srgbClr val="F05A28"/>
            </a:solidFill>
          </p:spPr>
          <p:txBody>
            <a:bodyPr wrap="square" lIns="0" tIns="0" rIns="0" bIns="0" rtlCol="0"/>
            <a:lstStyle/>
            <a:p>
              <a:endParaRPr/>
            </a:p>
          </p:txBody>
        </p:sp>
        <p:sp>
          <p:nvSpPr>
            <p:cNvPr id="7" name="object 7"/>
            <p:cNvSpPr/>
            <p:nvPr/>
          </p:nvSpPr>
          <p:spPr>
            <a:xfrm>
              <a:off x="6045337"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8" name="object 8"/>
            <p:cNvSpPr/>
            <p:nvPr/>
          </p:nvSpPr>
          <p:spPr>
            <a:xfrm>
              <a:off x="7550477" y="4349260"/>
              <a:ext cx="612775" cy="171450"/>
            </a:xfrm>
            <a:custGeom>
              <a:avLst/>
              <a:gdLst/>
              <a:ahLst/>
              <a:cxnLst/>
              <a:rect l="l" t="t" r="r" b="b"/>
              <a:pathLst>
                <a:path w="612775" h="171450">
                  <a:moveTo>
                    <a:pt x="171450" y="0"/>
                  </a:moveTo>
                  <a:lnTo>
                    <a:pt x="0" y="85725"/>
                  </a:lnTo>
                  <a:lnTo>
                    <a:pt x="171450" y="171450"/>
                  </a:lnTo>
                  <a:lnTo>
                    <a:pt x="171450" y="114300"/>
                  </a:lnTo>
                  <a:lnTo>
                    <a:pt x="142875" y="114300"/>
                  </a:lnTo>
                  <a:lnTo>
                    <a:pt x="142875" y="57150"/>
                  </a:lnTo>
                  <a:lnTo>
                    <a:pt x="171450" y="57150"/>
                  </a:lnTo>
                  <a:lnTo>
                    <a:pt x="171450" y="0"/>
                  </a:lnTo>
                  <a:close/>
                </a:path>
                <a:path w="612775" h="171450">
                  <a:moveTo>
                    <a:pt x="171450" y="57150"/>
                  </a:moveTo>
                  <a:lnTo>
                    <a:pt x="142875" y="57150"/>
                  </a:lnTo>
                  <a:lnTo>
                    <a:pt x="142875" y="114300"/>
                  </a:lnTo>
                  <a:lnTo>
                    <a:pt x="171450" y="114300"/>
                  </a:lnTo>
                  <a:lnTo>
                    <a:pt x="171450" y="57150"/>
                  </a:lnTo>
                  <a:close/>
                </a:path>
                <a:path w="612775" h="171450">
                  <a:moveTo>
                    <a:pt x="612254" y="57150"/>
                  </a:moveTo>
                  <a:lnTo>
                    <a:pt x="171450" y="57150"/>
                  </a:lnTo>
                  <a:lnTo>
                    <a:pt x="171450" y="114300"/>
                  </a:lnTo>
                  <a:lnTo>
                    <a:pt x="612254" y="114300"/>
                  </a:lnTo>
                  <a:lnTo>
                    <a:pt x="612254" y="57150"/>
                  </a:lnTo>
                  <a:close/>
                </a:path>
              </a:pathLst>
            </a:custGeom>
            <a:solidFill>
              <a:srgbClr val="F05A28"/>
            </a:solidFill>
          </p:spPr>
          <p:txBody>
            <a:bodyPr wrap="square" lIns="0" tIns="0" rIns="0" bIns="0" rtlCol="0"/>
            <a:lstStyle/>
            <a:p>
              <a:endParaRPr/>
            </a:p>
          </p:txBody>
        </p:sp>
      </p:grpSp>
      <p:grpSp>
        <p:nvGrpSpPr>
          <p:cNvPr id="9" name="object 9"/>
          <p:cNvGrpSpPr/>
          <p:nvPr/>
        </p:nvGrpSpPr>
        <p:grpSpPr>
          <a:xfrm>
            <a:off x="6991350" y="917870"/>
            <a:ext cx="2676525" cy="1505585"/>
            <a:chOff x="6991350" y="917870"/>
            <a:chExt cx="2676525" cy="1505585"/>
          </a:xfrm>
        </p:grpSpPr>
        <p:sp>
          <p:nvSpPr>
            <p:cNvPr id="10" name="object 10"/>
            <p:cNvSpPr/>
            <p:nvPr/>
          </p:nvSpPr>
          <p:spPr>
            <a:xfrm>
              <a:off x="7550480" y="917870"/>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11" name="object 11"/>
            <p:cNvSpPr/>
            <p:nvPr/>
          </p:nvSpPr>
          <p:spPr>
            <a:xfrm>
              <a:off x="6991350" y="1584718"/>
              <a:ext cx="2676525" cy="171450"/>
            </a:xfrm>
            <a:custGeom>
              <a:avLst/>
              <a:gdLst/>
              <a:ahLst/>
              <a:cxnLst/>
              <a:rect l="l" t="t" r="r" b="b"/>
              <a:pathLst>
                <a:path w="2676525" h="171450">
                  <a:moveTo>
                    <a:pt x="559130" y="85725"/>
                  </a:moveTo>
                  <a:lnTo>
                    <a:pt x="501980" y="57150"/>
                  </a:lnTo>
                  <a:lnTo>
                    <a:pt x="387680" y="0"/>
                  </a:lnTo>
                  <a:lnTo>
                    <a:pt x="387680" y="57150"/>
                  </a:lnTo>
                  <a:lnTo>
                    <a:pt x="0" y="57150"/>
                  </a:lnTo>
                  <a:lnTo>
                    <a:pt x="0" y="114300"/>
                  </a:lnTo>
                  <a:lnTo>
                    <a:pt x="387680" y="114300"/>
                  </a:lnTo>
                  <a:lnTo>
                    <a:pt x="387680" y="171450"/>
                  </a:lnTo>
                  <a:lnTo>
                    <a:pt x="501980" y="114300"/>
                  </a:lnTo>
                  <a:lnTo>
                    <a:pt x="559130" y="85725"/>
                  </a:lnTo>
                  <a:close/>
                </a:path>
                <a:path w="2676525" h="171450">
                  <a:moveTo>
                    <a:pt x="2676525" y="57150"/>
                  </a:moveTo>
                  <a:lnTo>
                    <a:pt x="2235720" y="57150"/>
                  </a:lnTo>
                  <a:lnTo>
                    <a:pt x="2235720" y="0"/>
                  </a:lnTo>
                  <a:lnTo>
                    <a:pt x="2064270" y="85725"/>
                  </a:lnTo>
                  <a:lnTo>
                    <a:pt x="2235720" y="171450"/>
                  </a:lnTo>
                  <a:lnTo>
                    <a:pt x="2235720" y="114300"/>
                  </a:lnTo>
                  <a:lnTo>
                    <a:pt x="2676525" y="114300"/>
                  </a:lnTo>
                  <a:lnTo>
                    <a:pt x="2676525" y="57150"/>
                  </a:lnTo>
                  <a:close/>
                </a:path>
              </a:pathLst>
            </a:custGeom>
            <a:solidFill>
              <a:srgbClr val="F05A28"/>
            </a:solidFill>
          </p:spPr>
          <p:txBody>
            <a:bodyPr wrap="square" lIns="0" tIns="0" rIns="0" bIns="0" rtlCol="0"/>
            <a:lstStyle/>
            <a:p>
              <a:endParaRPr/>
            </a:p>
          </p:txBody>
        </p:sp>
      </p:grpSp>
      <p:sp>
        <p:nvSpPr>
          <p:cNvPr id="12" name="object 12"/>
          <p:cNvSpPr/>
          <p:nvPr/>
        </p:nvSpPr>
        <p:spPr>
          <a:xfrm>
            <a:off x="828675" y="717845"/>
            <a:ext cx="3257550" cy="400685"/>
          </a:xfrm>
          <a:custGeom>
            <a:avLst/>
            <a:gdLst/>
            <a:ahLst/>
            <a:cxnLst/>
            <a:rect l="l" t="t" r="r" b="b"/>
            <a:pathLst>
              <a:path w="3257550" h="400684">
                <a:moveTo>
                  <a:pt x="3257550" y="0"/>
                </a:moveTo>
                <a:lnTo>
                  <a:pt x="0" y="0"/>
                </a:lnTo>
                <a:lnTo>
                  <a:pt x="0" y="400113"/>
                </a:lnTo>
                <a:lnTo>
                  <a:pt x="3257550" y="400113"/>
                </a:lnTo>
                <a:lnTo>
                  <a:pt x="3257550" y="0"/>
                </a:lnTo>
                <a:close/>
              </a:path>
            </a:pathLst>
          </a:custGeom>
          <a:solidFill>
            <a:srgbClr val="F05A28"/>
          </a:solidFill>
        </p:spPr>
        <p:txBody>
          <a:bodyPr wrap="square" lIns="0" tIns="0" rIns="0" bIns="0" rtlCol="0"/>
          <a:lstStyle/>
          <a:p>
            <a:endParaRPr/>
          </a:p>
        </p:txBody>
      </p:sp>
      <p:sp>
        <p:nvSpPr>
          <p:cNvPr id="13" name="object 13"/>
          <p:cNvSpPr txBox="1">
            <a:spLocks noGrp="1"/>
          </p:cNvSpPr>
          <p:nvPr>
            <p:ph type="title"/>
          </p:nvPr>
        </p:nvSpPr>
        <p:spPr>
          <a:xfrm>
            <a:off x="1195736" y="739140"/>
            <a:ext cx="2524125" cy="330200"/>
          </a:xfrm>
          <a:prstGeom prst="rect">
            <a:avLst/>
          </a:prstGeom>
        </p:spPr>
        <p:txBody>
          <a:bodyPr vert="horz" wrap="square" lIns="0" tIns="12700" rIns="0" bIns="0" rtlCol="0">
            <a:spAutoFit/>
          </a:bodyPr>
          <a:lstStyle/>
          <a:p>
            <a:pPr marL="12700">
              <a:lnSpc>
                <a:spcPct val="100000"/>
              </a:lnSpc>
              <a:spcBef>
                <a:spcPts val="100"/>
              </a:spcBef>
            </a:pPr>
            <a:r>
              <a:rPr sz="2000" spc="245" dirty="0">
                <a:solidFill>
                  <a:srgbClr val="FFFFFF"/>
                </a:solidFill>
              </a:rPr>
              <a:t>Component</a:t>
            </a:r>
            <a:r>
              <a:rPr sz="2000" spc="95" dirty="0">
                <a:solidFill>
                  <a:srgbClr val="FFFFFF"/>
                </a:solidFill>
              </a:rPr>
              <a:t> </a:t>
            </a:r>
            <a:r>
              <a:rPr sz="2000" spc="190" dirty="0">
                <a:solidFill>
                  <a:srgbClr val="FFFFFF"/>
                </a:solidFill>
              </a:rPr>
              <a:t>Testing</a:t>
            </a:r>
            <a:endParaRPr sz="2000" dirty="0"/>
          </a:p>
        </p:txBody>
      </p:sp>
      <p:sp>
        <p:nvSpPr>
          <p:cNvPr id="14" name="object 14"/>
          <p:cNvSpPr/>
          <p:nvPr/>
        </p:nvSpPr>
        <p:spPr>
          <a:xfrm>
            <a:off x="9478353" y="4048043"/>
            <a:ext cx="659683" cy="77388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25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nodeType="afterEffect">
                                  <p:stCondLst>
                                    <p:cond delay="25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55623"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3" name="object 3"/>
          <p:cNvSpPr/>
          <p:nvPr/>
        </p:nvSpPr>
        <p:spPr>
          <a:xfrm>
            <a:off x="6045337" y="3682414"/>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4" name="object 4"/>
          <p:cNvSpPr/>
          <p:nvPr/>
        </p:nvSpPr>
        <p:spPr>
          <a:xfrm>
            <a:off x="7550480" y="917870"/>
            <a:ext cx="1505585" cy="1505585"/>
          </a:xfrm>
          <a:custGeom>
            <a:avLst/>
            <a:gdLst/>
            <a:ahLst/>
            <a:cxnLst/>
            <a:rect l="l" t="t" r="r" b="b"/>
            <a:pathLst>
              <a:path w="1505584" h="1505585">
                <a:moveTo>
                  <a:pt x="1505140" y="0"/>
                </a:moveTo>
                <a:lnTo>
                  <a:pt x="0" y="0"/>
                </a:lnTo>
                <a:lnTo>
                  <a:pt x="0" y="1505140"/>
                </a:lnTo>
                <a:lnTo>
                  <a:pt x="1505140" y="1505140"/>
                </a:lnTo>
                <a:lnTo>
                  <a:pt x="1505140" y="0"/>
                </a:lnTo>
                <a:close/>
              </a:path>
            </a:pathLst>
          </a:custGeom>
          <a:solidFill>
            <a:srgbClr val="404040"/>
          </a:solidFill>
        </p:spPr>
        <p:txBody>
          <a:bodyPr wrap="square" lIns="0" tIns="0" rIns="0" bIns="0" rtlCol="0"/>
          <a:lstStyle/>
          <a:p>
            <a:endParaRPr/>
          </a:p>
        </p:txBody>
      </p:sp>
      <p:sp>
        <p:nvSpPr>
          <p:cNvPr id="5" name="object 5"/>
          <p:cNvSpPr/>
          <p:nvPr/>
        </p:nvSpPr>
        <p:spPr>
          <a:xfrm>
            <a:off x="828675" y="717845"/>
            <a:ext cx="3257550" cy="400685"/>
          </a:xfrm>
          <a:custGeom>
            <a:avLst/>
            <a:gdLst/>
            <a:ahLst/>
            <a:cxnLst/>
            <a:rect l="l" t="t" r="r" b="b"/>
            <a:pathLst>
              <a:path w="3257550" h="400684">
                <a:moveTo>
                  <a:pt x="3257550" y="0"/>
                </a:moveTo>
                <a:lnTo>
                  <a:pt x="0" y="0"/>
                </a:lnTo>
                <a:lnTo>
                  <a:pt x="0" y="400113"/>
                </a:lnTo>
                <a:lnTo>
                  <a:pt x="3257550" y="400113"/>
                </a:lnTo>
                <a:lnTo>
                  <a:pt x="3257550" y="0"/>
                </a:lnTo>
                <a:close/>
              </a:path>
            </a:pathLst>
          </a:custGeom>
          <a:solidFill>
            <a:srgbClr val="2A9FBC"/>
          </a:solidFill>
        </p:spPr>
        <p:txBody>
          <a:bodyPr wrap="square" lIns="0" tIns="0" rIns="0" bIns="0" rtlCol="0"/>
          <a:lstStyle/>
          <a:p>
            <a:endParaRPr/>
          </a:p>
        </p:txBody>
      </p:sp>
      <p:sp>
        <p:nvSpPr>
          <p:cNvPr id="6" name="object 6"/>
          <p:cNvSpPr txBox="1">
            <a:spLocks noGrp="1"/>
          </p:cNvSpPr>
          <p:nvPr>
            <p:ph type="title"/>
          </p:nvPr>
        </p:nvSpPr>
        <p:spPr>
          <a:xfrm>
            <a:off x="1241456" y="739140"/>
            <a:ext cx="2432685" cy="330200"/>
          </a:xfrm>
          <a:prstGeom prst="rect">
            <a:avLst/>
          </a:prstGeom>
        </p:spPr>
        <p:txBody>
          <a:bodyPr vert="horz" wrap="square" lIns="0" tIns="12700" rIns="0" bIns="0" rtlCol="0">
            <a:spAutoFit/>
          </a:bodyPr>
          <a:lstStyle/>
          <a:p>
            <a:pPr marL="12700">
              <a:lnSpc>
                <a:spcPct val="100000"/>
              </a:lnSpc>
              <a:spcBef>
                <a:spcPts val="100"/>
              </a:spcBef>
            </a:pPr>
            <a:r>
              <a:rPr sz="2000" spc="185" dirty="0">
                <a:solidFill>
                  <a:srgbClr val="FFFFFF"/>
                </a:solidFill>
              </a:rPr>
              <a:t>Integration</a:t>
            </a:r>
            <a:r>
              <a:rPr sz="2000" spc="85" dirty="0">
                <a:solidFill>
                  <a:srgbClr val="FFFFFF"/>
                </a:solidFill>
              </a:rPr>
              <a:t> </a:t>
            </a:r>
            <a:r>
              <a:rPr sz="2000" spc="190" dirty="0">
                <a:solidFill>
                  <a:srgbClr val="FFFFFF"/>
                </a:solidFill>
              </a:rPr>
              <a:t>Testing</a:t>
            </a:r>
            <a:endParaRPr sz="2000" dirty="0"/>
          </a:p>
        </p:txBody>
      </p:sp>
      <p:grpSp>
        <p:nvGrpSpPr>
          <p:cNvPr id="7" name="object 7"/>
          <p:cNvGrpSpPr/>
          <p:nvPr/>
        </p:nvGrpSpPr>
        <p:grpSpPr>
          <a:xfrm>
            <a:off x="6797907" y="2423010"/>
            <a:ext cx="3010535" cy="1391285"/>
            <a:chOff x="6797907" y="2423010"/>
            <a:chExt cx="3010535" cy="1391285"/>
          </a:xfrm>
        </p:grpSpPr>
        <p:sp>
          <p:nvSpPr>
            <p:cNvPr id="8" name="object 8"/>
            <p:cNvSpPr/>
            <p:nvPr/>
          </p:nvSpPr>
          <p:spPr>
            <a:xfrm>
              <a:off x="6797904" y="2423019"/>
              <a:ext cx="3010535" cy="1259840"/>
            </a:xfrm>
            <a:custGeom>
              <a:avLst/>
              <a:gdLst/>
              <a:ahLst/>
              <a:cxnLst/>
              <a:rect l="l" t="t" r="r" b="b"/>
              <a:pathLst>
                <a:path w="3010534" h="1259839">
                  <a:moveTo>
                    <a:pt x="1505140" y="0"/>
                  </a:moveTo>
                  <a:lnTo>
                    <a:pt x="1318641" y="44284"/>
                  </a:lnTo>
                  <a:lnTo>
                    <a:pt x="1355318" y="88112"/>
                  </a:lnTo>
                  <a:lnTo>
                    <a:pt x="113157" y="1127467"/>
                  </a:lnTo>
                  <a:lnTo>
                    <a:pt x="76479" y="1083640"/>
                  </a:lnTo>
                  <a:lnTo>
                    <a:pt x="0" y="1259408"/>
                  </a:lnTo>
                  <a:lnTo>
                    <a:pt x="186499" y="1215123"/>
                  </a:lnTo>
                  <a:lnTo>
                    <a:pt x="165163" y="1189634"/>
                  </a:lnTo>
                  <a:lnTo>
                    <a:pt x="149821" y="1171295"/>
                  </a:lnTo>
                  <a:lnTo>
                    <a:pt x="1391983" y="131940"/>
                  </a:lnTo>
                  <a:lnTo>
                    <a:pt x="1428661" y="175768"/>
                  </a:lnTo>
                  <a:lnTo>
                    <a:pt x="1474774" y="69773"/>
                  </a:lnTo>
                  <a:lnTo>
                    <a:pt x="1505140" y="0"/>
                  </a:lnTo>
                  <a:close/>
                </a:path>
                <a:path w="3010534" h="1259839">
                  <a:moveTo>
                    <a:pt x="3010293" y="1259408"/>
                  </a:moveTo>
                  <a:lnTo>
                    <a:pt x="2979928" y="1189634"/>
                  </a:lnTo>
                  <a:lnTo>
                    <a:pt x="2933814" y="1083640"/>
                  </a:lnTo>
                  <a:lnTo>
                    <a:pt x="2897136" y="1127467"/>
                  </a:lnTo>
                  <a:lnTo>
                    <a:pt x="1654975" y="88112"/>
                  </a:lnTo>
                  <a:lnTo>
                    <a:pt x="1670316" y="69773"/>
                  </a:lnTo>
                  <a:lnTo>
                    <a:pt x="1691652" y="44284"/>
                  </a:lnTo>
                  <a:lnTo>
                    <a:pt x="1505153" y="0"/>
                  </a:lnTo>
                  <a:lnTo>
                    <a:pt x="1581632" y="175768"/>
                  </a:lnTo>
                  <a:lnTo>
                    <a:pt x="1618297" y="131940"/>
                  </a:lnTo>
                  <a:lnTo>
                    <a:pt x="2860459" y="1171295"/>
                  </a:lnTo>
                  <a:lnTo>
                    <a:pt x="2823794" y="1215123"/>
                  </a:lnTo>
                  <a:lnTo>
                    <a:pt x="3010293" y="1259408"/>
                  </a:lnTo>
                  <a:close/>
                </a:path>
              </a:pathLst>
            </a:custGeom>
            <a:solidFill>
              <a:srgbClr val="2A9FBC"/>
            </a:solidFill>
          </p:spPr>
          <p:txBody>
            <a:bodyPr wrap="square" lIns="0" tIns="0" rIns="0" bIns="0" rtlCol="0"/>
            <a:lstStyle/>
            <a:p>
              <a:endParaRPr/>
            </a:p>
          </p:txBody>
        </p:sp>
        <p:sp>
          <p:nvSpPr>
            <p:cNvPr id="9" name="object 9"/>
            <p:cNvSpPr/>
            <p:nvPr/>
          </p:nvSpPr>
          <p:spPr>
            <a:xfrm>
              <a:off x="7974711" y="3043821"/>
              <a:ext cx="656678" cy="770356"/>
            </a:xfrm>
            <a:prstGeom prst="rect">
              <a:avLst/>
            </a:prstGeom>
            <a:blipFill>
              <a:blip r:embed="rId3" cstate="print"/>
              <a:stretch>
                <a:fillRect/>
              </a:stretch>
            </a:blipFill>
          </p:spPr>
          <p:txBody>
            <a:bodyPr wrap="square" lIns="0" tIns="0" rIns="0" bIns="0" rtlCol="0"/>
            <a:lstStyle/>
            <a:p>
              <a:endParaRPr/>
            </a:p>
          </p:txBody>
        </p:sp>
      </p:grpSp>
      <p:sp>
        <p:nvSpPr>
          <p:cNvPr id="10" name="object 10"/>
          <p:cNvSpPr/>
          <p:nvPr/>
        </p:nvSpPr>
        <p:spPr>
          <a:xfrm>
            <a:off x="7550480" y="4349260"/>
            <a:ext cx="1505585" cy="171450"/>
          </a:xfrm>
          <a:custGeom>
            <a:avLst/>
            <a:gdLst/>
            <a:ahLst/>
            <a:cxnLst/>
            <a:rect l="l" t="t" r="r" b="b"/>
            <a:pathLst>
              <a:path w="1505584" h="171450">
                <a:moveTo>
                  <a:pt x="171450" y="0"/>
                </a:moveTo>
                <a:lnTo>
                  <a:pt x="0" y="85725"/>
                </a:lnTo>
                <a:lnTo>
                  <a:pt x="171450" y="171450"/>
                </a:lnTo>
                <a:lnTo>
                  <a:pt x="171450" y="114300"/>
                </a:lnTo>
                <a:lnTo>
                  <a:pt x="142875" y="114300"/>
                </a:lnTo>
                <a:lnTo>
                  <a:pt x="142875" y="57150"/>
                </a:lnTo>
                <a:lnTo>
                  <a:pt x="171450" y="57150"/>
                </a:lnTo>
                <a:lnTo>
                  <a:pt x="171450" y="0"/>
                </a:lnTo>
                <a:close/>
              </a:path>
              <a:path w="1505584" h="171450">
                <a:moveTo>
                  <a:pt x="1333690" y="0"/>
                </a:moveTo>
                <a:lnTo>
                  <a:pt x="1333690" y="171450"/>
                </a:lnTo>
                <a:lnTo>
                  <a:pt x="1447990" y="114300"/>
                </a:lnTo>
                <a:lnTo>
                  <a:pt x="1362265" y="114300"/>
                </a:lnTo>
                <a:lnTo>
                  <a:pt x="1362265" y="57150"/>
                </a:lnTo>
                <a:lnTo>
                  <a:pt x="1447990" y="57150"/>
                </a:lnTo>
                <a:lnTo>
                  <a:pt x="1333690" y="0"/>
                </a:lnTo>
                <a:close/>
              </a:path>
              <a:path w="1505584" h="171450">
                <a:moveTo>
                  <a:pt x="171450" y="57150"/>
                </a:moveTo>
                <a:lnTo>
                  <a:pt x="142875" y="57150"/>
                </a:lnTo>
                <a:lnTo>
                  <a:pt x="142875" y="114300"/>
                </a:lnTo>
                <a:lnTo>
                  <a:pt x="171450" y="114300"/>
                </a:lnTo>
                <a:lnTo>
                  <a:pt x="171450" y="57150"/>
                </a:lnTo>
                <a:close/>
              </a:path>
              <a:path w="1505584" h="171450">
                <a:moveTo>
                  <a:pt x="1333690" y="57150"/>
                </a:moveTo>
                <a:lnTo>
                  <a:pt x="171450" y="57150"/>
                </a:lnTo>
                <a:lnTo>
                  <a:pt x="171450" y="114300"/>
                </a:lnTo>
                <a:lnTo>
                  <a:pt x="1333690" y="114300"/>
                </a:lnTo>
                <a:lnTo>
                  <a:pt x="1333690" y="57150"/>
                </a:lnTo>
                <a:close/>
              </a:path>
              <a:path w="1505584" h="171450">
                <a:moveTo>
                  <a:pt x="1447990" y="57150"/>
                </a:moveTo>
                <a:lnTo>
                  <a:pt x="1362265" y="57150"/>
                </a:lnTo>
                <a:lnTo>
                  <a:pt x="1362265" y="114300"/>
                </a:lnTo>
                <a:lnTo>
                  <a:pt x="1447990" y="114300"/>
                </a:lnTo>
                <a:lnTo>
                  <a:pt x="1505140" y="85725"/>
                </a:lnTo>
                <a:lnTo>
                  <a:pt x="1447990" y="57150"/>
                </a:lnTo>
                <a:close/>
              </a:path>
            </a:pathLst>
          </a:custGeom>
          <a:solidFill>
            <a:srgbClr val="2A9FBC"/>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5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3743</Words>
  <Application>Microsoft Office PowerPoint</Application>
  <PresentationFormat>Widescreen</PresentationFormat>
  <Paragraphs>371</Paragraphs>
  <Slides>48</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Consolas</vt:lpstr>
      <vt:lpstr>Courier New</vt:lpstr>
      <vt:lpstr>Lucida Sans</vt:lpstr>
      <vt:lpstr>Lucida Sans Unicode</vt:lpstr>
      <vt:lpstr>Times New Roman</vt:lpstr>
      <vt:lpstr>Verdana</vt:lpstr>
      <vt:lpstr>Office Theme</vt:lpstr>
      <vt:lpstr>Discovering Test Levels</vt:lpstr>
      <vt:lpstr>PowerPoint Presentation</vt:lpstr>
      <vt:lpstr>PowerPoint Presentation</vt:lpstr>
      <vt:lpstr>PowerPoint Presentation</vt:lpstr>
      <vt:lpstr>Test Levels</vt:lpstr>
      <vt:lpstr>Four test levels:</vt:lpstr>
      <vt:lpstr>Test levels explanation in  under 90 seconds.</vt:lpstr>
      <vt:lpstr>Component Testing</vt:lpstr>
      <vt:lpstr>Integration Testing</vt:lpstr>
      <vt:lpstr>System Testing</vt:lpstr>
      <vt:lpstr>Common Objectives</vt:lpstr>
      <vt:lpstr> Current  Account</vt:lpstr>
      <vt:lpstr>Component Test Level</vt:lpstr>
      <vt:lpstr>PowerPoint Presentation</vt:lpstr>
      <vt:lpstr>Calculator</vt:lpstr>
      <vt:lpstr>PowerPoint Presentation</vt:lpstr>
      <vt:lpstr> Current  Account</vt:lpstr>
      <vt:lpstr>Test Basis</vt:lpstr>
      <vt:lpstr>PowerPoint Presentation</vt:lpstr>
      <vt:lpstr>Integration Testing</vt:lpstr>
      <vt:lpstr> Current  Account</vt:lpstr>
      <vt:lpstr> Current  Account</vt:lpstr>
      <vt:lpstr>Dev Testing</vt:lpstr>
      <vt:lpstr>Integration Testing Categories</vt:lpstr>
      <vt:lpstr>Your System X</vt:lpstr>
      <vt:lpstr>Integration Testing</vt:lpstr>
      <vt:lpstr> System</vt:lpstr>
      <vt:lpstr>PowerPoint Presentation</vt:lpstr>
      <vt:lpstr>System Testing</vt:lpstr>
      <vt:lpstr>Your System X</vt:lpstr>
      <vt:lpstr>PowerPoint Presentation</vt:lpstr>
      <vt:lpstr>PowerPoint Presentation</vt:lpstr>
      <vt:lpstr>System Testing</vt:lpstr>
      <vt:lpstr>Flow 1</vt:lpstr>
      <vt:lpstr>PowerPoint Presentation</vt:lpstr>
      <vt:lpstr>System Testing</vt:lpstr>
      <vt:lpstr>System Testing</vt:lpstr>
      <vt:lpstr>Does the car work OK?</vt:lpstr>
      <vt:lpstr>Clear and complete  requirements</vt:lpstr>
      <vt:lpstr>PowerPoint Presentation</vt:lpstr>
      <vt:lpstr>Fix it!</vt:lpstr>
      <vt:lpstr>Fix it before we sign off!</vt:lpstr>
      <vt:lpstr>Acceptance Testing</vt:lpstr>
      <vt:lpstr>Acceptance Testing</vt:lpstr>
      <vt:lpstr>Acceptance Testing</vt:lpstr>
      <vt:lpstr>The point of Beta testing is to  use the infrastructure, both  hardware and software, of the  end users.</vt:lpstr>
      <vt:lpstr>It works on my machine!</vt:lpstr>
      <vt:lpstr>Comparing Test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Test Levels</dc:title>
  <cp:lastModifiedBy>Yelena Gouralnik</cp:lastModifiedBy>
  <cp:revision>12</cp:revision>
  <dcterms:created xsi:type="dcterms:W3CDTF">2021-01-24T16:58:05Z</dcterms:created>
  <dcterms:modified xsi:type="dcterms:W3CDTF">2021-01-24T20:37:19Z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2020-12-07T00:00:00Z</vt:filetime>
  </property>
  <property fmtid="{D5CDD505-2E9C-101B-9397-08002B2CF9AE}" pid="3" name="LastSaved">
    <vt:filetime>2021-01-24T00:00:00Z</vt:filetime>
  </property>
</Properties>
</file>