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  <p:sldId id="276" r:id="rId13"/>
    <p:sldId id="277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10/9/2022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2/03/what-is-encapsulation-in-java-and-oop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6B86B"/>
                </a:solidFill>
              </a:rPr>
              <a:t>By Vani</a:t>
            </a:r>
            <a:endParaRPr lang="en-US" dirty="0">
              <a:solidFill>
                <a:srgbClr val="96B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56" t="28070" r="7566" b="15790"/>
          <a:stretch/>
        </p:blipFill>
        <p:spPr>
          <a:xfrm>
            <a:off x="760412" y="1066800"/>
            <a:ext cx="10840978" cy="49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 IS  DESIGN  PATTERN ?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 are solutions to commonly occurring problems in software design.</a:t>
            </a:r>
          </a:p>
          <a:p>
            <a:r>
              <a:rPr lang="en-US" dirty="0" smtClean="0"/>
              <a:t>they are templates for how to solve a problem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use design pattern?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make your code more </a:t>
            </a:r>
            <a:r>
              <a:rPr lang="en-US" dirty="0" err="1" smtClean="0"/>
              <a:t>managable</a:t>
            </a:r>
            <a:r>
              <a:rPr lang="en-US" dirty="0" smtClean="0"/>
              <a:t>, more extendable, easily testable</a:t>
            </a:r>
          </a:p>
          <a:p>
            <a:r>
              <a:rPr lang="en-US" dirty="0" smtClean="0"/>
              <a:t>They will make our life easy.</a:t>
            </a:r>
          </a:p>
          <a:p>
            <a:r>
              <a:rPr lang="en-US" dirty="0" smtClean="0"/>
              <a:t>It helps in easy communication with 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1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design patterns are all about class instantiation or object </a:t>
            </a:r>
            <a:r>
              <a:rPr lang="en-US" dirty="0" smtClean="0"/>
              <a:t>creation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Object pool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concerned about how a class should be composed so that it eventually contributes in building large structure. </a:t>
            </a:r>
          </a:p>
          <a:p>
            <a:r>
              <a:rPr lang="en-US" dirty="0" smtClean="0"/>
              <a:t>Adapter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 smtClean="0"/>
              <a:t>Composite</a:t>
            </a:r>
            <a:endParaRPr lang="en-US" dirty="0"/>
          </a:p>
          <a:p>
            <a:r>
              <a:rPr lang="en-US" dirty="0" smtClean="0"/>
              <a:t>Facade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Behaviuoral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concentrated about relation between an object and its responsibility. They should be able to easily talk to each other but at the same time they should be loosely coupled.</a:t>
            </a:r>
          </a:p>
          <a:p>
            <a:r>
              <a:rPr lang="en-US" dirty="0" smtClean="0"/>
              <a:t>Memento</a:t>
            </a:r>
          </a:p>
          <a:p>
            <a:r>
              <a:rPr lang="en-US" dirty="0" smtClean="0"/>
              <a:t>Observer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Mediator</a:t>
            </a:r>
          </a:p>
          <a:p>
            <a:r>
              <a:rPr lang="en-US" dirty="0" smtClean="0"/>
              <a:t>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says </a:t>
            </a:r>
            <a:r>
              <a:rPr lang="en-US" dirty="0"/>
              <a:t>that just </a:t>
            </a:r>
            <a:r>
              <a:rPr lang="en-US" b="1" dirty="0"/>
              <a:t>define an interface or abstract class for creating an object but let the subclasses decide which class to instantiate.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 Based on </a:t>
            </a:r>
            <a:r>
              <a:rPr lang="en-US" b="1" dirty="0" smtClean="0">
                <a:hlinkClick r:id="rId2"/>
              </a:rPr>
              <a:t>Encapsulation</a:t>
            </a:r>
            <a:r>
              <a:rPr lang="en-US" b="1" dirty="0" smtClean="0"/>
              <a:t> </a:t>
            </a:r>
            <a:r>
              <a:rPr lang="en-US" dirty="0" smtClean="0"/>
              <a:t>object oriented concept.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pattern(When?)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in frameworks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or all concrete products can be created in multiple ways,</a:t>
            </a:r>
          </a:p>
          <a:p>
            <a:r>
              <a:rPr lang="en-US" dirty="0" smtClean="0"/>
              <a:t> We want to leave open the option that in the future there may be new ways to create the concrete product.</a:t>
            </a:r>
          </a:p>
          <a:p>
            <a:r>
              <a:rPr lang="en-US" dirty="0" smtClean="0"/>
              <a:t>Factory </a:t>
            </a:r>
            <a:r>
              <a:rPr lang="en-US" dirty="0"/>
              <a:t>method is used when Products don't need to know how they are created.</a:t>
            </a:r>
          </a:p>
          <a:p>
            <a:r>
              <a:rPr lang="en-US" dirty="0"/>
              <a:t>We  can use factory pattern where we have to create an object of any one of sub-classes depending on the data provided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6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Unified Modeling Language (UML)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Unified Modeling Language (UML)</a:t>
            </a:r>
            <a:r>
              <a:rPr lang="en-US" dirty="0"/>
              <a:t> is a general purpose modelling language. The main aim of UML is to define a standard way to </a:t>
            </a:r>
            <a:r>
              <a:rPr lang="en-US" b="1" dirty="0"/>
              <a:t>visualize</a:t>
            </a:r>
            <a:r>
              <a:rPr lang="en-US" dirty="0"/>
              <a:t> the way a system has been designed. It is quite similar to blueprints used in other fields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1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9</TotalTime>
  <Words>233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</vt:lpstr>
      <vt:lpstr>Woodgrain 16x9</vt:lpstr>
      <vt:lpstr>FACTORY DESIGN PATTERN</vt:lpstr>
      <vt:lpstr> WHAT  IS  DESIGN  PATTERN ? </vt:lpstr>
      <vt:lpstr>Why should we use design pattern? </vt:lpstr>
      <vt:lpstr>Creational design patterns</vt:lpstr>
      <vt:lpstr>Structural Design Pattern</vt:lpstr>
      <vt:lpstr>Behaviuoral Patterns</vt:lpstr>
      <vt:lpstr>Factory Design Pattern</vt:lpstr>
      <vt:lpstr>Factory design pattern(When?)</vt:lpstr>
      <vt:lpstr>Unified Modeling Language (UML)</vt:lpstr>
      <vt:lpstr>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DESIGN PATTERN</dc:title>
  <dc:creator>vani</dc:creator>
  <cp:lastModifiedBy>vani</cp:lastModifiedBy>
  <cp:revision>8</cp:revision>
  <dcterms:created xsi:type="dcterms:W3CDTF">2022-10-09T14:52:45Z</dcterms:created>
  <dcterms:modified xsi:type="dcterms:W3CDTF">2022-10-09T15:01:54Z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