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5B66395-99EE-4213-8231-8DAE5358FC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BF535D-3865-4F5D-AFF7-931EB3B772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150019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ProtoType</a:t>
            </a:r>
            <a:r>
              <a:rPr lang="en-US" dirty="0" smtClean="0"/>
              <a:t>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 :- </a:t>
            </a:r>
            <a:r>
              <a:rPr lang="en-US" dirty="0" err="1" smtClean="0">
                <a:solidFill>
                  <a:schemeClr val="tx1"/>
                </a:solidFill>
              </a:rPr>
              <a:t>Vinay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Teammates</a:t>
            </a:r>
            <a:r>
              <a:rPr lang="en-US" dirty="0" smtClean="0"/>
              <a:t> :- </a:t>
            </a:r>
            <a:r>
              <a:rPr lang="en-US" dirty="0" err="1" smtClean="0"/>
              <a:t>Abhiram,Satyanvesh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21444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/>
          <a:lstStyle/>
          <a:p>
            <a:r>
              <a:rPr lang="en-US" dirty="0" smtClean="0"/>
              <a:t>Prototype design pattern is one of the creational design pattern.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‘Cloning’ </a:t>
            </a:r>
            <a:r>
              <a:rPr lang="en-US" dirty="0" smtClean="0"/>
              <a:t>of an existing object instead of creating new one and can also be customized as per the requirement.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7543824" cy="4252922"/>
          </a:xfrm>
        </p:spPr>
        <p:txBody>
          <a:bodyPr/>
          <a:lstStyle/>
          <a:p>
            <a:r>
              <a:rPr lang="en-US" dirty="0" smtClean="0"/>
              <a:t>This pattern should be followed , </a:t>
            </a:r>
            <a:endParaRPr lang="en-US" dirty="0" smtClean="0"/>
          </a:p>
          <a:p>
            <a:r>
              <a:rPr lang="en-US" dirty="0" smtClean="0"/>
              <a:t>When a Object Creation is a costly affair and requires a lot of time and resources and you have a similar object already existing.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500175"/>
            <a:ext cx="8258204" cy="49006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create interface with the method of </a:t>
            </a:r>
            <a:r>
              <a:rPr lang="en-US" dirty="0" err="1" smtClean="0"/>
              <a:t>getclone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declare </a:t>
            </a:r>
            <a:r>
              <a:rPr lang="en-US" dirty="0" err="1" smtClean="0"/>
              <a:t>getclone</a:t>
            </a:r>
            <a:r>
              <a:rPr lang="en-US" dirty="0" smtClean="0"/>
              <a:t>() by implementing the interface in a class(override).</a:t>
            </a:r>
          </a:p>
          <a:p>
            <a:endParaRPr lang="en-US" dirty="0" smtClean="0"/>
          </a:p>
          <a:p>
            <a:r>
              <a:rPr lang="en-US" dirty="0" smtClean="0"/>
              <a:t>we set the data or fetch from database and store it. </a:t>
            </a:r>
          </a:p>
          <a:p>
            <a:endParaRPr lang="en-US" dirty="0" smtClean="0"/>
          </a:p>
          <a:p>
            <a:r>
              <a:rPr lang="en-US" dirty="0" smtClean="0"/>
              <a:t>we will copy the object and give some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01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prototyp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170" y="1556384"/>
            <a:ext cx="4137660" cy="51587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reduces the need of sub-classing.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hides complexities of creating objects</a:t>
            </a:r>
          </a:p>
          <a:p>
            <a:endParaRPr lang="en-US" dirty="0" smtClean="0"/>
          </a:p>
          <a:p>
            <a:r>
              <a:rPr lang="en-US" dirty="0" smtClean="0"/>
              <a:t>It lets you add or remove object at runtime.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3050"/>
            <a:ext cx="8229600" cy="2286016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29330"/>
            <a:ext cx="8229600" cy="47147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</TotalTime>
  <Words>148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ProtoType Design pattern</vt:lpstr>
      <vt:lpstr>Introduction</vt:lpstr>
      <vt:lpstr>WHY ?</vt:lpstr>
      <vt:lpstr>Steps </vt:lpstr>
      <vt:lpstr>Flow </vt:lpstr>
      <vt:lpstr>Advantages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Design pattern</dc:title>
  <dc:creator>MY LAPI</dc:creator>
  <cp:lastModifiedBy>MY LAPI</cp:lastModifiedBy>
  <cp:revision>5</cp:revision>
  <dcterms:created xsi:type="dcterms:W3CDTF">2022-10-13T14:20:19Z</dcterms:created>
  <dcterms:modified xsi:type="dcterms:W3CDTF">2022-10-13T15:06:26Z</dcterms:modified>
</cp:coreProperties>
</file>