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5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5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4600" y="3302000"/>
            <a:ext cx="15671800" cy="297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객체지향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설계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원칙을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적용한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채팅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프로그램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구현</a:t>
            </a:r>
            <a:r>
              <a:rPr lang="en-US" sz="90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프로젝트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0800" y="6515100"/>
            <a:ext cx="15506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C++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과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Winsock2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를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활용한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멀티스레드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채팅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서버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개발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85800" y="9588500"/>
            <a:ext cx="169037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85800" y="825500"/>
            <a:ext cx="170307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목차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0200" y="4673600"/>
            <a:ext cx="45466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목표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및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주요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기능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개발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환경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통신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및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동시성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200" y="3797300"/>
            <a:ext cx="455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프로젝트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개요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6000" y="37973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8200" y="4673600"/>
            <a:ext cx="4546600" cy="1562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ChatServer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UserManager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FriendManager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게임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기능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88200" y="3797300"/>
            <a:ext cx="455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시스템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구조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04000" y="37973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88900" y="4673600"/>
            <a:ext cx="4546600" cy="1562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회원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관리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친구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시스템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채팅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기능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게임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8900" y="3797300"/>
            <a:ext cx="455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주요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기능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04700" y="37973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0200" y="7353300"/>
            <a:ext cx="45466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팀원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소개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역할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분담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협업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방식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0200" y="6489700"/>
            <a:ext cx="455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팀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구성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6000" y="64897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88200" y="7658100"/>
            <a:ext cx="4546600" cy="787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협업의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중요성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-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시스템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개발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Light"/>
              </a:rPr>
              <a:t>기초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88200" y="6794500"/>
            <a:ext cx="4559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학습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느낀점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4000" y="67945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88900" y="6794500"/>
            <a:ext cx="7112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Bold"/>
              </a:rPr>
              <a:t>시연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04700" y="6794500"/>
            <a:ext cx="520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800" b="false" i="false" u="none" strike="noStrike">
                <a:solidFill>
                  <a:srgbClr val="AACBE9"/>
                </a:solidFill>
                <a:latin typeface="Pretendard Medium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14700" y="1409700"/>
            <a:ext cx="14274800" cy="43307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314700" y="6756400"/>
            <a:ext cx="143383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객체지향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설계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원칙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적용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회원가입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로그인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친구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관리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채팅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게임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기능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구현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14700" y="6096000"/>
            <a:ext cx="143383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목표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및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주요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기능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4700" y="7899400"/>
            <a:ext cx="143383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개발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환경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및</a:t>
            </a:r>
            <a:r>
              <a:rPr lang="en-US" sz="25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63BA"/>
                </a:solidFill>
                <a:ea typeface="Pretendard SemiBold"/>
              </a:rPr>
              <a:t>기술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4700" y="8534400"/>
            <a:ext cx="143383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Windows 11, C++, VS 2022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TCP (WinSock2)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통신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std::thread, std::mutex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활용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98500" y="1244600"/>
            <a:ext cx="2476500" cy="1384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프로젝트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98500" y="1244600"/>
            <a:ext cx="4305300" cy="749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시스템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구조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 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63700" y="3886200"/>
            <a:ext cx="7708900" cy="3556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18700" y="3886200"/>
            <a:ext cx="7708900" cy="35560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044700" y="4254500"/>
            <a:ext cx="6946900" cy="6223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SemiBold"/>
              </a:rPr>
              <a:t>ChatServer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57400" y="5257800"/>
            <a:ext cx="6921500" cy="1739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멀티스레드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서버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구현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클라이언트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명령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파싱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요청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처리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응답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전송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동시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접속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관리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99700" y="4254500"/>
            <a:ext cx="6946900" cy="6223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3500" b="false" i="false" u="none" strike="noStrike">
                <a:solidFill>
                  <a:srgbClr val="000000"/>
                </a:solidFill>
                <a:latin typeface="Pretendard SemiBold"/>
              </a:rPr>
              <a:t>UserManager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2400" y="5257800"/>
            <a:ext cx="6921500" cy="1739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회원가입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프로세스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관리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로그인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인증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처리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ID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중복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검사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기능</a:t>
            </a:r>
          </a:p>
          <a:p>
            <a:pPr algn="ctr" lvl="0">
              <a:lnSpc>
                <a:spcPct val="116199"/>
              </a:lnSpc>
            </a:pP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- users.txt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데이터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Regular"/>
              </a:rPr>
              <a:t>저장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314700" y="2209800"/>
            <a:ext cx="6299200" cy="69469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918700" y="5384800"/>
            <a:ext cx="596900" cy="596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26700" y="5384800"/>
            <a:ext cx="596900" cy="59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290300" y="2209800"/>
            <a:ext cx="6324600" cy="6946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698500" y="1244600"/>
            <a:ext cx="3733800" cy="749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시스템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구조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00500" y="2832100"/>
            <a:ext cx="49530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000000"/>
                </a:solidFill>
                <a:latin typeface="Pretendard SemiBold"/>
              </a:rPr>
              <a:t>FriendManager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25900" y="4013200"/>
            <a:ext cx="4876800" cy="127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963400" y="2832100"/>
            <a:ext cx="49784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게임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및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저장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기능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84000" y="4267200"/>
            <a:ext cx="5549900" cy="3263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업다운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/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스피드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게임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내장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게임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명령어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처리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(/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게임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업다운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)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게임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결과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저장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및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통계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텍스트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파일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기반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데이터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저장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users.txt, friends.txt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활용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주기적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데이터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백업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구현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파일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입출력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최적화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향후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DB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전환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고려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26900" y="4013200"/>
            <a:ext cx="4876800" cy="12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695700" y="4267200"/>
            <a:ext cx="5549900" cy="3263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요청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처리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기능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수락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프로세스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목록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조회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구현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requests.txt, friends.txt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관리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실시간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상태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업데이트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관련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명령어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처리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차단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기능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구현</a:t>
            </a:r>
          </a:p>
          <a:p>
            <a:pPr algn="ctr" lvl="0">
              <a:lnSpc>
                <a:spcPct val="116199"/>
              </a:lnSpc>
            </a:pP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-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친구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추천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시스템</a:t>
            </a:r>
            <a:r>
              <a:rPr lang="en-US" sz="23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300" b="false" i="false" u="none" strike="noStrike">
                <a:solidFill>
                  <a:srgbClr val="000000"/>
                </a:solidFill>
                <a:ea typeface="Pretendard Medium"/>
              </a:rPr>
              <a:t>고려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1206500"/>
            <a:ext cx="143002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98500" y="1244600"/>
            <a:ext cx="2476500" cy="1384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주요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기능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테스트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14700" y="2209800"/>
            <a:ext cx="6908800" cy="3187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18800" y="2209800"/>
            <a:ext cx="6908800" cy="31877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657600" y="2552700"/>
            <a:ext cx="6223000" cy="558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0063BA"/>
                </a:solidFill>
                <a:ea typeface="Pretendard SemiBold"/>
              </a:rPr>
              <a:t>다양한</a:t>
            </a:r>
            <a:r>
              <a:rPr lang="en-US" sz="31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63BA"/>
                </a:solidFill>
                <a:ea typeface="Pretendard SemiBold"/>
              </a:rPr>
              <a:t>명령어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32300" y="3225800"/>
            <a:ext cx="4660900" cy="2057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/signup: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회원가입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/login: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로그인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/friendrequest: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친구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요청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/viewrequests: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요청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확인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/getfriends: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친구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목록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조회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/entertalk: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채팅방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입장</a:t>
            </a:r>
          </a:p>
          <a:p>
            <a:pPr algn="ctr" lvl="0">
              <a:lnSpc>
                <a:spcPct val="116199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- /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게임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업다운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: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게임</a:t>
            </a:r>
            <a:r>
              <a:rPr lang="en-US" sz="17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1700" b="false" i="false" u="none" strike="noStrike">
                <a:solidFill>
                  <a:srgbClr val="000000"/>
                </a:solidFill>
                <a:ea typeface="Pretendard Regular"/>
              </a:rPr>
              <a:t>시작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61700" y="2552700"/>
            <a:ext cx="6223000" cy="558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0063BA"/>
                </a:solidFill>
                <a:ea typeface="Pretendard SemiBold"/>
              </a:rPr>
              <a:t>채팅</a:t>
            </a:r>
            <a:r>
              <a:rPr lang="en-US" sz="31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63BA"/>
                </a:solidFill>
                <a:ea typeface="Pretendard SemiBold"/>
              </a:rPr>
              <a:t>메시지</a:t>
            </a:r>
            <a:r>
              <a:rPr lang="en-US" sz="31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63BA"/>
                </a:solidFill>
                <a:ea typeface="Pretendard SemiBold"/>
              </a:rPr>
              <a:t>출력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74400" y="3327400"/>
            <a:ext cx="6197600" cy="1955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닉네임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표시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시간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정보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포함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콘솔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색상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적용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가독성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향상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경험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개선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14700" y="5854700"/>
            <a:ext cx="6908800" cy="3187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18800" y="5854700"/>
            <a:ext cx="6908800" cy="31877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657600" y="6197600"/>
            <a:ext cx="6223000" cy="558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귓속말</a:t>
            </a:r>
            <a:r>
              <a:rPr lang="en-US" sz="31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및</a:t>
            </a:r>
            <a:r>
              <a:rPr lang="en-US" sz="31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게임</a:t>
            </a:r>
            <a:r>
              <a:rPr lang="en-US" sz="31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메시지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70300" y="7086600"/>
            <a:ext cx="61976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귓속말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게임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메시지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구분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일반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채팅과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시각적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구분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편의성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증대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61700" y="6197600"/>
            <a:ext cx="6223000" cy="5588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기능</a:t>
            </a:r>
            <a:r>
              <a:rPr lang="en-US" sz="31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100" b="false" i="false" u="none" strike="noStrike">
                <a:solidFill>
                  <a:srgbClr val="000000"/>
                </a:solidFill>
                <a:ea typeface="Pretendard SemiBold"/>
              </a:rPr>
              <a:t>테스트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74400" y="6883400"/>
            <a:ext cx="6197600" cy="1955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회원가입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및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로그인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테스트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친구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기능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검증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채팅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시스템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안정성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확인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게임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기능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동작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확인</a:t>
            </a:r>
          </a:p>
          <a:p>
            <a:pPr algn="ctr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-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다중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사용자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환경</a:t>
            </a:r>
            <a:r>
              <a:rPr lang="en-US" sz="2200" b="false" i="false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200" b="false" i="false" u="none" strike="noStrike">
                <a:solidFill>
                  <a:srgbClr val="000000"/>
                </a:solidFill>
                <a:ea typeface="Pretendard Regular"/>
              </a:rPr>
              <a:t>테스트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5800" y="825500"/>
            <a:ext cx="170307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팀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구성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역할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분담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48400" y="3073400"/>
            <a:ext cx="11163300" cy="87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3073400"/>
            <a:ext cx="5397500" cy="8763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231900" y="3251200"/>
            <a:ext cx="48006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오예림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29400" y="3289300"/>
            <a:ext cx="105918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팀장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보고서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작성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포스터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altLang="en-US" sz="2300" b="0" i="0" u="none" strike="noStrike">
                <a:solidFill>
                  <a:srgbClr val="000000"/>
                </a:solidFill>
                <a:ea typeface="Pretendard Regular"/>
              </a:rPr>
              <a:t>제작</a:t>
            </a:r>
            <a:endParaRPr lang="ko-KR" altLang="en-US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48400" y="4368800"/>
            <a:ext cx="11163300" cy="876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" y="4368800"/>
            <a:ext cx="5397500" cy="8763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231900" y="4546600"/>
            <a:ext cx="48006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김인혜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29400" y="4584700"/>
            <a:ext cx="105918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자료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조사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, </a:t>
            </a:r>
            <a:r>
              <a:rPr lang="ko-KR" altLang="en-US" sz="2300" b="0" i="0" u="none" strike="noStrike">
                <a:solidFill>
                  <a:srgbClr val="000000"/>
                </a:solidFill>
                <a:ea typeface="Pretendard Regular"/>
              </a:rPr>
              <a:t>정리</a:t>
            </a:r>
            <a:endParaRPr lang="ko-KR" altLang="en-US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273800" y="5664200"/>
            <a:ext cx="11163300" cy="876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2500" y="5664200"/>
            <a:ext cx="5397500" cy="8763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257300" y="5829300"/>
            <a:ext cx="48006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김형민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54800" y="5880100"/>
            <a:ext cx="105918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발표</a:t>
            </a:r>
            <a:r>
              <a:rPr lang="ko-KR" altLang="en-US" sz="2300" b="0" i="0" u="none" strike="noStrike">
                <a:solidFill>
                  <a:srgbClr val="000000"/>
                </a:solidFill>
                <a:ea typeface="Pretendard Regular"/>
              </a:rPr>
              <a:t>준비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, PPT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제작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273800" y="6959600"/>
            <a:ext cx="11163300" cy="876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6959600"/>
            <a:ext cx="5397500" cy="8763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257300" y="7124700"/>
            <a:ext cx="48006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최인경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54800" y="7175500"/>
            <a:ext cx="105918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회의록</a:t>
            </a:r>
            <a:r>
              <a:rPr lang="en-US" sz="23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Pretendard Regular"/>
              </a:rPr>
              <a:t>작성</a:t>
            </a:r>
            <a:endParaRPr lang="ko-KR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273800" y="8255000"/>
            <a:ext cx="11163300" cy="876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2500" y="8255000"/>
            <a:ext cx="5397500" cy="8763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257300" y="8420100"/>
            <a:ext cx="48006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팀</a:t>
            </a:r>
            <a:r>
              <a:rPr lang="en-US" sz="28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2800" b="false" i="false" u="none" strike="noStrike">
                <a:solidFill>
                  <a:srgbClr val="0063BA"/>
                </a:solidFill>
                <a:ea typeface="Pretendard SemiBold"/>
              </a:rPr>
              <a:t>협업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654800" y="8470900"/>
            <a:ext cx="105918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300" b="0" i="0" u="none" strike="noStrike">
                <a:solidFill>
                  <a:srgbClr val="000000"/>
                </a:solidFill>
                <a:ea typeface="Pretendard Regular"/>
              </a:rPr>
              <a:t>코드는 전원이 협력하여 구현하였음</a:t>
            </a:r>
            <a:endParaRPr lang="ko-KR" altLang="en-US" sz="2300" b="0" i="0" u="none" strike="noStrike">
              <a:solidFill>
                <a:srgbClr val="000000"/>
              </a:solidFill>
              <a:ea typeface="Pretendard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314700" y="9804400"/>
            <a:ext cx="14300200" cy="1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85800" y="825500"/>
            <a:ext cx="17030700" cy="749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학습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및</a:t>
            </a:r>
            <a:r>
              <a:rPr lang="en-US" sz="4200" b="false" i="false" u="none" strike="noStrike">
                <a:solidFill>
                  <a:srgbClr val="0063BA"/>
                </a:solidFill>
                <a:latin typeface="Pretendard Bold"/>
              </a:rPr>
              <a:t> </a:t>
            </a:r>
            <a:r>
              <a:rPr lang="ko-KR" sz="4200" b="false" i="false" u="none" strike="noStrike">
                <a:solidFill>
                  <a:srgbClr val="0063BA"/>
                </a:solidFill>
                <a:ea typeface="Pretendard Bold"/>
              </a:rPr>
              <a:t>느낀점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3400" y="3467100"/>
            <a:ext cx="4051300" cy="787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4254500"/>
            <a:ext cx="4064000" cy="127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73100" y="3619500"/>
            <a:ext cx="37846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객체지향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설계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09100" y="3467100"/>
            <a:ext cx="4051300" cy="787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09100" y="4254500"/>
            <a:ext cx="4064000" cy="12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448800" y="3619500"/>
            <a:ext cx="37846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멀티스레딩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690600" y="3467100"/>
            <a:ext cx="4051300" cy="787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690600" y="4254500"/>
            <a:ext cx="4064000" cy="127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3830300" y="3619500"/>
            <a:ext cx="37846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협업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경험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27600" y="3467100"/>
            <a:ext cx="4051300" cy="787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927600" y="4254500"/>
            <a:ext cx="4051300" cy="12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5067300" y="3619500"/>
            <a:ext cx="37846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네트워크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Medium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Medium"/>
              </a:rPr>
              <a:t>프로그래밍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927600" y="3467100"/>
            <a:ext cx="4064000" cy="1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3467100"/>
            <a:ext cx="40640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09100" y="3467100"/>
            <a:ext cx="4064000" cy="12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690600" y="3467100"/>
            <a:ext cx="4064000" cy="1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98500" y="5626100"/>
            <a:ext cx="16878300" cy="26924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1104900" y="6146800"/>
            <a:ext cx="16078200" cy="162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이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프로젝트를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통해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우리는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실제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소프트웨어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개발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과정을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경험하며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다양한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기술과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방법론을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학습했습니다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.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객체지향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설계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,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네트워크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프로그래밍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,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멀티스레딩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,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그리고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팀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협업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등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여러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측면에서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성장할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수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있었습니다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.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이러한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경험은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향후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더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큰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규모의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프로젝트에서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중요한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기반이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될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 </a:t>
            </a:r>
            <a:r>
              <a:rPr lang="ko-KR" sz="3000" b="false" i="false" u="none" strike="noStrike">
                <a:solidFill>
                  <a:srgbClr val="0063BA"/>
                </a:solidFill>
                <a:ea typeface="Pretendard SemiBold"/>
              </a:rPr>
              <a:t>것입니다</a:t>
            </a:r>
            <a:r>
              <a:rPr lang="en-US" sz="3000" b="false" i="false" u="none" strike="noStrike">
                <a:solidFill>
                  <a:srgbClr val="0063BA"/>
                </a:solidFill>
                <a:latin typeface="Pretendard SemiBold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4600" y="3987800"/>
            <a:ext cx="15671800" cy="160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9000" b="false" i="false" u="none" strike="noStrike">
                <a:solidFill>
                  <a:srgbClr val="0063BA"/>
                </a:solidFill>
                <a:ea typeface="Pretendard Bold"/>
              </a:rPr>
              <a:t>시연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3314700" cy="31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14700" y="0"/>
            <a:ext cx="14973300" cy="317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85800" y="9588500"/>
            <a:ext cx="16903700" cy="1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368</ep:Words>
  <ep:PresentationFormat>On-screen Show (4:3)</ep:PresentationFormat>
  <ep:Paragraphs>113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khmin</cp:lastModifiedBy>
  <dcterms:modified xsi:type="dcterms:W3CDTF">2025-06-08T06:16:21.387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