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jh3tfsk9duJRCK+IRTKE+6zSf5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e8fd3d71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6e8fd3d7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Team Name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Team Members (Name and organization)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Mentors (Name and organization)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1007550" y="310300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Total presentation time is 4 minutes</a:t>
            </a:r>
            <a:endParaRPr b="1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e8fd3d713_0_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Profiler Output</a:t>
            </a:r>
            <a:endParaRPr/>
          </a:p>
        </p:txBody>
      </p:sp>
      <p:sp>
        <p:nvSpPr>
          <p:cNvPr id="92" name="Google Shape;92;g6e8fd3d713_0_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Progress and Goals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have you accomplished since yesterday?</a:t>
            </a:r>
            <a:br>
              <a:rPr lang="en-US"/>
            </a:b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are your goals for the day?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Problems and Solutions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problems are you currently facing?</a:t>
            </a:r>
            <a:br>
              <a:rPr lang="en-US"/>
            </a:b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Have you resolved any problems (or found bugs) that others might find useful?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2018-10-16T22:40:25Z</dcterms:created>
  <dc:creator>Papatheodore, Thomas L.</dc:creator>
</cp:coreProperties>
</file>