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95" r:id="rId3"/>
    <p:sldId id="297" r:id="rId4"/>
    <p:sldId id="299" r:id="rId5"/>
    <p:sldId id="293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60" d="100"/>
          <a:sy n="60" d="100"/>
        </p:scale>
        <p:origin x="-1014" y="-9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charset="0"/>
              </a:defRPr>
            </a:lvl1pPr>
          </a:lstStyle>
          <a:p>
            <a:fld id="{2EA5F90A-0172-41FF-BBCC-C9B7ADE3E4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85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7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9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3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90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02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1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2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7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5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</a:rPr>
              <a:t>（</a:t>
            </a:r>
            <a:r>
              <a:rPr lang="en-US" altLang="zh-CN" smtClean="0">
                <a:latin typeface="宋体" charset="-122"/>
              </a:rPr>
              <a:t>2.2</a:t>
            </a:r>
            <a:r>
              <a:rPr lang="zh-CN" altLang="en-US" smtClean="0">
                <a:latin typeface="宋体" charset="-122"/>
              </a:rPr>
              <a:t>）</a:t>
            </a:r>
            <a:r>
              <a:rPr lang="en-US" altLang="zh-CN" smtClean="0">
                <a:latin typeface="宋体" charset="-122"/>
              </a:rPr>
              <a:t> </a:t>
            </a:r>
            <a:r>
              <a:rPr lang="en-US" altLang="zh-CN" smtClean="0">
                <a:latin typeface="宋体" charset="-122"/>
              </a:rPr>
              <a:t>jar</a:t>
            </a:r>
            <a:r>
              <a:rPr lang="zh-CN" altLang="en-US" smtClean="0">
                <a:latin typeface="宋体" charset="-122"/>
              </a:rPr>
              <a:t>文件</a:t>
            </a:r>
            <a:endParaRPr lang="zh-CN" altLang="en-US">
              <a:latin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131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 Java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学习指南</a:t>
            </a:r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b="1" smtClean="0">
                <a:solidFill>
                  <a:srgbClr val="990033"/>
                </a:solidFill>
                <a:latin typeface="幼圆" pitchFamily="49" charset="-122"/>
                <a:ea typeface="幼圆" pitchFamily="49" charset="-122"/>
              </a:rPr>
              <a:t>高级语法  </a:t>
            </a:r>
            <a:r>
              <a:rPr lang="en-US" altLang="zh-CN" sz="3200" b="1" smtClean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3200" b="1" smtClean="0">
                <a:latin typeface="幼圆" pitchFamily="49" charset="-122"/>
                <a:ea typeface="幼圆" pitchFamily="49" charset="-122"/>
              </a:rPr>
              <a:t>邵发</a:t>
            </a:r>
            <a:endParaRPr lang="zh-CN" altLang="en-US" sz="3200" b="1" i="1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使用场景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smtClean="0"/>
              <a:t>假设我们写了一个或几个很有用的类，想发给同学或同事使用，如何发给他们用呢？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1 </a:t>
            </a:r>
            <a:r>
              <a:rPr lang="zh-CN" altLang="en-US" sz="2800" smtClean="0"/>
              <a:t>把</a:t>
            </a:r>
            <a:r>
              <a:rPr lang="en-US" altLang="zh-CN" sz="2800" smtClean="0"/>
              <a:t>*.java</a:t>
            </a:r>
            <a:r>
              <a:rPr lang="zh-CN" altLang="en-US" sz="2800" smtClean="0"/>
              <a:t>文件发给对方，直接加到对方的项目里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2 </a:t>
            </a:r>
            <a:r>
              <a:rPr lang="zh-CN" altLang="en-US" sz="2800" smtClean="0"/>
              <a:t>把</a:t>
            </a:r>
            <a:r>
              <a:rPr lang="en-US" altLang="zh-CN" sz="2800" smtClean="0"/>
              <a:t>*.class</a:t>
            </a:r>
            <a:r>
              <a:rPr lang="zh-CN" altLang="en-US" sz="2800" smtClean="0"/>
              <a:t>打包发给对方</a:t>
            </a:r>
            <a:r>
              <a:rPr lang="zh-CN" altLang="en-US" sz="2800" smtClean="0"/>
              <a:t>使用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3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导出为</a:t>
            </a:r>
            <a:r>
              <a:rPr lang="en-US" altLang="zh-CN" smtClean="0">
                <a:solidFill>
                  <a:srgbClr val="002060"/>
                </a:solidFill>
              </a:rPr>
              <a:t>jar</a:t>
            </a:r>
            <a:r>
              <a:rPr lang="zh-CN" altLang="en-US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现有</a:t>
            </a:r>
            <a:r>
              <a:rPr lang="en-US" altLang="zh-CN" sz="2800" smtClean="0"/>
              <a:t>example0202</a:t>
            </a:r>
            <a:r>
              <a:rPr lang="zh-CN" altLang="en-US" sz="2800" smtClean="0"/>
              <a:t>项目，下面有</a:t>
            </a:r>
            <a:r>
              <a:rPr lang="en-US" altLang="zh-CN" sz="2800" smtClean="0"/>
              <a:t>af</a:t>
            </a:r>
            <a:r>
              <a:rPr lang="zh-CN" altLang="en-US" sz="2800" smtClean="0"/>
              <a:t>的若干工具类（如</a:t>
            </a:r>
            <a:r>
              <a:rPr lang="en-US" altLang="zh-CN" sz="2800" smtClean="0"/>
              <a:t>AfConsole)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 smtClean="0"/>
              <a:t>演示：将</a:t>
            </a:r>
            <a:r>
              <a:rPr lang="en-US" altLang="zh-CN" sz="2800" smtClean="0"/>
              <a:t>af.*</a:t>
            </a:r>
            <a:r>
              <a:rPr lang="zh-CN" altLang="en-US" sz="2800" smtClean="0"/>
              <a:t>打成一个压缩包</a:t>
            </a:r>
            <a:r>
              <a:rPr lang="en-US" altLang="zh-CN" sz="2800" smtClean="0"/>
              <a:t>*.jar</a:t>
            </a:r>
          </a:p>
          <a:p>
            <a:pPr marL="0" indent="0">
              <a:buNone/>
            </a:pPr>
            <a:r>
              <a:rPr lang="zh-CN" altLang="en-US" sz="2800" smtClean="0"/>
              <a:t>（</a:t>
            </a:r>
            <a:r>
              <a:rPr lang="zh-CN" altLang="en-US" sz="2800" smtClean="0">
                <a:solidFill>
                  <a:srgbClr val="FF0000"/>
                </a:solidFill>
              </a:rPr>
              <a:t>对照图文教程</a:t>
            </a:r>
            <a:r>
              <a:rPr lang="zh-CN" altLang="en-US" sz="2800" smtClean="0"/>
              <a:t>）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8066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导出为</a:t>
            </a:r>
            <a:r>
              <a:rPr lang="en-US" altLang="zh-CN" smtClean="0">
                <a:solidFill>
                  <a:srgbClr val="002060"/>
                </a:solidFill>
              </a:rPr>
              <a:t>jar</a:t>
            </a:r>
            <a:r>
              <a:rPr lang="zh-CN" altLang="en-US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观察 </a:t>
            </a:r>
            <a:r>
              <a:rPr lang="en-US" altLang="zh-CN" sz="2800" smtClean="0"/>
              <a:t>jar </a:t>
            </a:r>
            <a:r>
              <a:rPr lang="zh-CN" altLang="en-US" sz="2800" smtClean="0"/>
              <a:t>文件里的内容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 smtClean="0"/>
              <a:t>用</a:t>
            </a:r>
            <a:r>
              <a:rPr lang="en-US" altLang="zh-CN" sz="2800" smtClean="0"/>
              <a:t>winrar</a:t>
            </a:r>
            <a:r>
              <a:rPr lang="zh-CN" altLang="en-US" sz="2800" smtClean="0"/>
              <a:t>直接打开 </a:t>
            </a:r>
            <a:r>
              <a:rPr lang="en-US" altLang="zh-CN" sz="2800" smtClean="0"/>
              <a:t>( </a:t>
            </a:r>
            <a:r>
              <a:rPr lang="zh-CN" altLang="en-US" sz="2800" smtClean="0"/>
              <a:t>或者先改后缀为 </a:t>
            </a:r>
            <a:r>
              <a:rPr lang="en-US" altLang="zh-CN" sz="2800" smtClean="0"/>
              <a:t>*.rar)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4076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小结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2203" y="1700808"/>
            <a:ext cx="8191024" cy="43783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smtClean="0"/>
              <a:t>介绍了怎么将选中的</a:t>
            </a:r>
            <a:r>
              <a:rPr lang="en-US" altLang="zh-CN" sz="2800" smtClean="0"/>
              <a:t>class</a:t>
            </a:r>
            <a:r>
              <a:rPr lang="zh-CN" altLang="en-US" sz="2800" smtClean="0"/>
              <a:t>打包为</a:t>
            </a:r>
            <a:r>
              <a:rPr lang="en-US" altLang="zh-CN" sz="2800" smtClean="0"/>
              <a:t>jar</a:t>
            </a:r>
            <a:r>
              <a:rPr lang="zh-CN" altLang="en-US" sz="2800" smtClean="0"/>
              <a:t>文件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jar</a:t>
            </a:r>
            <a:r>
              <a:rPr lang="zh-CN" altLang="en-US" sz="2800" smtClean="0"/>
              <a:t>文件是一个压缩包，里面包含了</a:t>
            </a:r>
            <a:r>
              <a:rPr lang="en-US" altLang="zh-CN" sz="2800" smtClean="0"/>
              <a:t>bin</a:t>
            </a:r>
            <a:r>
              <a:rPr lang="zh-CN" altLang="en-US" sz="2800" smtClean="0"/>
              <a:t>下面的</a:t>
            </a:r>
            <a:r>
              <a:rPr lang="en-US" altLang="zh-CN" sz="2800" smtClean="0"/>
              <a:t>class</a:t>
            </a:r>
            <a:r>
              <a:rPr lang="zh-CN" altLang="en-US" sz="2800" smtClean="0"/>
              <a:t>文件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怎么使用这个</a:t>
            </a:r>
            <a:r>
              <a:rPr lang="en-US" altLang="zh-CN" sz="2800" smtClean="0"/>
              <a:t>jar</a:t>
            </a:r>
            <a:r>
              <a:rPr lang="zh-CN" altLang="en-US" sz="2800" smtClean="0"/>
              <a:t>文件呢？请看下一节课。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2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2383</TotalTime>
  <Words>169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季度收入演示文稿</vt:lpstr>
      <vt:lpstr>（2.2） jar文件</vt:lpstr>
      <vt:lpstr>使用场景</vt:lpstr>
      <vt:lpstr>导出为jar文件</vt:lpstr>
      <vt:lpstr>导出为jar文件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671</cp:revision>
  <dcterms:created xsi:type="dcterms:W3CDTF">2016-05-27T23:04:05Z</dcterms:created>
  <dcterms:modified xsi:type="dcterms:W3CDTF">2018-01-07T09:15:49Z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</Properties>
</file>