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7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8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83" r:id="rId2"/>
    <p:sldMasterId id="2147483817" r:id="rId3"/>
    <p:sldMasterId id="2147483924" r:id="rId4"/>
    <p:sldMasterId id="2147483993" r:id="rId5"/>
    <p:sldMasterId id="2147484010" r:id="rId6"/>
    <p:sldMasterId id="2147484045" r:id="rId7"/>
    <p:sldMasterId id="2147484081" r:id="rId8"/>
    <p:sldMasterId id="2147484111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Produksi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Buku Tulis</c:v>
                </c:pt>
                <c:pt idx="1">
                  <c:v>Buku Saku</c:v>
                </c:pt>
                <c:pt idx="2">
                  <c:v>Folio</c:v>
                </c:pt>
                <c:pt idx="3">
                  <c:v>Buku Gambar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</c:v>
                </c:pt>
                <c:pt idx="1">
                  <c:v>2000</c:v>
                </c:pt>
                <c:pt idx="2">
                  <c:v>1750</c:v>
                </c:pt>
                <c:pt idx="3">
                  <c:v>2500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Permintaan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Buku Tulis</c:v>
                </c:pt>
                <c:pt idx="1">
                  <c:v>Buku Saku</c:v>
                </c:pt>
                <c:pt idx="2">
                  <c:v>Folio</c:v>
                </c:pt>
                <c:pt idx="3">
                  <c:v>Buku Gambar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1600</c:v>
                </c:pt>
                <c:pt idx="1">
                  <c:v>1750</c:v>
                </c:pt>
                <c:pt idx="2">
                  <c:v>2000</c:v>
                </c:pt>
                <c:pt idx="3">
                  <c:v>2000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Buku Tulis</c:v>
                </c:pt>
                <c:pt idx="1">
                  <c:v>Buku Saku</c:v>
                </c:pt>
                <c:pt idx="2">
                  <c:v>Folio</c:v>
                </c:pt>
                <c:pt idx="3">
                  <c:v>Buku Gambar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738416"/>
        <c:axId val="339736456"/>
      </c:barChart>
      <c:catAx>
        <c:axId val="33973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736456"/>
        <c:crosses val="autoZero"/>
        <c:auto val="1"/>
        <c:lblAlgn val="ctr"/>
        <c:lblOffset val="100"/>
        <c:noMultiLvlLbl val="0"/>
      </c:catAx>
      <c:valAx>
        <c:axId val="339736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73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38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97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72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84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14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58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374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35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867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3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369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9369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99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2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50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8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52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344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697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205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7209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289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44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005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182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749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94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412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134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6959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77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95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77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5420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69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669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80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9360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70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129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5462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94080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495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46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0832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9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5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8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7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3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8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2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5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9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3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262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585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4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4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6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6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2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95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87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5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3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39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90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919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97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0176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0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74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79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679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5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54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84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28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8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0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2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27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42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51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651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487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90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706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97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6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85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81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44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41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74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72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34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37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1029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4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40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57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08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18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6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0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99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46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41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2650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36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568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60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37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2495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79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994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24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85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76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1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8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72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41ABAA-6495-49D7-9262-98355F5C99F6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46F3A6-E98F-4D7A-A310-0E50DE361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88373"/>
            <a:ext cx="337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 O A D I N G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0183090" y="4966855"/>
            <a:ext cx="1797628" cy="17248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3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22353426"/>
      </p:ext>
    </p:extLst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4955" y="259773"/>
            <a:ext cx="337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 O A D I N G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342898" y="4956464"/>
            <a:ext cx="1797628" cy="17248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2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95284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fallOver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3291"/>
            <a:ext cx="337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 O A D I N G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0255825" y="5008418"/>
            <a:ext cx="1797628" cy="17248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1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2688058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Muhammad </a:t>
            </a:r>
            <a:r>
              <a:rPr lang="en-US" dirty="0" err="1"/>
              <a:t>T</a:t>
            </a:r>
            <a:r>
              <a:rPr lang="en-US" dirty="0" err="1" smtClean="0"/>
              <a:t>aufiqul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idayat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52018026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100" y="1111827"/>
            <a:ext cx="7845137" cy="1984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slide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2986" y="3345872"/>
            <a:ext cx="529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/>
              <a:t>Microsoft Excel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92382" y="5205845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38700" y="5205845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Salah!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72986" y="3632145"/>
            <a:ext cx="529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 Microsoft Word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72986" y="3918418"/>
            <a:ext cx="529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  Microsoft Power Point</a:t>
            </a:r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38700" y="5205845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1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2582" y="1298865"/>
            <a:ext cx="6265718" cy="165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Manakah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8659" y="3356264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/>
              <a:t>Microsoft Excel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2382" y="5205845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8091" y="5205845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Salah!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8659" y="3595893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 Microsoft 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8659" y="3835522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 Microsoft Power Point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8091" y="5205845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0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8281" y="955964"/>
            <a:ext cx="6400800" cy="1808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=average </a:t>
            </a:r>
            <a:r>
              <a:rPr lang="en-US" dirty="0" err="1" smtClean="0"/>
              <a:t>pada</a:t>
            </a:r>
            <a:r>
              <a:rPr lang="en-US" dirty="0" smtClean="0"/>
              <a:t> Microsoft Excel?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8545" y="3127665"/>
            <a:ext cx="447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23654" y="5205844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568" y="5205844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Salah!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8545" y="3401840"/>
            <a:ext cx="447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  </a:t>
            </a:r>
            <a:r>
              <a:rPr lang="en-US" dirty="0" err="1" smtClean="0"/>
              <a:t>Menghitung</a:t>
            </a:r>
            <a:r>
              <a:rPr lang="en-US" dirty="0" smtClean="0"/>
              <a:t> Rata-rata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545" y="3676015"/>
            <a:ext cx="447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  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Minimum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1568" y="5205843"/>
            <a:ext cx="2150918" cy="966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4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7916"/>
              </p:ext>
            </p:extLst>
          </p:nvPr>
        </p:nvGraphicFramePr>
        <p:xfrm>
          <a:off x="1120775" y="633845"/>
          <a:ext cx="10233025" cy="554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Action Button: Back or Previous 9">
            <a:hlinkClick r:id="" action="ppaction://hlinkshowjump?jump=previousslide" highlightClick="1"/>
          </p:cNvPr>
          <p:cNvSpPr/>
          <p:nvPr/>
        </p:nvSpPr>
        <p:spPr>
          <a:xfrm>
            <a:off x="301336" y="5974773"/>
            <a:ext cx="1091046" cy="6650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0848109" y="5995555"/>
            <a:ext cx="1132609" cy="7273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4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827" y="2979016"/>
            <a:ext cx="10233800" cy="7824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0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3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ppt/theme/theme8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9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110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Corbel</vt:lpstr>
      <vt:lpstr>Garamond</vt:lpstr>
      <vt:lpstr>Trebuchet MS</vt:lpstr>
      <vt:lpstr>Wingdings</vt:lpstr>
      <vt:lpstr>Wingdings 3</vt:lpstr>
      <vt:lpstr>Slice</vt:lpstr>
      <vt:lpstr>Wisp</vt:lpstr>
      <vt:lpstr>Facet</vt:lpstr>
      <vt:lpstr>Organic</vt:lpstr>
      <vt:lpstr>1_Facet</vt:lpstr>
      <vt:lpstr>1_Wisp</vt:lpstr>
      <vt:lpstr>Depth</vt:lpstr>
      <vt:lpstr>1_Slice</vt:lpstr>
      <vt:lpstr>Retrospect</vt:lpstr>
      <vt:lpstr>PowerPoint Presentation</vt:lpstr>
      <vt:lpstr>PowerPoint Presentation</vt:lpstr>
      <vt:lpstr>PowerPoint Presentation</vt:lpstr>
      <vt:lpstr>Muhammad Taufiqul Hidayat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2018-11-21T05:18:03Z</dcterms:created>
  <dcterms:modified xsi:type="dcterms:W3CDTF">2018-11-21T06:08:41Z</dcterms:modified>
</cp:coreProperties>
</file>