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300" r:id="rId4"/>
    <p:sldId id="309" r:id="rId5"/>
    <p:sldId id="307" r:id="rId6"/>
    <p:sldId id="308" r:id="rId7"/>
    <p:sldId id="301" r:id="rId8"/>
    <p:sldId id="303" r:id="rId9"/>
    <p:sldId id="285" r:id="rId10"/>
    <p:sldId id="296" r:id="rId11"/>
    <p:sldId id="304" r:id="rId12"/>
    <p:sldId id="305" r:id="rId13"/>
    <p:sldId id="306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1FB9D"/>
    <a:srgbClr val="339966"/>
    <a:srgbClr val="00CC66"/>
    <a:srgbClr val="33CC33"/>
    <a:srgbClr val="4F81BD"/>
    <a:srgbClr val="FFFFCC"/>
    <a:srgbClr val="7F7F7F"/>
    <a:srgbClr val="1173B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7" autoAdjust="0"/>
    <p:restoredTop sz="84440" autoAdjust="0"/>
  </p:normalViewPr>
  <p:slideViewPr>
    <p:cSldViewPr>
      <p:cViewPr varScale="1">
        <p:scale>
          <a:sx n="128" d="100"/>
          <a:sy n="128" d="100"/>
        </p:scale>
        <p:origin x="-11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64AC2-B19F-468D-A5D9-A047912FFD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1E91D5-3C7D-4D64-8298-F45F14EFDD23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Footlight MT Light" pitchFamily="18" charset="0"/>
            </a:rPr>
            <a:t>1.</a:t>
          </a:r>
          <a:r>
            <a:rPr lang="zh-CN" altLang="en-US" dirty="0" smtClean="0">
              <a:solidFill>
                <a:schemeClr val="bg1"/>
              </a:solidFill>
              <a:latin typeface="Footlight MT Light" pitchFamily="18" charset="0"/>
            </a:rPr>
            <a:t>项目名称</a:t>
          </a:r>
          <a:r>
            <a:rPr lang="en-US" altLang="zh-CN" dirty="0" err="1" smtClean="0">
              <a:solidFill>
                <a:schemeClr val="bg1"/>
              </a:solidFill>
              <a:latin typeface="Footlight MT Light" pitchFamily="18" charset="0"/>
            </a:rPr>
            <a:t>elise</a:t>
          </a:r>
          <a:endParaRPr lang="zh-CN" altLang="en-US" dirty="0">
            <a:solidFill>
              <a:schemeClr val="bg1"/>
            </a:solidFill>
          </a:endParaRPr>
        </a:p>
      </dgm:t>
    </dgm:pt>
    <dgm:pt modelId="{5B614812-F0CF-4DF6-AEFA-F64F62F7D125}" type="parTrans" cxnId="{E6C33D93-CA27-4EDB-8661-600B59FA9DED}">
      <dgm:prSet/>
      <dgm:spPr/>
      <dgm:t>
        <a:bodyPr/>
        <a:lstStyle/>
        <a:p>
          <a:endParaRPr lang="zh-CN" altLang="en-US"/>
        </a:p>
      </dgm:t>
    </dgm:pt>
    <dgm:pt modelId="{4D20BC3A-3A5D-49F6-9DEC-B7D36F3E0796}" type="sibTrans" cxnId="{E6C33D93-CA27-4EDB-8661-600B59FA9DED}">
      <dgm:prSet/>
      <dgm:spPr/>
      <dgm:t>
        <a:bodyPr/>
        <a:lstStyle/>
        <a:p>
          <a:endParaRPr lang="zh-CN" altLang="en-US"/>
        </a:p>
      </dgm:t>
    </dgm:pt>
    <dgm:pt modelId="{2A504697-2664-414E-B95B-FF171F70731A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Footlight MT Light" pitchFamily="18" charset="0"/>
            </a:rPr>
            <a:t>2.</a:t>
          </a:r>
          <a:r>
            <a:rPr lang="zh-CN" altLang="en-US" dirty="0" smtClean="0">
              <a:solidFill>
                <a:schemeClr val="bg1"/>
              </a:solidFill>
              <a:latin typeface="Footlight MT Light" pitchFamily="18" charset="0"/>
            </a:rPr>
            <a:t>项目需求范围</a:t>
          </a:r>
          <a:endParaRPr lang="zh-CN" altLang="en-US" dirty="0">
            <a:solidFill>
              <a:schemeClr val="bg1"/>
            </a:solidFill>
          </a:endParaRPr>
        </a:p>
      </dgm:t>
    </dgm:pt>
    <dgm:pt modelId="{536BB2CA-3AF5-4907-97F1-70E4F085A021}" type="parTrans" cxnId="{E96E0EE1-D6AF-43AF-8FFE-4733AB46DF7E}">
      <dgm:prSet/>
      <dgm:spPr/>
      <dgm:t>
        <a:bodyPr/>
        <a:lstStyle/>
        <a:p>
          <a:endParaRPr lang="zh-CN" altLang="en-US"/>
        </a:p>
      </dgm:t>
    </dgm:pt>
    <dgm:pt modelId="{2D361BFF-3632-4B4C-B631-453D045CE64D}" type="sibTrans" cxnId="{E96E0EE1-D6AF-43AF-8FFE-4733AB46DF7E}">
      <dgm:prSet/>
      <dgm:spPr/>
      <dgm:t>
        <a:bodyPr/>
        <a:lstStyle/>
        <a:p>
          <a:endParaRPr lang="zh-CN" altLang="en-US"/>
        </a:p>
      </dgm:t>
    </dgm:pt>
    <dgm:pt modelId="{B55DD16E-1226-4E9B-8BFF-9C21DC37FD3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Footlight MT Light" pitchFamily="18" charset="0"/>
            </a:rPr>
            <a:t>4.</a:t>
          </a:r>
          <a:r>
            <a:rPr lang="zh-CN" altLang="en-US" dirty="0" smtClean="0">
              <a:solidFill>
                <a:schemeClr val="bg1"/>
              </a:solidFill>
              <a:latin typeface="Footlight MT Light" pitchFamily="18" charset="0"/>
            </a:rPr>
            <a:t>项目管理模式</a:t>
          </a:r>
          <a:endParaRPr lang="zh-CN" altLang="en-US" dirty="0">
            <a:solidFill>
              <a:schemeClr val="bg1"/>
            </a:solidFill>
          </a:endParaRPr>
        </a:p>
      </dgm:t>
    </dgm:pt>
    <dgm:pt modelId="{9C65509A-8E8F-4F29-B789-FB3E337FF1DE}" type="parTrans" cxnId="{DFC1518F-4546-4E94-BED0-7C7031F8BA4E}">
      <dgm:prSet/>
      <dgm:spPr/>
      <dgm:t>
        <a:bodyPr/>
        <a:lstStyle/>
        <a:p>
          <a:endParaRPr lang="zh-CN" altLang="en-US"/>
        </a:p>
      </dgm:t>
    </dgm:pt>
    <dgm:pt modelId="{E9B6B5A2-A554-4F53-9BA2-C27FA3C2E63C}" type="sibTrans" cxnId="{DFC1518F-4546-4E94-BED0-7C7031F8BA4E}">
      <dgm:prSet/>
      <dgm:spPr/>
      <dgm:t>
        <a:bodyPr/>
        <a:lstStyle/>
        <a:p>
          <a:endParaRPr lang="zh-CN" altLang="en-US"/>
        </a:p>
      </dgm:t>
    </dgm:pt>
    <dgm:pt modelId="{2353024D-C358-464D-B6A3-9734EC97EDC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3.</a:t>
          </a:r>
          <a:r>
            <a:rPr lang="zh-CN" altLang="en-US" dirty="0" smtClean="0">
              <a:solidFill>
                <a:schemeClr val="bg1"/>
              </a:solidFill>
            </a:rPr>
            <a:t>项目架构</a:t>
          </a:r>
          <a:endParaRPr lang="zh-CN" altLang="en-US" dirty="0">
            <a:solidFill>
              <a:schemeClr val="bg1"/>
            </a:solidFill>
          </a:endParaRPr>
        </a:p>
      </dgm:t>
    </dgm:pt>
    <dgm:pt modelId="{0DCD2C0F-B53D-4044-A927-C3B4D740E594}" type="parTrans" cxnId="{02B1D524-80F1-4997-94D3-9F2C3A0698DE}">
      <dgm:prSet/>
      <dgm:spPr/>
      <dgm:t>
        <a:bodyPr/>
        <a:lstStyle/>
        <a:p>
          <a:endParaRPr lang="zh-CN" altLang="en-US"/>
        </a:p>
      </dgm:t>
    </dgm:pt>
    <dgm:pt modelId="{709543D8-01DB-45CF-9E1A-A64EEC8E2A47}" type="sibTrans" cxnId="{02B1D524-80F1-4997-94D3-9F2C3A0698DE}">
      <dgm:prSet/>
      <dgm:spPr/>
      <dgm:t>
        <a:bodyPr/>
        <a:lstStyle/>
        <a:p>
          <a:endParaRPr lang="zh-CN" altLang="en-US"/>
        </a:p>
      </dgm:t>
    </dgm:pt>
    <dgm:pt modelId="{19E8D9E7-AAAC-43C1-9205-CD6BCD6D2A3A}" type="pres">
      <dgm:prSet presAssocID="{8FD64AC2-B19F-468D-A5D9-A047912FFD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D9D204-DCE2-4414-B90B-4C9BF3FAE630}" type="pres">
      <dgm:prSet presAssocID="{0B1E91D5-3C7D-4D64-8298-F45F14EFDD23}" presName="parentLin" presStyleCnt="0"/>
      <dgm:spPr/>
    </dgm:pt>
    <dgm:pt modelId="{71BD6C66-AB4F-42A7-9103-65836BBED018}" type="pres">
      <dgm:prSet presAssocID="{0B1E91D5-3C7D-4D64-8298-F45F14EFDD2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A134F49-81FA-461F-B90D-760D02EBAC09}" type="pres">
      <dgm:prSet presAssocID="{0B1E91D5-3C7D-4D64-8298-F45F14EFDD2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3FC06F-1F30-4B7F-BA59-A32011A4E9A5}" type="pres">
      <dgm:prSet presAssocID="{0B1E91D5-3C7D-4D64-8298-F45F14EFDD23}" presName="negativeSpace" presStyleCnt="0"/>
      <dgm:spPr/>
    </dgm:pt>
    <dgm:pt modelId="{6B739DFE-D8D3-48C2-B039-6311219B5D2B}" type="pres">
      <dgm:prSet presAssocID="{0B1E91D5-3C7D-4D64-8298-F45F14EFDD23}" presName="childText" presStyleLbl="conFgAcc1" presStyleIdx="0" presStyleCnt="4">
        <dgm:presLayoutVars>
          <dgm:bulletEnabled val="1"/>
        </dgm:presLayoutVars>
      </dgm:prSet>
      <dgm:spPr/>
    </dgm:pt>
    <dgm:pt modelId="{EC5F7C81-0431-438E-BCDA-9CA40350D80D}" type="pres">
      <dgm:prSet presAssocID="{4D20BC3A-3A5D-49F6-9DEC-B7D36F3E0796}" presName="spaceBetweenRectangles" presStyleCnt="0"/>
      <dgm:spPr/>
    </dgm:pt>
    <dgm:pt modelId="{1FD4B030-7B9D-4B50-AC36-6C7D698B019A}" type="pres">
      <dgm:prSet presAssocID="{2A504697-2664-414E-B95B-FF171F70731A}" presName="parentLin" presStyleCnt="0"/>
      <dgm:spPr/>
    </dgm:pt>
    <dgm:pt modelId="{86B52E7D-8170-456A-9280-302D68E7C1A1}" type="pres">
      <dgm:prSet presAssocID="{2A504697-2664-414E-B95B-FF171F70731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B119F903-BA86-4C84-B272-D37E41FFF3E0}" type="pres">
      <dgm:prSet presAssocID="{2A504697-2664-414E-B95B-FF171F70731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D1BA2B-008B-47A4-8B0E-B004330BC9F7}" type="pres">
      <dgm:prSet presAssocID="{2A504697-2664-414E-B95B-FF171F70731A}" presName="negativeSpace" presStyleCnt="0"/>
      <dgm:spPr/>
    </dgm:pt>
    <dgm:pt modelId="{A594B272-F93B-4E91-B41E-52C30E1AF11D}" type="pres">
      <dgm:prSet presAssocID="{2A504697-2664-414E-B95B-FF171F70731A}" presName="childText" presStyleLbl="conFgAcc1" presStyleIdx="1" presStyleCnt="4">
        <dgm:presLayoutVars>
          <dgm:bulletEnabled val="1"/>
        </dgm:presLayoutVars>
      </dgm:prSet>
      <dgm:spPr/>
    </dgm:pt>
    <dgm:pt modelId="{94635237-7600-4DFC-8A4E-0DD3C201A415}" type="pres">
      <dgm:prSet presAssocID="{2D361BFF-3632-4B4C-B631-453D045CE64D}" presName="spaceBetweenRectangles" presStyleCnt="0"/>
      <dgm:spPr/>
    </dgm:pt>
    <dgm:pt modelId="{427DDD8D-82B9-47C1-94DE-4E7D00F768BB}" type="pres">
      <dgm:prSet presAssocID="{2353024D-C358-464D-B6A3-9734EC97EDCE}" presName="parentLin" presStyleCnt="0"/>
      <dgm:spPr/>
    </dgm:pt>
    <dgm:pt modelId="{B9E0FB78-CD9D-4178-87A8-5F1DD80175C7}" type="pres">
      <dgm:prSet presAssocID="{2353024D-C358-464D-B6A3-9734EC97EDCE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CA8E90D-AF02-4257-B69E-782873E2EF06}" type="pres">
      <dgm:prSet presAssocID="{2353024D-C358-464D-B6A3-9734EC97EDC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4DADD8-B4B3-44F9-8B17-C3133310DB14}" type="pres">
      <dgm:prSet presAssocID="{2353024D-C358-464D-B6A3-9734EC97EDCE}" presName="negativeSpace" presStyleCnt="0"/>
      <dgm:spPr/>
    </dgm:pt>
    <dgm:pt modelId="{26D76D89-0B66-4986-B9A7-4EB4F79F84FD}" type="pres">
      <dgm:prSet presAssocID="{2353024D-C358-464D-B6A3-9734EC97EDCE}" presName="childText" presStyleLbl="conFgAcc1" presStyleIdx="2" presStyleCnt="4">
        <dgm:presLayoutVars>
          <dgm:bulletEnabled val="1"/>
        </dgm:presLayoutVars>
      </dgm:prSet>
      <dgm:spPr/>
    </dgm:pt>
    <dgm:pt modelId="{55540D30-DBBB-4460-A19F-0D3A59807AA1}" type="pres">
      <dgm:prSet presAssocID="{709543D8-01DB-45CF-9E1A-A64EEC8E2A47}" presName="spaceBetweenRectangles" presStyleCnt="0"/>
      <dgm:spPr/>
    </dgm:pt>
    <dgm:pt modelId="{8D0EC153-2447-45C3-BD85-5A9CF9F77979}" type="pres">
      <dgm:prSet presAssocID="{B55DD16E-1226-4E9B-8BFF-9C21DC37FD31}" presName="parentLin" presStyleCnt="0"/>
      <dgm:spPr/>
    </dgm:pt>
    <dgm:pt modelId="{3ADE3941-FE80-4229-8F16-2463889F4326}" type="pres">
      <dgm:prSet presAssocID="{B55DD16E-1226-4E9B-8BFF-9C21DC37FD3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96952844-1B11-4FF2-821D-B2E2854323A2}" type="pres">
      <dgm:prSet presAssocID="{B55DD16E-1226-4E9B-8BFF-9C21DC37FD3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308EB-9050-4837-972B-BFE166CCD30F}" type="pres">
      <dgm:prSet presAssocID="{B55DD16E-1226-4E9B-8BFF-9C21DC37FD31}" presName="negativeSpace" presStyleCnt="0"/>
      <dgm:spPr/>
    </dgm:pt>
    <dgm:pt modelId="{60294DE8-CE7F-40B0-B657-423478C71618}" type="pres">
      <dgm:prSet presAssocID="{B55DD16E-1226-4E9B-8BFF-9C21DC37FD31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90CBF6-CA89-4377-A89B-75E37205A053}" type="presOf" srcId="{2A504697-2664-414E-B95B-FF171F70731A}" destId="{B119F903-BA86-4C84-B272-D37E41FFF3E0}" srcOrd="1" destOrd="0" presId="urn:microsoft.com/office/officeart/2005/8/layout/list1"/>
    <dgm:cxn modelId="{DFC1518F-4546-4E94-BED0-7C7031F8BA4E}" srcId="{8FD64AC2-B19F-468D-A5D9-A047912FFDC4}" destId="{B55DD16E-1226-4E9B-8BFF-9C21DC37FD31}" srcOrd="3" destOrd="0" parTransId="{9C65509A-8E8F-4F29-B789-FB3E337FF1DE}" sibTransId="{E9B6B5A2-A554-4F53-9BA2-C27FA3C2E63C}"/>
    <dgm:cxn modelId="{87F08D3B-93D1-42CD-B93B-0051EA24174F}" type="presOf" srcId="{B55DD16E-1226-4E9B-8BFF-9C21DC37FD31}" destId="{3ADE3941-FE80-4229-8F16-2463889F4326}" srcOrd="0" destOrd="0" presId="urn:microsoft.com/office/officeart/2005/8/layout/list1"/>
    <dgm:cxn modelId="{02B1D524-80F1-4997-94D3-9F2C3A0698DE}" srcId="{8FD64AC2-B19F-468D-A5D9-A047912FFDC4}" destId="{2353024D-C358-464D-B6A3-9734EC97EDCE}" srcOrd="2" destOrd="0" parTransId="{0DCD2C0F-B53D-4044-A927-C3B4D740E594}" sibTransId="{709543D8-01DB-45CF-9E1A-A64EEC8E2A47}"/>
    <dgm:cxn modelId="{F5FC2B88-F78A-4CDB-B156-7845B2084325}" type="presOf" srcId="{8FD64AC2-B19F-468D-A5D9-A047912FFDC4}" destId="{19E8D9E7-AAAC-43C1-9205-CD6BCD6D2A3A}" srcOrd="0" destOrd="0" presId="urn:microsoft.com/office/officeart/2005/8/layout/list1"/>
    <dgm:cxn modelId="{E96E0EE1-D6AF-43AF-8FFE-4733AB46DF7E}" srcId="{8FD64AC2-B19F-468D-A5D9-A047912FFDC4}" destId="{2A504697-2664-414E-B95B-FF171F70731A}" srcOrd="1" destOrd="0" parTransId="{536BB2CA-3AF5-4907-97F1-70E4F085A021}" sibTransId="{2D361BFF-3632-4B4C-B631-453D045CE64D}"/>
    <dgm:cxn modelId="{5FE4AEDB-BAF7-4680-B59A-709F84CC2D87}" type="presOf" srcId="{2A504697-2664-414E-B95B-FF171F70731A}" destId="{86B52E7D-8170-456A-9280-302D68E7C1A1}" srcOrd="0" destOrd="0" presId="urn:microsoft.com/office/officeart/2005/8/layout/list1"/>
    <dgm:cxn modelId="{FFC75DFA-138C-4A8F-A233-A6DB911947C6}" type="presOf" srcId="{0B1E91D5-3C7D-4D64-8298-F45F14EFDD23}" destId="{71BD6C66-AB4F-42A7-9103-65836BBED018}" srcOrd="0" destOrd="0" presId="urn:microsoft.com/office/officeart/2005/8/layout/list1"/>
    <dgm:cxn modelId="{9FE78D8F-CBDB-471D-8BFC-433C2D918184}" type="presOf" srcId="{0B1E91D5-3C7D-4D64-8298-F45F14EFDD23}" destId="{9A134F49-81FA-461F-B90D-760D02EBAC09}" srcOrd="1" destOrd="0" presId="urn:microsoft.com/office/officeart/2005/8/layout/list1"/>
    <dgm:cxn modelId="{E0EDD004-7570-4E8A-9D76-71A359A38180}" type="presOf" srcId="{2353024D-C358-464D-B6A3-9734EC97EDCE}" destId="{B9E0FB78-CD9D-4178-87A8-5F1DD80175C7}" srcOrd="0" destOrd="0" presId="urn:microsoft.com/office/officeart/2005/8/layout/list1"/>
    <dgm:cxn modelId="{E7F8ADA1-8EAB-47BE-A0E0-1C3F163207CF}" type="presOf" srcId="{2353024D-C358-464D-B6A3-9734EC97EDCE}" destId="{0CA8E90D-AF02-4257-B69E-782873E2EF06}" srcOrd="1" destOrd="0" presId="urn:microsoft.com/office/officeart/2005/8/layout/list1"/>
    <dgm:cxn modelId="{112DC701-207A-4668-A45B-4B61FC79E9AE}" type="presOf" srcId="{B55DD16E-1226-4E9B-8BFF-9C21DC37FD31}" destId="{96952844-1B11-4FF2-821D-B2E2854323A2}" srcOrd="1" destOrd="0" presId="urn:microsoft.com/office/officeart/2005/8/layout/list1"/>
    <dgm:cxn modelId="{E6C33D93-CA27-4EDB-8661-600B59FA9DED}" srcId="{8FD64AC2-B19F-468D-A5D9-A047912FFDC4}" destId="{0B1E91D5-3C7D-4D64-8298-F45F14EFDD23}" srcOrd="0" destOrd="0" parTransId="{5B614812-F0CF-4DF6-AEFA-F64F62F7D125}" sibTransId="{4D20BC3A-3A5D-49F6-9DEC-B7D36F3E0796}"/>
    <dgm:cxn modelId="{FCB4EC01-FFC2-41E6-A3DA-5E782F308856}" type="presParOf" srcId="{19E8D9E7-AAAC-43C1-9205-CD6BCD6D2A3A}" destId="{2ED9D204-DCE2-4414-B90B-4C9BF3FAE630}" srcOrd="0" destOrd="0" presId="urn:microsoft.com/office/officeart/2005/8/layout/list1"/>
    <dgm:cxn modelId="{6E8E11F2-B3A0-4EBE-B70D-B1856C625794}" type="presParOf" srcId="{2ED9D204-DCE2-4414-B90B-4C9BF3FAE630}" destId="{71BD6C66-AB4F-42A7-9103-65836BBED018}" srcOrd="0" destOrd="0" presId="urn:microsoft.com/office/officeart/2005/8/layout/list1"/>
    <dgm:cxn modelId="{9293E64D-F8A5-4F91-B5FF-F2B92C2708C9}" type="presParOf" srcId="{2ED9D204-DCE2-4414-B90B-4C9BF3FAE630}" destId="{9A134F49-81FA-461F-B90D-760D02EBAC09}" srcOrd="1" destOrd="0" presId="urn:microsoft.com/office/officeart/2005/8/layout/list1"/>
    <dgm:cxn modelId="{80BB63EC-80B7-41BE-A382-7A728DACCD58}" type="presParOf" srcId="{19E8D9E7-AAAC-43C1-9205-CD6BCD6D2A3A}" destId="{463FC06F-1F30-4B7F-BA59-A32011A4E9A5}" srcOrd="1" destOrd="0" presId="urn:microsoft.com/office/officeart/2005/8/layout/list1"/>
    <dgm:cxn modelId="{39AE3274-810A-45A9-AB13-502AEC909D66}" type="presParOf" srcId="{19E8D9E7-AAAC-43C1-9205-CD6BCD6D2A3A}" destId="{6B739DFE-D8D3-48C2-B039-6311219B5D2B}" srcOrd="2" destOrd="0" presId="urn:microsoft.com/office/officeart/2005/8/layout/list1"/>
    <dgm:cxn modelId="{56D0386F-F002-4D2C-827F-7C9D67E36108}" type="presParOf" srcId="{19E8D9E7-AAAC-43C1-9205-CD6BCD6D2A3A}" destId="{EC5F7C81-0431-438E-BCDA-9CA40350D80D}" srcOrd="3" destOrd="0" presId="urn:microsoft.com/office/officeart/2005/8/layout/list1"/>
    <dgm:cxn modelId="{1C4A3C5B-7366-48F4-BC79-8F9782650A72}" type="presParOf" srcId="{19E8D9E7-AAAC-43C1-9205-CD6BCD6D2A3A}" destId="{1FD4B030-7B9D-4B50-AC36-6C7D698B019A}" srcOrd="4" destOrd="0" presId="urn:microsoft.com/office/officeart/2005/8/layout/list1"/>
    <dgm:cxn modelId="{97BBD60C-61FC-43E5-9B1A-E6722B19B93D}" type="presParOf" srcId="{1FD4B030-7B9D-4B50-AC36-6C7D698B019A}" destId="{86B52E7D-8170-456A-9280-302D68E7C1A1}" srcOrd="0" destOrd="0" presId="urn:microsoft.com/office/officeart/2005/8/layout/list1"/>
    <dgm:cxn modelId="{67367ED0-1A4C-45BD-B267-2FE3306BA0E5}" type="presParOf" srcId="{1FD4B030-7B9D-4B50-AC36-6C7D698B019A}" destId="{B119F903-BA86-4C84-B272-D37E41FFF3E0}" srcOrd="1" destOrd="0" presId="urn:microsoft.com/office/officeart/2005/8/layout/list1"/>
    <dgm:cxn modelId="{03FB01E4-F210-4493-817D-49A3BA545859}" type="presParOf" srcId="{19E8D9E7-AAAC-43C1-9205-CD6BCD6D2A3A}" destId="{CDD1BA2B-008B-47A4-8B0E-B004330BC9F7}" srcOrd="5" destOrd="0" presId="urn:microsoft.com/office/officeart/2005/8/layout/list1"/>
    <dgm:cxn modelId="{579BB576-3B45-498B-BAA5-83608AA84D5F}" type="presParOf" srcId="{19E8D9E7-AAAC-43C1-9205-CD6BCD6D2A3A}" destId="{A594B272-F93B-4E91-B41E-52C30E1AF11D}" srcOrd="6" destOrd="0" presId="urn:microsoft.com/office/officeart/2005/8/layout/list1"/>
    <dgm:cxn modelId="{EF532DFF-9DE4-4998-BD14-7F489BE1663C}" type="presParOf" srcId="{19E8D9E7-AAAC-43C1-9205-CD6BCD6D2A3A}" destId="{94635237-7600-4DFC-8A4E-0DD3C201A415}" srcOrd="7" destOrd="0" presId="urn:microsoft.com/office/officeart/2005/8/layout/list1"/>
    <dgm:cxn modelId="{57DA2DE7-231C-45D2-8B15-9F0C143BDCE5}" type="presParOf" srcId="{19E8D9E7-AAAC-43C1-9205-CD6BCD6D2A3A}" destId="{427DDD8D-82B9-47C1-94DE-4E7D00F768BB}" srcOrd="8" destOrd="0" presId="urn:microsoft.com/office/officeart/2005/8/layout/list1"/>
    <dgm:cxn modelId="{4C52AA39-987E-4472-9154-0DD6565E2141}" type="presParOf" srcId="{427DDD8D-82B9-47C1-94DE-4E7D00F768BB}" destId="{B9E0FB78-CD9D-4178-87A8-5F1DD80175C7}" srcOrd="0" destOrd="0" presId="urn:microsoft.com/office/officeart/2005/8/layout/list1"/>
    <dgm:cxn modelId="{4D80852E-3BC3-401C-AFBB-7127D96AF2E7}" type="presParOf" srcId="{427DDD8D-82B9-47C1-94DE-4E7D00F768BB}" destId="{0CA8E90D-AF02-4257-B69E-782873E2EF06}" srcOrd="1" destOrd="0" presId="urn:microsoft.com/office/officeart/2005/8/layout/list1"/>
    <dgm:cxn modelId="{CFE44EC2-412D-408D-82D4-D5CD70D00C2D}" type="presParOf" srcId="{19E8D9E7-AAAC-43C1-9205-CD6BCD6D2A3A}" destId="{7C4DADD8-B4B3-44F9-8B17-C3133310DB14}" srcOrd="9" destOrd="0" presId="urn:microsoft.com/office/officeart/2005/8/layout/list1"/>
    <dgm:cxn modelId="{82B6B19D-14EC-49E2-BCB0-767B2A50D863}" type="presParOf" srcId="{19E8D9E7-AAAC-43C1-9205-CD6BCD6D2A3A}" destId="{26D76D89-0B66-4986-B9A7-4EB4F79F84FD}" srcOrd="10" destOrd="0" presId="urn:microsoft.com/office/officeart/2005/8/layout/list1"/>
    <dgm:cxn modelId="{A5BD2A12-E346-46F2-8F62-48A32F9CE807}" type="presParOf" srcId="{19E8D9E7-AAAC-43C1-9205-CD6BCD6D2A3A}" destId="{55540D30-DBBB-4460-A19F-0D3A59807AA1}" srcOrd="11" destOrd="0" presId="urn:microsoft.com/office/officeart/2005/8/layout/list1"/>
    <dgm:cxn modelId="{E487DFD5-C2A9-41B2-83AB-63287F3863EF}" type="presParOf" srcId="{19E8D9E7-AAAC-43C1-9205-CD6BCD6D2A3A}" destId="{8D0EC153-2447-45C3-BD85-5A9CF9F77979}" srcOrd="12" destOrd="0" presId="urn:microsoft.com/office/officeart/2005/8/layout/list1"/>
    <dgm:cxn modelId="{01A36408-21AA-483D-B5BB-CD427DDAE352}" type="presParOf" srcId="{8D0EC153-2447-45C3-BD85-5A9CF9F77979}" destId="{3ADE3941-FE80-4229-8F16-2463889F4326}" srcOrd="0" destOrd="0" presId="urn:microsoft.com/office/officeart/2005/8/layout/list1"/>
    <dgm:cxn modelId="{A20B8AC7-B39F-41B5-8725-DDD695B4B65E}" type="presParOf" srcId="{8D0EC153-2447-45C3-BD85-5A9CF9F77979}" destId="{96952844-1B11-4FF2-821D-B2E2854323A2}" srcOrd="1" destOrd="0" presId="urn:microsoft.com/office/officeart/2005/8/layout/list1"/>
    <dgm:cxn modelId="{17B8064E-12CF-4CB2-A0E1-B97C348BF521}" type="presParOf" srcId="{19E8D9E7-AAAC-43C1-9205-CD6BCD6D2A3A}" destId="{497308EB-9050-4837-972B-BFE166CCD30F}" srcOrd="13" destOrd="0" presId="urn:microsoft.com/office/officeart/2005/8/layout/list1"/>
    <dgm:cxn modelId="{07B3ABDB-39A7-4EC3-8483-8728F5C27243}" type="presParOf" srcId="{19E8D9E7-AAAC-43C1-9205-CD6BCD6D2A3A}" destId="{60294DE8-CE7F-40B0-B657-423478C716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DC01C-C9FF-43FE-9F5E-4CD8DB24E5E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E7EB13-495A-4D8F-A58D-95882157192B}">
      <dgm:prSet phldrT="[文本]"/>
      <dgm:spPr/>
      <dgm:t>
        <a:bodyPr/>
        <a:lstStyle/>
        <a:p>
          <a:r>
            <a:rPr lang="zh-CN" altLang="en-US" b="0" i="0" dirty="0" smtClean="0"/>
            <a:t>迭代计划会议</a:t>
          </a:r>
          <a:r>
            <a:rPr lang="en-US" b="1" i="0" dirty="0" err="1" smtClean="0"/>
            <a:t>IterationPlanningMeeting</a:t>
          </a:r>
          <a:endParaRPr lang="zh-CN" altLang="en-US" dirty="0"/>
        </a:p>
      </dgm:t>
    </dgm:pt>
    <dgm:pt modelId="{C5522218-04CE-4AF0-98EA-F23927D1DF7A}" type="parTrans" cxnId="{D6F5947E-BDD0-4B10-982A-249DA1287D74}">
      <dgm:prSet/>
      <dgm:spPr/>
      <dgm:t>
        <a:bodyPr/>
        <a:lstStyle/>
        <a:p>
          <a:endParaRPr lang="zh-CN" altLang="en-US"/>
        </a:p>
      </dgm:t>
    </dgm:pt>
    <dgm:pt modelId="{3DB2197F-3829-4BDD-AC94-5D2F1C4EDA0A}" type="sibTrans" cxnId="{D6F5947E-BDD0-4B10-982A-249DA1287D74}">
      <dgm:prSet/>
      <dgm:spPr/>
      <dgm:t>
        <a:bodyPr/>
        <a:lstStyle/>
        <a:p>
          <a:endParaRPr lang="zh-CN" altLang="en-US"/>
        </a:p>
      </dgm:t>
    </dgm:pt>
    <dgm:pt modelId="{D5C5BB67-746C-4FEB-816E-86EDAE66381E}">
      <dgm:prSet phldrT="[文本]"/>
      <dgm:spPr/>
      <dgm:t>
        <a:bodyPr/>
        <a:lstStyle/>
        <a:p>
          <a:r>
            <a:rPr lang="en-US" b="1" i="0" dirty="0" smtClean="0"/>
            <a:t>Story Card</a:t>
          </a:r>
          <a:endParaRPr lang="zh-CN" altLang="en-US" dirty="0"/>
        </a:p>
      </dgm:t>
    </dgm:pt>
    <dgm:pt modelId="{952FE846-405B-446E-B689-3A808CCCB42B}" type="parTrans" cxnId="{239CDC0A-C66A-4561-994B-89DB2FD12035}">
      <dgm:prSet/>
      <dgm:spPr/>
      <dgm:t>
        <a:bodyPr/>
        <a:lstStyle/>
        <a:p>
          <a:endParaRPr lang="zh-CN" altLang="en-US"/>
        </a:p>
      </dgm:t>
    </dgm:pt>
    <dgm:pt modelId="{06B6494E-5F93-4069-9B83-3B6856CEC9D6}" type="sibTrans" cxnId="{239CDC0A-C66A-4561-994B-89DB2FD12035}">
      <dgm:prSet/>
      <dgm:spPr/>
      <dgm:t>
        <a:bodyPr/>
        <a:lstStyle/>
        <a:p>
          <a:endParaRPr lang="zh-CN" altLang="en-US"/>
        </a:p>
      </dgm:t>
    </dgm:pt>
    <dgm:pt modelId="{68FC816A-D88A-4B5F-AEDA-7DDC3343A157}">
      <dgm:prSet phldrT="[文本]"/>
      <dgm:spPr/>
      <dgm:t>
        <a:bodyPr/>
        <a:lstStyle/>
        <a:p>
          <a:r>
            <a:rPr lang="zh-CN" altLang="en-US" b="1" i="0" dirty="0" smtClean="0"/>
            <a:t>站立会议</a:t>
          </a:r>
          <a:endParaRPr lang="en-US" altLang="zh-CN" b="1" i="0" dirty="0" smtClean="0"/>
        </a:p>
        <a:p>
          <a:r>
            <a:rPr lang="en-US" b="1" i="0" dirty="0" smtClean="0"/>
            <a:t>Standup Meeting</a:t>
          </a:r>
          <a:endParaRPr lang="zh-CN" altLang="en-US" dirty="0"/>
        </a:p>
      </dgm:t>
    </dgm:pt>
    <dgm:pt modelId="{0D8A24C2-8157-417E-99E9-21D96520F4FB}" type="parTrans" cxnId="{D6C89A3E-3696-4E8D-846B-B4583D02F49B}">
      <dgm:prSet/>
      <dgm:spPr/>
      <dgm:t>
        <a:bodyPr/>
        <a:lstStyle/>
        <a:p>
          <a:endParaRPr lang="zh-CN" altLang="en-US"/>
        </a:p>
      </dgm:t>
    </dgm:pt>
    <dgm:pt modelId="{AF31820B-39B4-44BC-867C-79AEA1A0B364}" type="sibTrans" cxnId="{D6C89A3E-3696-4E8D-846B-B4583D02F49B}">
      <dgm:prSet/>
      <dgm:spPr/>
      <dgm:t>
        <a:bodyPr/>
        <a:lstStyle/>
        <a:p>
          <a:endParaRPr lang="zh-CN" altLang="en-US"/>
        </a:p>
      </dgm:t>
    </dgm:pt>
    <dgm:pt modelId="{A78FE0D2-C84B-489E-A75E-EBFD6F0829AE}">
      <dgm:prSet phldrT="[文本]"/>
      <dgm:spPr/>
      <dgm:t>
        <a:bodyPr/>
        <a:lstStyle/>
        <a:p>
          <a:r>
            <a:rPr lang="zh-CN" altLang="en-US" b="1" i="0" dirty="0" smtClean="0"/>
            <a:t>编码</a:t>
          </a:r>
          <a:endParaRPr lang="en-US" altLang="zh-CN" b="1" i="0" dirty="0" smtClean="0"/>
        </a:p>
        <a:p>
          <a:r>
            <a:rPr lang="en-US" b="1" i="0" dirty="0" smtClean="0"/>
            <a:t>Programming</a:t>
          </a:r>
          <a:endParaRPr lang="zh-CN" altLang="en-US" dirty="0"/>
        </a:p>
      </dgm:t>
    </dgm:pt>
    <dgm:pt modelId="{FED9F833-B47D-4E97-95E8-2422D641A2EF}" type="parTrans" cxnId="{428BC09E-148F-43A9-9AB3-A7B63F29A212}">
      <dgm:prSet/>
      <dgm:spPr/>
      <dgm:t>
        <a:bodyPr/>
        <a:lstStyle/>
        <a:p>
          <a:endParaRPr lang="zh-CN" altLang="en-US"/>
        </a:p>
      </dgm:t>
    </dgm:pt>
    <dgm:pt modelId="{AFBB80E5-0975-42ED-95C0-A51F37D25D4F}" type="sibTrans" cxnId="{428BC09E-148F-43A9-9AB3-A7B63F29A212}">
      <dgm:prSet/>
      <dgm:spPr/>
      <dgm:t>
        <a:bodyPr/>
        <a:lstStyle/>
        <a:p>
          <a:endParaRPr lang="zh-CN" altLang="en-US"/>
        </a:p>
      </dgm:t>
    </dgm:pt>
    <dgm:pt modelId="{74F5952C-4432-4C90-9F7C-67F19A330028}">
      <dgm:prSet phldrT="[文本]"/>
      <dgm:spPr/>
      <dgm:t>
        <a:bodyPr/>
        <a:lstStyle/>
        <a:p>
          <a:r>
            <a:rPr lang="zh-CN" altLang="en-US" b="0" i="0" dirty="0" smtClean="0"/>
            <a:t>总结和反思</a:t>
          </a:r>
          <a:endParaRPr lang="en-US" altLang="zh-CN" b="0" i="0" dirty="0" smtClean="0"/>
        </a:p>
        <a:p>
          <a:r>
            <a:rPr lang="en-US" b="1" i="0" dirty="0" smtClean="0"/>
            <a:t>Retrospect</a:t>
          </a:r>
          <a:endParaRPr lang="zh-CN" altLang="en-US" dirty="0"/>
        </a:p>
      </dgm:t>
    </dgm:pt>
    <dgm:pt modelId="{E80AEEB2-1B27-4B62-9B54-7DB9D9CF959C}" type="parTrans" cxnId="{01A91A36-035B-455A-B570-376628AF87F3}">
      <dgm:prSet/>
      <dgm:spPr/>
      <dgm:t>
        <a:bodyPr/>
        <a:lstStyle/>
        <a:p>
          <a:endParaRPr lang="zh-CN" altLang="en-US"/>
        </a:p>
      </dgm:t>
    </dgm:pt>
    <dgm:pt modelId="{9CC98356-CE33-4A72-ABB6-1FB5023F8AA5}" type="sibTrans" cxnId="{01A91A36-035B-455A-B570-376628AF87F3}">
      <dgm:prSet/>
      <dgm:spPr/>
      <dgm:t>
        <a:bodyPr/>
        <a:lstStyle/>
        <a:p>
          <a:endParaRPr lang="zh-CN" altLang="en-US"/>
        </a:p>
      </dgm:t>
    </dgm:pt>
    <dgm:pt modelId="{B4621C0E-D409-440C-8A98-12AE801A2DB8}">
      <dgm:prSet phldrT="[文本]"/>
      <dgm:spPr/>
      <dgm:t>
        <a:bodyPr/>
        <a:lstStyle/>
        <a:p>
          <a:r>
            <a:rPr lang="zh-CN" altLang="en-US" b="0" i="0" dirty="0" smtClean="0"/>
            <a:t>演示</a:t>
          </a:r>
          <a:endParaRPr lang="en-US" altLang="zh-CN" b="0" i="0" dirty="0" smtClean="0"/>
        </a:p>
        <a:p>
          <a:r>
            <a:rPr lang="en-US" b="1" i="0" dirty="0" err="1" smtClean="0"/>
            <a:t>ShowCase</a:t>
          </a:r>
          <a:endParaRPr lang="zh-CN" altLang="en-US" dirty="0"/>
        </a:p>
      </dgm:t>
    </dgm:pt>
    <dgm:pt modelId="{09612365-B3B0-41C3-8CD1-426831EC7F8F}" type="parTrans" cxnId="{BB0C4333-7679-4300-B59A-FF572EEE87BA}">
      <dgm:prSet/>
      <dgm:spPr/>
      <dgm:t>
        <a:bodyPr/>
        <a:lstStyle/>
        <a:p>
          <a:endParaRPr lang="zh-CN" altLang="en-US"/>
        </a:p>
      </dgm:t>
    </dgm:pt>
    <dgm:pt modelId="{D04F5D1B-A9FB-4837-B38F-1F74DD8BB5FA}" type="sibTrans" cxnId="{BB0C4333-7679-4300-B59A-FF572EEE87BA}">
      <dgm:prSet/>
      <dgm:spPr/>
      <dgm:t>
        <a:bodyPr/>
        <a:lstStyle/>
        <a:p>
          <a:endParaRPr lang="zh-CN" altLang="en-US"/>
        </a:p>
      </dgm:t>
    </dgm:pt>
    <dgm:pt modelId="{1FFB8807-1B56-4961-9DB9-23F4C7E389BD}" type="pres">
      <dgm:prSet presAssocID="{7ECDC01C-C9FF-43FE-9F5E-4CD8DB24E5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C5C3E7-9F6F-47E0-8D99-36A68A5FA873}" type="pres">
      <dgm:prSet presAssocID="{7ECDC01C-C9FF-43FE-9F5E-4CD8DB24E5EC}" presName="cycle" presStyleCnt="0"/>
      <dgm:spPr/>
    </dgm:pt>
    <dgm:pt modelId="{DAE0A919-F316-46F4-BDF1-29F8908F73CE}" type="pres">
      <dgm:prSet presAssocID="{41E7EB13-495A-4D8F-A58D-95882157192B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EFAD7D-0AFB-417C-92B0-24DE9ADBD0A8}" type="pres">
      <dgm:prSet presAssocID="{3DB2197F-3829-4BDD-AC94-5D2F1C4EDA0A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3F259221-28A0-49E7-9F32-BDF48DED9F7B}" type="pres">
      <dgm:prSet presAssocID="{D5C5BB67-746C-4FEB-816E-86EDAE66381E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D196B-37B9-4A17-ABA7-49CC0F7C59BD}" type="pres">
      <dgm:prSet presAssocID="{68FC816A-D88A-4B5F-AEDA-7DDC3343A157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2D112-2014-4074-9CE5-63656749A7E5}" type="pres">
      <dgm:prSet presAssocID="{A78FE0D2-C84B-489E-A75E-EBFD6F0829AE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DC4604-4A1A-4161-BD3E-89CDED98D7B6}" type="pres">
      <dgm:prSet presAssocID="{B4621C0E-D409-440C-8A98-12AE801A2DB8}" presName="nodeFollowingNodes" presStyleLbl="node1" presStyleIdx="4" presStyleCnt="6" custRadScaleRad="101552" custRadScaleInc="193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7E285A-250E-4940-9B0E-94F1B361970A}" type="pres">
      <dgm:prSet presAssocID="{74F5952C-4432-4C90-9F7C-67F19A330028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9CDC0A-C66A-4561-994B-89DB2FD12035}" srcId="{7ECDC01C-C9FF-43FE-9F5E-4CD8DB24E5EC}" destId="{D5C5BB67-746C-4FEB-816E-86EDAE66381E}" srcOrd="1" destOrd="0" parTransId="{952FE846-405B-446E-B689-3A808CCCB42B}" sibTransId="{06B6494E-5F93-4069-9B83-3B6856CEC9D6}"/>
    <dgm:cxn modelId="{D6F5947E-BDD0-4B10-982A-249DA1287D74}" srcId="{7ECDC01C-C9FF-43FE-9F5E-4CD8DB24E5EC}" destId="{41E7EB13-495A-4D8F-A58D-95882157192B}" srcOrd="0" destOrd="0" parTransId="{C5522218-04CE-4AF0-98EA-F23927D1DF7A}" sibTransId="{3DB2197F-3829-4BDD-AC94-5D2F1C4EDA0A}"/>
    <dgm:cxn modelId="{D72482F8-5A0F-4535-9167-9674494C485E}" type="presOf" srcId="{7ECDC01C-C9FF-43FE-9F5E-4CD8DB24E5EC}" destId="{1FFB8807-1B56-4961-9DB9-23F4C7E389BD}" srcOrd="0" destOrd="0" presId="urn:microsoft.com/office/officeart/2005/8/layout/cycle3"/>
    <dgm:cxn modelId="{D6C89A3E-3696-4E8D-846B-B4583D02F49B}" srcId="{7ECDC01C-C9FF-43FE-9F5E-4CD8DB24E5EC}" destId="{68FC816A-D88A-4B5F-AEDA-7DDC3343A157}" srcOrd="2" destOrd="0" parTransId="{0D8A24C2-8157-417E-99E9-21D96520F4FB}" sibTransId="{AF31820B-39B4-44BC-867C-79AEA1A0B364}"/>
    <dgm:cxn modelId="{B186019E-57A3-4EAF-B926-C15AC7E7AD1E}" type="presOf" srcId="{A78FE0D2-C84B-489E-A75E-EBFD6F0829AE}" destId="{0DE2D112-2014-4074-9CE5-63656749A7E5}" srcOrd="0" destOrd="0" presId="urn:microsoft.com/office/officeart/2005/8/layout/cycle3"/>
    <dgm:cxn modelId="{0E23663D-BF09-4BDF-BBAE-85B3FEA9EDD8}" type="presOf" srcId="{41E7EB13-495A-4D8F-A58D-95882157192B}" destId="{DAE0A919-F316-46F4-BDF1-29F8908F73CE}" srcOrd="0" destOrd="0" presId="urn:microsoft.com/office/officeart/2005/8/layout/cycle3"/>
    <dgm:cxn modelId="{B79C3918-98F7-4E9C-B440-78995979FF69}" type="presOf" srcId="{74F5952C-4432-4C90-9F7C-67F19A330028}" destId="{D67E285A-250E-4940-9B0E-94F1B361970A}" srcOrd="0" destOrd="0" presId="urn:microsoft.com/office/officeart/2005/8/layout/cycle3"/>
    <dgm:cxn modelId="{F47949D4-C466-41E7-8366-6A991BCD8DF6}" type="presOf" srcId="{B4621C0E-D409-440C-8A98-12AE801A2DB8}" destId="{36DC4604-4A1A-4161-BD3E-89CDED98D7B6}" srcOrd="0" destOrd="0" presId="urn:microsoft.com/office/officeart/2005/8/layout/cycle3"/>
    <dgm:cxn modelId="{428BC09E-148F-43A9-9AB3-A7B63F29A212}" srcId="{7ECDC01C-C9FF-43FE-9F5E-4CD8DB24E5EC}" destId="{A78FE0D2-C84B-489E-A75E-EBFD6F0829AE}" srcOrd="3" destOrd="0" parTransId="{FED9F833-B47D-4E97-95E8-2422D641A2EF}" sibTransId="{AFBB80E5-0975-42ED-95C0-A51F37D25D4F}"/>
    <dgm:cxn modelId="{BB0C4333-7679-4300-B59A-FF572EEE87BA}" srcId="{7ECDC01C-C9FF-43FE-9F5E-4CD8DB24E5EC}" destId="{B4621C0E-D409-440C-8A98-12AE801A2DB8}" srcOrd="4" destOrd="0" parTransId="{09612365-B3B0-41C3-8CD1-426831EC7F8F}" sibTransId="{D04F5D1B-A9FB-4837-B38F-1F74DD8BB5FA}"/>
    <dgm:cxn modelId="{01A91A36-035B-455A-B570-376628AF87F3}" srcId="{7ECDC01C-C9FF-43FE-9F5E-4CD8DB24E5EC}" destId="{74F5952C-4432-4C90-9F7C-67F19A330028}" srcOrd="5" destOrd="0" parTransId="{E80AEEB2-1B27-4B62-9B54-7DB9D9CF959C}" sibTransId="{9CC98356-CE33-4A72-ABB6-1FB5023F8AA5}"/>
    <dgm:cxn modelId="{AA8AD189-141E-4DBA-BC1D-53C94A9D1F57}" type="presOf" srcId="{D5C5BB67-746C-4FEB-816E-86EDAE66381E}" destId="{3F259221-28A0-49E7-9F32-BDF48DED9F7B}" srcOrd="0" destOrd="0" presId="urn:microsoft.com/office/officeart/2005/8/layout/cycle3"/>
    <dgm:cxn modelId="{AF45F004-1E8B-45C2-B413-67F1E818821B}" type="presOf" srcId="{3DB2197F-3829-4BDD-AC94-5D2F1C4EDA0A}" destId="{69EFAD7D-0AFB-417C-92B0-24DE9ADBD0A8}" srcOrd="0" destOrd="0" presId="urn:microsoft.com/office/officeart/2005/8/layout/cycle3"/>
    <dgm:cxn modelId="{3D280041-00DF-4D8B-9500-FDE5D2BFAD68}" type="presOf" srcId="{68FC816A-D88A-4B5F-AEDA-7DDC3343A157}" destId="{D96D196B-37B9-4A17-ABA7-49CC0F7C59BD}" srcOrd="0" destOrd="0" presId="urn:microsoft.com/office/officeart/2005/8/layout/cycle3"/>
    <dgm:cxn modelId="{1667A125-513D-4164-96EA-433828E8FC8B}" type="presParOf" srcId="{1FFB8807-1B56-4961-9DB9-23F4C7E389BD}" destId="{99C5C3E7-9F6F-47E0-8D99-36A68A5FA873}" srcOrd="0" destOrd="0" presId="urn:microsoft.com/office/officeart/2005/8/layout/cycle3"/>
    <dgm:cxn modelId="{D89931DD-FF8C-4216-81A9-79BEA1C84C6D}" type="presParOf" srcId="{99C5C3E7-9F6F-47E0-8D99-36A68A5FA873}" destId="{DAE0A919-F316-46F4-BDF1-29F8908F73CE}" srcOrd="0" destOrd="0" presId="urn:microsoft.com/office/officeart/2005/8/layout/cycle3"/>
    <dgm:cxn modelId="{04DC6D8C-35D0-46D6-A349-ED3ABF6E5009}" type="presParOf" srcId="{99C5C3E7-9F6F-47E0-8D99-36A68A5FA873}" destId="{69EFAD7D-0AFB-417C-92B0-24DE9ADBD0A8}" srcOrd="1" destOrd="0" presId="urn:microsoft.com/office/officeart/2005/8/layout/cycle3"/>
    <dgm:cxn modelId="{9CB8E810-6063-4774-ABFC-18E2E184391E}" type="presParOf" srcId="{99C5C3E7-9F6F-47E0-8D99-36A68A5FA873}" destId="{3F259221-28A0-49E7-9F32-BDF48DED9F7B}" srcOrd="2" destOrd="0" presId="urn:microsoft.com/office/officeart/2005/8/layout/cycle3"/>
    <dgm:cxn modelId="{3FC6109B-0784-4266-A371-BF9B6C4082FE}" type="presParOf" srcId="{99C5C3E7-9F6F-47E0-8D99-36A68A5FA873}" destId="{D96D196B-37B9-4A17-ABA7-49CC0F7C59BD}" srcOrd="3" destOrd="0" presId="urn:microsoft.com/office/officeart/2005/8/layout/cycle3"/>
    <dgm:cxn modelId="{B61FCA8F-3BE6-4179-9697-90A2CFF16975}" type="presParOf" srcId="{99C5C3E7-9F6F-47E0-8D99-36A68A5FA873}" destId="{0DE2D112-2014-4074-9CE5-63656749A7E5}" srcOrd="4" destOrd="0" presId="urn:microsoft.com/office/officeart/2005/8/layout/cycle3"/>
    <dgm:cxn modelId="{3BA4BE6B-5281-4348-A853-2E2EFBF63BB5}" type="presParOf" srcId="{99C5C3E7-9F6F-47E0-8D99-36A68A5FA873}" destId="{36DC4604-4A1A-4161-BD3E-89CDED98D7B6}" srcOrd="5" destOrd="0" presId="urn:microsoft.com/office/officeart/2005/8/layout/cycle3"/>
    <dgm:cxn modelId="{1C7B8D5A-A432-4093-A07E-F932EBBEC8C7}" type="presParOf" srcId="{99C5C3E7-9F6F-47E0-8D99-36A68A5FA873}" destId="{D67E285A-250E-4940-9B0E-94F1B361970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39DFE-D8D3-48C2-B039-6311219B5D2B}">
      <dsp:nvSpPr>
        <dsp:cNvPr id="0" name=""/>
        <dsp:cNvSpPr/>
      </dsp:nvSpPr>
      <dsp:spPr>
        <a:xfrm>
          <a:off x="0" y="342887"/>
          <a:ext cx="52082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34F49-81FA-461F-B90D-760D02EBAC09}">
      <dsp:nvSpPr>
        <dsp:cNvPr id="0" name=""/>
        <dsp:cNvSpPr/>
      </dsp:nvSpPr>
      <dsp:spPr>
        <a:xfrm>
          <a:off x="260412" y="47687"/>
          <a:ext cx="36457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01" tIns="0" rIns="1378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Footlight MT Light" pitchFamily="18" charset="0"/>
            </a:rPr>
            <a:t>1.</a:t>
          </a:r>
          <a:r>
            <a:rPr lang="zh-CN" altLang="en-US" sz="2000" kern="1200" dirty="0" smtClean="0">
              <a:solidFill>
                <a:schemeClr val="bg1"/>
              </a:solidFill>
              <a:latin typeface="Footlight MT Light" pitchFamily="18" charset="0"/>
            </a:rPr>
            <a:t>项目名称</a:t>
          </a:r>
          <a:r>
            <a:rPr lang="en-US" altLang="zh-CN" sz="2000" kern="1200" dirty="0" err="1" smtClean="0">
              <a:solidFill>
                <a:schemeClr val="bg1"/>
              </a:solidFill>
              <a:latin typeface="Footlight MT Light" pitchFamily="18" charset="0"/>
            </a:rPr>
            <a:t>elise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89233" y="76508"/>
        <a:ext cx="3588126" cy="532758"/>
      </dsp:txXfrm>
    </dsp:sp>
    <dsp:sp modelId="{A594B272-F93B-4E91-B41E-52C30E1AF11D}">
      <dsp:nvSpPr>
        <dsp:cNvPr id="0" name=""/>
        <dsp:cNvSpPr/>
      </dsp:nvSpPr>
      <dsp:spPr>
        <a:xfrm>
          <a:off x="0" y="1250088"/>
          <a:ext cx="52082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9F903-BA86-4C84-B272-D37E41FFF3E0}">
      <dsp:nvSpPr>
        <dsp:cNvPr id="0" name=""/>
        <dsp:cNvSpPr/>
      </dsp:nvSpPr>
      <dsp:spPr>
        <a:xfrm>
          <a:off x="260412" y="954887"/>
          <a:ext cx="36457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01" tIns="0" rIns="1378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Footlight MT Light" pitchFamily="18" charset="0"/>
            </a:rPr>
            <a:t>2.</a:t>
          </a:r>
          <a:r>
            <a:rPr lang="zh-CN" altLang="en-US" sz="2000" kern="1200" dirty="0" smtClean="0">
              <a:solidFill>
                <a:schemeClr val="bg1"/>
              </a:solidFill>
              <a:latin typeface="Footlight MT Light" pitchFamily="18" charset="0"/>
            </a:rPr>
            <a:t>项目需求范围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89233" y="983708"/>
        <a:ext cx="3588126" cy="532758"/>
      </dsp:txXfrm>
    </dsp:sp>
    <dsp:sp modelId="{26D76D89-0B66-4986-B9A7-4EB4F79F84FD}">
      <dsp:nvSpPr>
        <dsp:cNvPr id="0" name=""/>
        <dsp:cNvSpPr/>
      </dsp:nvSpPr>
      <dsp:spPr>
        <a:xfrm>
          <a:off x="0" y="2157288"/>
          <a:ext cx="52082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8E90D-AF02-4257-B69E-782873E2EF06}">
      <dsp:nvSpPr>
        <dsp:cNvPr id="0" name=""/>
        <dsp:cNvSpPr/>
      </dsp:nvSpPr>
      <dsp:spPr>
        <a:xfrm>
          <a:off x="260412" y="1862088"/>
          <a:ext cx="36457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01" tIns="0" rIns="1378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</a:rPr>
            <a:t>3.</a:t>
          </a:r>
          <a:r>
            <a:rPr lang="zh-CN" altLang="en-US" sz="2000" kern="1200" dirty="0" smtClean="0">
              <a:solidFill>
                <a:schemeClr val="bg1"/>
              </a:solidFill>
            </a:rPr>
            <a:t>项目架构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89233" y="1890909"/>
        <a:ext cx="3588126" cy="532758"/>
      </dsp:txXfrm>
    </dsp:sp>
    <dsp:sp modelId="{60294DE8-CE7F-40B0-B657-423478C71618}">
      <dsp:nvSpPr>
        <dsp:cNvPr id="0" name=""/>
        <dsp:cNvSpPr/>
      </dsp:nvSpPr>
      <dsp:spPr>
        <a:xfrm>
          <a:off x="0" y="3064488"/>
          <a:ext cx="52082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52844-1B11-4FF2-821D-B2E2854323A2}">
      <dsp:nvSpPr>
        <dsp:cNvPr id="0" name=""/>
        <dsp:cNvSpPr/>
      </dsp:nvSpPr>
      <dsp:spPr>
        <a:xfrm>
          <a:off x="260412" y="2769288"/>
          <a:ext cx="36457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01" tIns="0" rIns="1378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Footlight MT Light" pitchFamily="18" charset="0"/>
            </a:rPr>
            <a:t>4.</a:t>
          </a:r>
          <a:r>
            <a:rPr lang="zh-CN" altLang="en-US" sz="2000" kern="1200" dirty="0" smtClean="0">
              <a:solidFill>
                <a:schemeClr val="bg1"/>
              </a:solidFill>
              <a:latin typeface="Footlight MT Light" pitchFamily="18" charset="0"/>
            </a:rPr>
            <a:t>项目管理模式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89233" y="2798109"/>
        <a:ext cx="358812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FAD7D-0AFB-417C-92B0-24DE9ADBD0A8}">
      <dsp:nvSpPr>
        <dsp:cNvPr id="0" name=""/>
        <dsp:cNvSpPr/>
      </dsp:nvSpPr>
      <dsp:spPr>
        <a:xfrm>
          <a:off x="934107" y="-2568"/>
          <a:ext cx="3340024" cy="3340024"/>
        </a:xfrm>
        <a:prstGeom prst="circularArrow">
          <a:avLst>
            <a:gd name="adj1" fmla="val 5274"/>
            <a:gd name="adj2" fmla="val 312630"/>
            <a:gd name="adj3" fmla="val 14287442"/>
            <a:gd name="adj4" fmla="val 1709239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0A919-F316-46F4-BDF1-29F8908F73CE}">
      <dsp:nvSpPr>
        <dsp:cNvPr id="0" name=""/>
        <dsp:cNvSpPr/>
      </dsp:nvSpPr>
      <dsp:spPr>
        <a:xfrm>
          <a:off x="1990600" y="2332"/>
          <a:ext cx="1227038" cy="613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i="0" kern="1200" dirty="0" smtClean="0"/>
            <a:t>迭代计划会议</a:t>
          </a:r>
          <a:r>
            <a:rPr lang="en-US" sz="800" b="1" i="0" kern="1200" dirty="0" err="1" smtClean="0"/>
            <a:t>IterationPlanningMeeting</a:t>
          </a:r>
          <a:endParaRPr lang="zh-CN" altLang="en-US" sz="800" kern="1200" dirty="0"/>
        </a:p>
      </dsp:txBody>
      <dsp:txXfrm>
        <a:off x="2020550" y="32282"/>
        <a:ext cx="1167138" cy="553619"/>
      </dsp:txXfrm>
    </dsp:sp>
    <dsp:sp modelId="{3F259221-28A0-49E7-9F32-BDF48DED9F7B}">
      <dsp:nvSpPr>
        <dsp:cNvPr id="0" name=""/>
        <dsp:cNvSpPr/>
      </dsp:nvSpPr>
      <dsp:spPr>
        <a:xfrm>
          <a:off x="3164047" y="679822"/>
          <a:ext cx="1227038" cy="613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0" kern="1200" dirty="0" smtClean="0"/>
            <a:t>Story Card</a:t>
          </a:r>
          <a:endParaRPr lang="zh-CN" altLang="en-US" sz="800" kern="1200" dirty="0"/>
        </a:p>
      </dsp:txBody>
      <dsp:txXfrm>
        <a:off x="3193997" y="709772"/>
        <a:ext cx="1167138" cy="553619"/>
      </dsp:txXfrm>
    </dsp:sp>
    <dsp:sp modelId="{D96D196B-37B9-4A17-ABA7-49CC0F7C59BD}">
      <dsp:nvSpPr>
        <dsp:cNvPr id="0" name=""/>
        <dsp:cNvSpPr/>
      </dsp:nvSpPr>
      <dsp:spPr>
        <a:xfrm>
          <a:off x="3164047" y="2034802"/>
          <a:ext cx="1227038" cy="613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i="0" kern="1200" dirty="0" smtClean="0"/>
            <a:t>站立会议</a:t>
          </a:r>
          <a:endParaRPr lang="en-US" altLang="zh-CN" sz="800" b="1" i="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0" kern="1200" dirty="0" smtClean="0"/>
            <a:t>Standup Meeting</a:t>
          </a:r>
          <a:endParaRPr lang="zh-CN" altLang="en-US" sz="800" kern="1200" dirty="0"/>
        </a:p>
      </dsp:txBody>
      <dsp:txXfrm>
        <a:off x="3193997" y="2064752"/>
        <a:ext cx="1167138" cy="553619"/>
      </dsp:txXfrm>
    </dsp:sp>
    <dsp:sp modelId="{0DE2D112-2014-4074-9CE5-63656749A7E5}">
      <dsp:nvSpPr>
        <dsp:cNvPr id="0" name=""/>
        <dsp:cNvSpPr/>
      </dsp:nvSpPr>
      <dsp:spPr>
        <a:xfrm>
          <a:off x="1990600" y="2712291"/>
          <a:ext cx="1227038" cy="613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1" i="0" kern="1200" dirty="0" smtClean="0"/>
            <a:t>编码</a:t>
          </a:r>
          <a:endParaRPr lang="en-US" altLang="zh-CN" sz="800" b="1" i="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0" kern="1200" dirty="0" smtClean="0"/>
            <a:t>Programming</a:t>
          </a:r>
          <a:endParaRPr lang="zh-CN" altLang="en-US" sz="800" kern="1200" dirty="0"/>
        </a:p>
      </dsp:txBody>
      <dsp:txXfrm>
        <a:off x="2020550" y="2742241"/>
        <a:ext cx="1167138" cy="553619"/>
      </dsp:txXfrm>
    </dsp:sp>
    <dsp:sp modelId="{36DC4604-4A1A-4161-BD3E-89CDED98D7B6}">
      <dsp:nvSpPr>
        <dsp:cNvPr id="0" name=""/>
        <dsp:cNvSpPr/>
      </dsp:nvSpPr>
      <dsp:spPr>
        <a:xfrm>
          <a:off x="698182" y="1829599"/>
          <a:ext cx="1227038" cy="613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i="0" kern="1200" dirty="0" smtClean="0"/>
            <a:t>演示</a:t>
          </a:r>
          <a:endParaRPr lang="en-US" altLang="zh-CN" sz="800" b="0" i="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0" kern="1200" dirty="0" err="1" smtClean="0"/>
            <a:t>ShowCase</a:t>
          </a:r>
          <a:endParaRPr lang="zh-CN" altLang="en-US" sz="800" kern="1200" dirty="0"/>
        </a:p>
      </dsp:txBody>
      <dsp:txXfrm>
        <a:off x="728132" y="1859549"/>
        <a:ext cx="1167138" cy="553619"/>
      </dsp:txXfrm>
    </dsp:sp>
    <dsp:sp modelId="{D67E285A-250E-4940-9B0E-94F1B361970A}">
      <dsp:nvSpPr>
        <dsp:cNvPr id="0" name=""/>
        <dsp:cNvSpPr/>
      </dsp:nvSpPr>
      <dsp:spPr>
        <a:xfrm>
          <a:off x="817153" y="679822"/>
          <a:ext cx="1227038" cy="613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i="0" kern="1200" dirty="0" smtClean="0"/>
            <a:t>总结和反思</a:t>
          </a:r>
          <a:endParaRPr lang="en-US" altLang="zh-CN" sz="800" b="0" i="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0" kern="1200" dirty="0" smtClean="0"/>
            <a:t>Retrospect</a:t>
          </a:r>
          <a:endParaRPr lang="zh-CN" altLang="en-US" sz="800" kern="1200" dirty="0"/>
        </a:p>
      </dsp:txBody>
      <dsp:txXfrm>
        <a:off x="847103" y="709772"/>
        <a:ext cx="1167138" cy="553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4C41-F364-4A4F-8B9B-BC300D00A47A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3D534-6594-41D8-96A1-09BB4DF99C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5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标题：微软雅黑，</a:t>
            </a:r>
            <a:r>
              <a:rPr lang="en-US" altLang="zh-CN" dirty="0" smtClean="0"/>
              <a:t>36</a:t>
            </a:r>
            <a:r>
              <a:rPr lang="zh-CN" altLang="en-US" dirty="0" smtClean="0"/>
              <a:t>号字，颜色：</a:t>
            </a:r>
            <a:r>
              <a:rPr lang="en-US" altLang="zh-CN" dirty="0" smtClean="0"/>
              <a:t>RGB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248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Arial,12</a:t>
            </a:r>
            <a:r>
              <a:rPr lang="zh-CN" altLang="en-US" dirty="0" smtClean="0"/>
              <a:t>号字，颜色：</a:t>
            </a:r>
            <a:r>
              <a:rPr lang="en-US" altLang="zh-CN" dirty="0" smtClean="0"/>
              <a:t>RGB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148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148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148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D534-6594-41D8-96A1-09BB4DF99C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9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标题：微软雅黑，正文：宋体</a:t>
            </a:r>
            <a:endParaRPr lang="en-US" altLang="zh-CN" dirty="0" smtClean="0"/>
          </a:p>
          <a:p>
            <a:r>
              <a:rPr lang="zh-CN" altLang="en-US" dirty="0" smtClean="0"/>
              <a:t>主标题：项目背景，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号，加粗</a:t>
            </a:r>
            <a:endParaRPr lang="en-US" altLang="zh-CN" dirty="0" smtClean="0"/>
          </a:p>
          <a:p>
            <a:r>
              <a:rPr lang="zh-CN" altLang="en-US" dirty="0" smtClean="0"/>
              <a:t>副标题：项目名称</a:t>
            </a:r>
            <a:r>
              <a:rPr lang="en-US" altLang="zh-CN" dirty="0" smtClean="0"/>
              <a:t>……  20</a:t>
            </a:r>
            <a:r>
              <a:rPr lang="zh-CN" altLang="en-US" dirty="0" smtClean="0"/>
              <a:t>号，加粗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正文内容：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颜色：</a:t>
            </a:r>
            <a:r>
              <a:rPr lang="en-US" altLang="zh-CN" dirty="0" smtClean="0"/>
              <a:t>RGB(64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D534-6594-41D8-96A1-09BB4DF99C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0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D534-6594-41D8-96A1-09BB4DF99C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D534-6594-41D8-96A1-09BB4DF99C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3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D534-6594-41D8-96A1-09BB4DF99C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32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D534-6594-41D8-96A1-09BB4DF99C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3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D534-6594-41D8-96A1-09BB4DF99C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3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标题：微软雅黑，正文：宋体</a:t>
            </a:r>
            <a:endParaRPr lang="en-US" altLang="zh-CN" dirty="0" smtClean="0"/>
          </a:p>
          <a:p>
            <a:r>
              <a:rPr lang="zh-CN" altLang="en-US" dirty="0" smtClean="0"/>
              <a:t>主标题：项目背景，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号，加粗</a:t>
            </a:r>
            <a:endParaRPr lang="en-US" altLang="zh-CN" dirty="0" smtClean="0"/>
          </a:p>
          <a:p>
            <a:r>
              <a:rPr lang="zh-CN" altLang="en-US" dirty="0" smtClean="0"/>
              <a:t>副标题：项目名称</a:t>
            </a:r>
            <a:r>
              <a:rPr lang="en-US" altLang="zh-CN" dirty="0" smtClean="0"/>
              <a:t>……  20</a:t>
            </a:r>
            <a:r>
              <a:rPr lang="zh-CN" altLang="en-US" dirty="0" smtClean="0"/>
              <a:t>号，加粗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正文内容：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颜色：</a:t>
            </a:r>
            <a:r>
              <a:rPr lang="en-US" altLang="zh-CN" dirty="0" smtClean="0"/>
              <a:t>RGB(64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D534-6594-41D8-96A1-09BB4DF99C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58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标题：微软雅黑，正文：宋体</a:t>
            </a:r>
            <a:endParaRPr lang="en-US" altLang="zh-CN" dirty="0" smtClean="0"/>
          </a:p>
          <a:p>
            <a:r>
              <a:rPr lang="zh-CN" altLang="en-US" dirty="0" smtClean="0"/>
              <a:t>主标题：项目背景，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号，加粗</a:t>
            </a:r>
            <a:endParaRPr lang="en-US" altLang="zh-CN" dirty="0" smtClean="0"/>
          </a:p>
          <a:p>
            <a:r>
              <a:rPr lang="zh-CN" altLang="en-US" dirty="0" smtClean="0"/>
              <a:t>副标题：项目名称</a:t>
            </a:r>
            <a:r>
              <a:rPr lang="en-US" altLang="zh-CN" dirty="0" smtClean="0"/>
              <a:t>……  20</a:t>
            </a:r>
            <a:r>
              <a:rPr lang="zh-CN" altLang="en-US" dirty="0" smtClean="0"/>
              <a:t>号，加粗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正文内容：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颜色：</a:t>
            </a:r>
            <a:r>
              <a:rPr lang="en-US" altLang="zh-CN" dirty="0" smtClean="0"/>
              <a:t>RGB(64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D534-6594-41D8-96A1-09BB4DF99C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09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标题：微软雅黑，正文：宋体</a:t>
            </a:r>
            <a:endParaRPr lang="en-US" altLang="zh-CN" dirty="0" smtClean="0"/>
          </a:p>
          <a:p>
            <a:r>
              <a:rPr lang="zh-CN" altLang="en-US" dirty="0" smtClean="0"/>
              <a:t>主标题：项目背景，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号，加粗</a:t>
            </a:r>
            <a:endParaRPr lang="en-US" altLang="zh-CN" dirty="0" smtClean="0"/>
          </a:p>
          <a:p>
            <a:r>
              <a:rPr lang="zh-CN" altLang="en-US" dirty="0" smtClean="0"/>
              <a:t>副标题：项目名称</a:t>
            </a:r>
            <a:r>
              <a:rPr lang="en-US" altLang="zh-CN" dirty="0" smtClean="0"/>
              <a:t>……  20</a:t>
            </a:r>
            <a:r>
              <a:rPr lang="zh-CN" altLang="en-US" dirty="0" smtClean="0"/>
              <a:t>号，加粗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正文内容：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颜色：</a:t>
            </a:r>
            <a:r>
              <a:rPr lang="en-US" altLang="zh-CN" dirty="0" smtClean="0"/>
              <a:t>RGB(64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3D534-6594-41D8-96A1-09BB4DF99C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0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C7E9-DAB6-4A61-B70A-CACA30C2C484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408-93F2-4753-9974-814C11C151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832" y="4407955"/>
            <a:ext cx="1534480" cy="115086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610901" y="4840002"/>
            <a:ext cx="16865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 中国大数据技术领导者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</a:rPr>
              <a:t>  http://www.beyebe.com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fld id="{2AAB5E29-ECD3-4A36-9D57-F6D308A31050}" type="datetime1">
              <a:rPr lang="zh-CN" altLang="en-US"/>
              <a:pPr/>
              <a:t>2017/7/21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fld id="{D118B770-E068-4E8D-B64A-48FB610504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E:\平面\logo\logo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469" y="-596602"/>
            <a:ext cx="1721950" cy="172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-124970"/>
            <a:ext cx="729269" cy="7292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2030"/>
            <a:ext cx="9144000" cy="61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10F3-D6DE-4A34-81C7-FD062AB79289}" type="datetimeFigureOut">
              <a:rPr lang="zh-CN" altLang="en-US" smtClean="0"/>
              <a:pPr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7BB6-379B-4130-B44D-740EE02997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728" y="3903182"/>
            <a:ext cx="6120680" cy="457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1720" y="3219822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88A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蜘蛛女皇</a:t>
            </a:r>
            <a:r>
              <a:rPr lang="en-US" altLang="zh-CN" sz="3600" dirty="0" smtClean="0">
                <a:solidFill>
                  <a:srgbClr val="F88A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Elise</a:t>
            </a:r>
            <a:r>
              <a:rPr lang="en-US" altLang="zh-CN" sz="3600" dirty="0">
                <a:solidFill>
                  <a:srgbClr val="F88A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600" dirty="0" smtClean="0">
                <a:solidFill>
                  <a:srgbClr val="F88A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dirty="0" smtClean="0">
                <a:solidFill>
                  <a:srgbClr val="F88A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版小蜜蜂</a:t>
            </a:r>
            <a:r>
              <a:rPr lang="en-US" altLang="zh-CN" sz="3600" dirty="0" smtClean="0">
                <a:solidFill>
                  <a:srgbClr val="F88A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dirty="0">
              <a:solidFill>
                <a:srgbClr val="F88A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088" y="415592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Arial" panose="020B0604020202020204" pitchFamily="34" charset="0"/>
              </a:rPr>
              <a:t>项目启动会议</a:t>
            </a:r>
            <a:endParaRPr lang="en-US" altLang="zh-CN" sz="3600" dirty="0" smtClean="0">
              <a:solidFill>
                <a:schemeClr val="accent5">
                  <a:lumMod val="75000"/>
                </a:schemeClr>
              </a:solidFill>
              <a:latin typeface="华文楷体" pitchFamily="2" charset="-122"/>
              <a:ea typeface="华文楷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590552"/>
            <a:ext cx="289322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7"/>
          <p:cNvSpPr>
            <a:spLocks noChangeArrowheads="1"/>
          </p:cNvSpPr>
          <p:nvPr/>
        </p:nvSpPr>
        <p:spPr bwMode="auto">
          <a:xfrm>
            <a:off x="10" y="433744"/>
            <a:ext cx="2987813" cy="55383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55" tIns="60877" rIns="121755" bIns="6087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个迭代周期</a:t>
            </a:r>
            <a:endParaRPr lang="zh-CN" alt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88983"/>
              </p:ext>
            </p:extLst>
          </p:nvPr>
        </p:nvGraphicFramePr>
        <p:xfrm>
          <a:off x="179512" y="1059582"/>
          <a:ext cx="8712969" cy="3615690"/>
        </p:xfrm>
        <a:graphic>
          <a:graphicData uri="http://schemas.openxmlformats.org/drawingml/2006/table">
            <a:tbl>
              <a:tblPr/>
              <a:tblGrid>
                <a:gridCol w="3686705"/>
                <a:gridCol w="1065048"/>
                <a:gridCol w="1228902"/>
                <a:gridCol w="1436169"/>
                <a:gridCol w="648072"/>
                <a:gridCol w="64807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任务名称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工期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开始时间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完成时间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前置任务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资源名称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第一迭代周期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15 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31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18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研发阶段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12 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31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配置管理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前端整体界面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刘浩峰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配置管理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种子管理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刘浩峰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(RPC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服务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前端提供服务接口（种子管理）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(RPC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服务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获取任务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(RPC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服务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提供服务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整体框架搭建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聂嘉文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en-US" altLang="zh-CN" sz="1200" dirty="0" err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rpc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任务获取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聂嘉文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判断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URL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去重，添加去重的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redis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队列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16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聂嘉文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一般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URL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数据加载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17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聂嘉文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)XPTAH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和正则数据解析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14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输出结果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mongodb</a:t>
                      </a:r>
                      <a:endParaRPr 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整体调试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11,18,19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聂嘉文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测试阶段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16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18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开始测试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16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18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卢蜡梅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00" y="2405980"/>
            <a:ext cx="3600400" cy="274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7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590552"/>
            <a:ext cx="289322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7"/>
          <p:cNvSpPr>
            <a:spLocks noChangeArrowheads="1"/>
          </p:cNvSpPr>
          <p:nvPr/>
        </p:nvSpPr>
        <p:spPr bwMode="auto">
          <a:xfrm>
            <a:off x="10" y="433744"/>
            <a:ext cx="2987813" cy="55383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55" tIns="60877" rIns="121755" bIns="6087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个迭代周期</a:t>
            </a:r>
            <a:endParaRPr lang="zh-CN" alt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38126"/>
              </p:ext>
            </p:extLst>
          </p:nvPr>
        </p:nvGraphicFramePr>
        <p:xfrm>
          <a:off x="35496" y="1059582"/>
          <a:ext cx="8712968" cy="2625090"/>
        </p:xfrm>
        <a:graphic>
          <a:graphicData uri="http://schemas.openxmlformats.org/drawingml/2006/table">
            <a:tbl>
              <a:tblPr/>
              <a:tblGrid>
                <a:gridCol w="3456384"/>
                <a:gridCol w="900100"/>
                <a:gridCol w="1072865"/>
                <a:gridCol w="1202910"/>
                <a:gridCol w="942821"/>
                <a:gridCol w="113788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任务名称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工期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开始时间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完成时间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前置任务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资源名称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第二迭代周期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15 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研发阶段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11 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配置管理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站点管理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刘浩峰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配置管理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规则，页面规则管理（页面模型）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26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刘浩峰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(RPC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服务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提供站点规则相关的接口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设置代理采集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聂嘉文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浏览器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采集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28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浏览器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采集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29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聂嘉文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)mongdo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数据外网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=&gt;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内网数据同步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张正乾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输出日志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29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31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聂嘉文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测试阶段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25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  开始测试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卢蜡梅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39702"/>
            <a:ext cx="44577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7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590552"/>
            <a:ext cx="289322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7"/>
          <p:cNvSpPr>
            <a:spLocks noChangeArrowheads="1"/>
          </p:cNvSpPr>
          <p:nvPr/>
        </p:nvSpPr>
        <p:spPr bwMode="auto">
          <a:xfrm>
            <a:off x="10" y="433744"/>
            <a:ext cx="2987813" cy="55383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55" tIns="60877" rIns="121755" bIns="6087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个迭代周期</a:t>
            </a:r>
            <a:endParaRPr lang="zh-CN" alt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30135"/>
              </p:ext>
            </p:extLst>
          </p:nvPr>
        </p:nvGraphicFramePr>
        <p:xfrm>
          <a:off x="107504" y="1059582"/>
          <a:ext cx="8712968" cy="2404110"/>
        </p:xfrm>
        <a:graphic>
          <a:graphicData uri="http://schemas.openxmlformats.org/drawingml/2006/table">
            <a:tbl>
              <a:tblPr/>
              <a:tblGrid>
                <a:gridCol w="3153574"/>
                <a:gridCol w="1202910"/>
                <a:gridCol w="1072865"/>
                <a:gridCol w="1202910"/>
                <a:gridCol w="942821"/>
                <a:gridCol w="113788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任务名称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工期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开始时间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完成时间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前置任务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资源名称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研发阶段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12 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26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配置管理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日志查询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刘浩峰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配置管理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日志统计分析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38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刘浩峰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配置管理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采集结果查询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39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刘浩峰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(RPC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服务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提供前端相关接口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数据订阅，根据用户的需要，发布给消息中间件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聂嘉文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守护程序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41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验证码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43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聂嘉文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测试阶段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29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37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开始测试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卢蜡梅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54238"/>
            <a:ext cx="47148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96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275606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>
                <a:latin typeface="楷体" pitchFamily="49" charset="-122"/>
                <a:ea typeface="楷体" pitchFamily="49" charset="-122"/>
              </a:rPr>
              <a:t>谢谢！</a:t>
            </a:r>
            <a:endParaRPr lang="zh-CN" altLang="en-US" sz="9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3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10" y="433744"/>
            <a:ext cx="4065417" cy="55383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55" tIns="60877" rIns="121755" bIns="6087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会议内容</a:t>
            </a:r>
            <a:endParaRPr lang="zh-CN" alt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580942192"/>
              </p:ext>
            </p:extLst>
          </p:nvPr>
        </p:nvGraphicFramePr>
        <p:xfrm>
          <a:off x="1115616" y="1187822"/>
          <a:ext cx="5208240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00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10" y="411510"/>
            <a:ext cx="4932030" cy="55383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55" tIns="60877" rIns="121755" bIns="6087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蜘蛛女皇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kern="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elise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5848"/>
            <a:ext cx="69847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1342"/>
            <a:ext cx="2764103" cy="449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7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10" y="-20538"/>
            <a:ext cx="4065417" cy="55383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55" tIns="60877" rIns="121755" bIns="6087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项目需求范围</a:t>
            </a:r>
            <a:endParaRPr lang="zh-CN" alt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52503"/>
              </p:ext>
            </p:extLst>
          </p:nvPr>
        </p:nvGraphicFramePr>
        <p:xfrm>
          <a:off x="611560" y="555525"/>
          <a:ext cx="8424935" cy="4413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963"/>
                <a:gridCol w="800963"/>
                <a:gridCol w="4267129"/>
                <a:gridCol w="1325271"/>
                <a:gridCol w="1230609"/>
              </a:tblGrid>
              <a:tr h="17479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模块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项目需求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迭代周期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是否需要做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前端配置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站点管理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规则管理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页面规则管理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种子管理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采集结果查询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日志查询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日志统计分析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 smtClean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用户管理（多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租户</a:t>
                      </a:r>
                      <a:r>
                        <a:rPr lang="zh-CN" altLang="en-US" sz="1200" u="none" strike="noStrike" dirty="0" smtClean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设计）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RPC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获取任务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提供服务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爬虫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楷体" pitchFamily="49" charset="-122"/>
                          <a:ea typeface="楷体" pitchFamily="49" charset="-122"/>
                        </a:rPr>
                        <a:t>rpc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任务获取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判断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URL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去重，添加去重的</a:t>
                      </a:r>
                      <a:r>
                        <a:rPr lang="en-US" altLang="zh-CN" sz="1200" u="none" strike="noStrike" dirty="0" err="1">
                          <a:effectLst/>
                          <a:latin typeface="楷体" pitchFamily="49" charset="-122"/>
                          <a:ea typeface="楷体" pitchFamily="49" charset="-122"/>
                        </a:rPr>
                        <a:t>redis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队列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设置代理采集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一般数据加载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浏览器采集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数据解析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输出结果</a:t>
                      </a:r>
                      <a:r>
                        <a:rPr 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mongodb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519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18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 err="1" smtClean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mongdb</a:t>
                      </a:r>
                      <a:r>
                        <a:rPr lang="zh-CN" altLang="en-US" sz="1200" u="none" strike="noStrike" dirty="0" smtClean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数据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外网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=&gt;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内网数据同步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20705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数据订阅，根据用户的需要，发布给消息中间件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20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输出日志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实现一种简单的验证码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识别数字和字母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待定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守护程序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  <a:tr h="174793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  <a:latin typeface="楷体" pitchFamily="49" charset="-122"/>
                          <a:ea typeface="楷体" pitchFamily="49" charset="-122"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维持自己的代理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IP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池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挖掘网上公开代理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迭代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待定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10" y="433744"/>
            <a:ext cx="4065417" cy="55383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55" tIns="60877" rIns="121755" bIns="6087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  <a:endParaRPr lang="zh-CN" alt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3775298" cy="384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67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15475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52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10" y="433744"/>
            <a:ext cx="4065417" cy="55383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55" tIns="60877" rIns="121755" bIns="6087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项目管理模式</a:t>
            </a:r>
            <a:endParaRPr lang="zh-CN" alt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325938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accent2">
                    <a:lumMod val="75000"/>
                  </a:schemeClr>
                </a:solidFill>
                <a:latin typeface="华文琥珀" pitchFamily="2" charset="-122"/>
                <a:ea typeface="华文琥珀" pitchFamily="2" charset="-122"/>
              </a:rPr>
              <a:t>采用敏捷开发模式</a:t>
            </a:r>
            <a:endParaRPr lang="zh-CN" altLang="en-US" sz="4400" dirty="0">
              <a:solidFill>
                <a:schemeClr val="accent2">
                  <a:lumMod val="75000"/>
                </a:schemeClr>
              </a:solidFill>
              <a:latin typeface="华文琥珀" pitchFamily="2" charset="-122"/>
              <a:ea typeface="华文琥珀" pitchFamily="2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60491423"/>
              </p:ext>
            </p:extLst>
          </p:nvPr>
        </p:nvGraphicFramePr>
        <p:xfrm>
          <a:off x="107504" y="1174194"/>
          <a:ext cx="5208240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7904" y="107133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所有的团队成员畅所欲言，明确迭代的开发任务，解答疑惑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1432" y="1716909"/>
            <a:ext cx="3978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开放式办公，充分沟通，包括测试人员也和开发人员一起办公。基于</a:t>
            </a:r>
            <a:r>
              <a:rPr lang="en-US" altLang="zh-CN" dirty="0"/>
              <a:t>Story Card</a:t>
            </a:r>
            <a:r>
              <a:rPr lang="zh-CN" altLang="en-US" dirty="0"/>
              <a:t>的开发方式，团队会在开放式办公区域放置一块白板，上面粘贴着所有的</a:t>
            </a:r>
            <a:r>
              <a:rPr lang="en-US" altLang="zh-CN" dirty="0"/>
              <a:t>Story Card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7105" y="3507854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站立会议。每天早上，所有的团队成员</a:t>
            </a:r>
            <a:r>
              <a:rPr lang="zh-CN" altLang="en-US" dirty="0" smtClean="0"/>
              <a:t>围一起周围</a:t>
            </a:r>
            <a:r>
              <a:rPr lang="zh-CN" altLang="en-US" dirty="0"/>
              <a:t>，开一个高效率的会议，通常不超过</a:t>
            </a:r>
            <a:r>
              <a:rPr lang="en-US" altLang="zh-CN" dirty="0"/>
              <a:t>15</a:t>
            </a:r>
            <a:r>
              <a:rPr lang="zh-CN" altLang="en-US" dirty="0"/>
              <a:t>分钟，汇报开发进展，提出</a:t>
            </a:r>
            <a:r>
              <a:rPr lang="zh-CN" altLang="en-US" dirty="0" smtClean="0"/>
              <a:t>问题，并给出处理方式。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6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10" y="433744"/>
            <a:ext cx="4065417" cy="55383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55" tIns="60877" rIns="121755" bIns="6087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项目管理模式</a:t>
            </a:r>
            <a:endParaRPr lang="zh-CN" alt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325938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accent2">
                    <a:lumMod val="75000"/>
                  </a:schemeClr>
                </a:solidFill>
                <a:latin typeface="华文琥珀" pitchFamily="2" charset="-122"/>
                <a:ea typeface="华文琥珀" pitchFamily="2" charset="-122"/>
              </a:rPr>
              <a:t>采用敏捷开发模式</a:t>
            </a:r>
            <a:endParaRPr lang="zh-CN" altLang="en-US" sz="4400" dirty="0">
              <a:solidFill>
                <a:schemeClr val="accent2">
                  <a:lumMod val="75000"/>
                </a:schemeClr>
              </a:solidFill>
              <a:latin typeface="华文琥珀" pitchFamily="2" charset="-122"/>
              <a:ea typeface="华文琥珀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86457"/>
              </p:ext>
            </p:extLst>
          </p:nvPr>
        </p:nvGraphicFramePr>
        <p:xfrm>
          <a:off x="1043608" y="1347614"/>
          <a:ext cx="70567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376"/>
                <a:gridCol w="3827408"/>
              </a:tblGrid>
              <a:tr h="24377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项目管理工具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禅道</a:t>
                      </a:r>
                      <a:endParaRPr lang="zh-CN" altLang="en-US" dirty="0"/>
                    </a:p>
                  </a:txBody>
                  <a:tcPr/>
                </a:tc>
              </a:tr>
              <a:tr h="247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迭代周期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周</a:t>
                      </a:r>
                      <a:endParaRPr lang="zh-CN" altLang="en-US" dirty="0"/>
                    </a:p>
                  </a:txBody>
                  <a:tcPr/>
                </a:tc>
              </a:tr>
              <a:tr h="247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247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247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最后一天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Show</a:t>
                      </a:r>
                      <a:r>
                        <a:rPr lang="en-US" altLang="zh-CN" baseline="0" dirty="0" smtClean="0"/>
                        <a:t> case/</a:t>
                      </a:r>
                      <a:r>
                        <a:rPr lang="zh-CN" altLang="en-US" baseline="0" dirty="0" smtClean="0"/>
                        <a:t>项目总结</a:t>
                      </a:r>
                      <a:endParaRPr lang="zh-CN" altLang="en-US" dirty="0"/>
                    </a:p>
                  </a:txBody>
                  <a:tcPr/>
                </a:tc>
              </a:tr>
              <a:tr h="247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idea</a:t>
                      </a:r>
                      <a:endParaRPr lang="zh-CN" altLang="en-US" dirty="0"/>
                    </a:p>
                  </a:txBody>
                  <a:tcPr/>
                </a:tc>
              </a:tr>
              <a:tr h="247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代码管理工具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svn</a:t>
                      </a:r>
                      <a:endParaRPr lang="zh-CN" altLang="en-US" dirty="0"/>
                    </a:p>
                  </a:txBody>
                  <a:tcPr/>
                </a:tc>
              </a:tr>
              <a:tr h="247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项目构建工具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maven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3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590552"/>
            <a:ext cx="289322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7"/>
          <p:cNvSpPr>
            <a:spLocks noChangeArrowheads="1"/>
          </p:cNvSpPr>
          <p:nvPr/>
        </p:nvSpPr>
        <p:spPr bwMode="auto">
          <a:xfrm>
            <a:off x="10" y="433744"/>
            <a:ext cx="3635886" cy="55383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755" tIns="60877" rIns="121755" bIns="6087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前期准备阶段</a:t>
            </a:r>
            <a:endParaRPr lang="zh-CN" alt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84561"/>
              </p:ext>
            </p:extLst>
          </p:nvPr>
        </p:nvGraphicFramePr>
        <p:xfrm>
          <a:off x="107504" y="1131590"/>
          <a:ext cx="7658100" cy="2895600"/>
        </p:xfrm>
        <a:graphic>
          <a:graphicData uri="http://schemas.openxmlformats.org/drawingml/2006/table">
            <a:tbl>
              <a:tblPr/>
              <a:tblGrid>
                <a:gridCol w="2771775"/>
                <a:gridCol w="1057275"/>
                <a:gridCol w="942975"/>
                <a:gridCol w="1057275"/>
                <a:gridCol w="828675"/>
                <a:gridCol w="1000125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任务名称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工期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开始时间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完成时间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前置任务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363636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资源名称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项目范围规划与需求分析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 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28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确定项目范围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张正乾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研发计划制定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张正乾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数据库设计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配置管理界面设计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张正乾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架构</a:t>
                      </a:r>
                      <a:r>
                        <a:rPr lang="zh-CN" altLang="en-US" sz="1200" smtClean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设计并完成基本框架搭建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26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张正乾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需求整理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 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个工作日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24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2017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年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月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28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日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120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夏湘东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聂嘉文</a:t>
                      </a:r>
                      <a:endParaRPr lang="zh-CN" altLang="en-US" sz="12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43758"/>
            <a:ext cx="408254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1809</Words>
  <Application>Microsoft Office PowerPoint</Application>
  <PresentationFormat>全屏显示(16:9)</PresentationFormat>
  <Paragraphs>463</Paragraphs>
  <Slides>13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byb</dc:creator>
  <cp:lastModifiedBy>byb</cp:lastModifiedBy>
  <cp:revision>161</cp:revision>
  <cp:lastPrinted>2017-04-10T06:44:40Z</cp:lastPrinted>
  <dcterms:created xsi:type="dcterms:W3CDTF">2016-12-12T01:00:00Z</dcterms:created>
  <dcterms:modified xsi:type="dcterms:W3CDTF">2017-07-21T09:32:31Z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