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4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5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8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32B0-F7A5-4459-B9E3-4FDE8B0A50AA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8669" t="41463" r="56349" b="54514"/>
          <a:stretch/>
        </p:blipFill>
        <p:spPr>
          <a:xfrm>
            <a:off x="653676" y="1956204"/>
            <a:ext cx="874395" cy="123825"/>
          </a:xfrm>
          <a:prstGeom prst="rect">
            <a:avLst/>
          </a:prstGeom>
        </p:spPr>
      </p:pic>
      <p:pic>
        <p:nvPicPr>
          <p:cNvPr id="1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318" t="1612" r="47437" b="87517"/>
          <a:stretch/>
        </p:blipFill>
        <p:spPr>
          <a:xfrm>
            <a:off x="273229" y="783499"/>
            <a:ext cx="1426846" cy="3595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057" t="50653" r="46935" b="39015"/>
          <a:stretch/>
        </p:blipFill>
        <p:spPr>
          <a:xfrm>
            <a:off x="273229" y="406989"/>
            <a:ext cx="1374838" cy="360045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619125" y="15188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175261" y="49529"/>
            <a:ext cx="1482906" cy="340995"/>
            <a:chOff x="175261" y="49529"/>
            <a:chExt cx="1482906" cy="340995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75261" y="49529"/>
              <a:ext cx="1482906" cy="340995"/>
              <a:chOff x="175261" y="49529"/>
              <a:chExt cx="1482906" cy="340995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2160" t="27045" r="42931" b="63832"/>
              <a:stretch/>
            </p:blipFill>
            <p:spPr>
              <a:xfrm>
                <a:off x="175261" y="49529"/>
                <a:ext cx="1482906" cy="340995"/>
              </a:xfrm>
              <a:prstGeom prst="rect">
                <a:avLst/>
              </a:prstGeom>
            </p:spPr>
          </p:pic>
          <p:pic>
            <p:nvPicPr>
              <p:cNvPr id="31" name="Рисунок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18666" t="29645" r="75973" b="66635"/>
              <a:stretch/>
            </p:blipFill>
            <p:spPr>
              <a:xfrm>
                <a:off x="647701" y="151885"/>
                <a:ext cx="144780" cy="139066"/>
              </a:xfrm>
              <a:prstGeom prst="rect">
                <a:avLst/>
              </a:prstGeom>
            </p:spPr>
          </p:pic>
        </p:grpSp>
        <p:cxnSp>
          <p:nvCxnSpPr>
            <p:cNvPr id="37" name="Прямая соединительная линия 36"/>
            <p:cNvCxnSpPr/>
            <p:nvPr/>
          </p:nvCxnSpPr>
          <p:spPr>
            <a:xfrm>
              <a:off x="632459" y="106647"/>
              <a:ext cx="0" cy="22675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273229" y="1129107"/>
            <a:ext cx="2064610" cy="369006"/>
            <a:chOff x="273229" y="1166970"/>
            <a:chExt cx="2064610" cy="39161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73229" y="1166970"/>
              <a:ext cx="2064610" cy="391610"/>
              <a:chOff x="4914900" y="1683051"/>
              <a:chExt cx="2064610" cy="391610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4914900" y="1708611"/>
                <a:ext cx="2064610" cy="366050"/>
                <a:chOff x="3985670" y="921110"/>
                <a:chExt cx="2064610" cy="366050"/>
              </a:xfrm>
            </p:grpSpPr>
            <p:pic>
              <p:nvPicPr>
                <p:cNvPr id="16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8021" t="14699" r="46236" b="74711"/>
                <a:stretch/>
              </p:blipFill>
              <p:spPr>
                <a:xfrm>
                  <a:off x="3985670" y="921110"/>
                  <a:ext cx="2064610" cy="366050"/>
                </a:xfrm>
                <a:prstGeom prst="rect">
                  <a:avLst/>
                </a:prstGeom>
              </p:spPr>
            </p:pic>
            <p:pic>
              <p:nvPicPr>
                <p:cNvPr id="17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18648" t="17514" r="56450" b="78551"/>
                <a:stretch/>
              </p:blipFill>
              <p:spPr>
                <a:xfrm>
                  <a:off x="4354426" y="1039378"/>
                  <a:ext cx="897779" cy="116038"/>
                </a:xfrm>
                <a:prstGeom prst="rect">
                  <a:avLst/>
                </a:prstGeom>
              </p:spPr>
            </p:pic>
            <p:sp>
              <p:nvSpPr>
                <p:cNvPr id="20" name="Прямоугольник 19"/>
                <p:cNvSpPr/>
                <p:nvPr/>
              </p:nvSpPr>
              <p:spPr>
                <a:xfrm>
                  <a:off x="5278755" y="1000125"/>
                  <a:ext cx="325755" cy="19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8" name="Прямоугольник 27"/>
              <p:cNvSpPr/>
              <p:nvPr/>
            </p:nvSpPr>
            <p:spPr>
              <a:xfrm>
                <a:off x="5378018" y="1683051"/>
                <a:ext cx="958215" cy="1386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Прямоугольник 38"/>
            <p:cNvSpPr/>
            <p:nvPr/>
          </p:nvSpPr>
          <p:spPr>
            <a:xfrm>
              <a:off x="1524272" y="1275620"/>
              <a:ext cx="175803" cy="138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273864" y="1484157"/>
            <a:ext cx="1761311" cy="352511"/>
            <a:chOff x="273229" y="1498113"/>
            <a:chExt cx="1761311" cy="352511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73229" y="1498113"/>
              <a:ext cx="1298845" cy="352511"/>
              <a:chOff x="281464" y="1469555"/>
              <a:chExt cx="1195437" cy="329835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281464" y="1489700"/>
                <a:ext cx="1195437" cy="309690"/>
                <a:chOff x="281464" y="1489700"/>
                <a:chExt cx="1195437" cy="309690"/>
              </a:xfrm>
            </p:grpSpPr>
            <p:pic>
              <p:nvPicPr>
                <p:cNvPr id="41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5292" t="63483" r="46448" b="27225"/>
                <a:stretch/>
              </p:blipFill>
              <p:spPr>
                <a:xfrm>
                  <a:off x="281464" y="1489700"/>
                  <a:ext cx="1168791" cy="309690"/>
                </a:xfrm>
                <a:prstGeom prst="rect">
                  <a:avLst/>
                </a:prstGeom>
              </p:spPr>
            </p:pic>
            <p:pic>
              <p:nvPicPr>
                <p:cNvPr id="43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18819" t="65938" r="46447" b="29905"/>
                <a:stretch/>
              </p:blipFill>
              <p:spPr>
                <a:xfrm>
                  <a:off x="635728" y="1568343"/>
                  <a:ext cx="841173" cy="152400"/>
                </a:xfrm>
                <a:prstGeom prst="rect">
                  <a:avLst/>
                </a:prstGeom>
              </p:spPr>
            </p:pic>
          </p:grp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621839" y="1469555"/>
                <a:ext cx="0" cy="3162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Прямоугольник 48"/>
            <p:cNvSpPr/>
            <p:nvPr/>
          </p:nvSpPr>
          <p:spPr>
            <a:xfrm>
              <a:off x="1566314" y="1603693"/>
              <a:ext cx="468226" cy="148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3" name="Прямоугольник 52"/>
          <p:cNvSpPr/>
          <p:nvPr/>
        </p:nvSpPr>
        <p:spPr>
          <a:xfrm>
            <a:off x="1468091" y="2318380"/>
            <a:ext cx="196446" cy="134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7186" t="37977" r="46810" b="50397"/>
          <a:stretch/>
        </p:blipFill>
        <p:spPr>
          <a:xfrm>
            <a:off x="281819" y="1862526"/>
            <a:ext cx="1610250" cy="357830"/>
          </a:xfrm>
          <a:prstGeom prst="rect">
            <a:avLst/>
          </a:prstGeom>
        </p:spPr>
      </p:pic>
      <p:pic>
        <p:nvPicPr>
          <p:cNvPr id="52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8669" t="41463" r="56349" b="54514"/>
          <a:stretch/>
        </p:blipFill>
        <p:spPr>
          <a:xfrm>
            <a:off x="656318" y="1966822"/>
            <a:ext cx="874395" cy="123825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1517351" y="1966822"/>
            <a:ext cx="105318" cy="160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967" t="75376" r="46167" b="15167"/>
          <a:stretch/>
        </p:blipFill>
        <p:spPr>
          <a:xfrm>
            <a:off x="271781" y="2190466"/>
            <a:ext cx="1459408" cy="353542"/>
          </a:xfrm>
          <a:prstGeom prst="rect">
            <a:avLst/>
          </a:prstGeom>
        </p:spPr>
      </p:pic>
      <p:grpSp>
        <p:nvGrpSpPr>
          <p:cNvPr id="68" name="Группа 67"/>
          <p:cNvGrpSpPr/>
          <p:nvPr/>
        </p:nvGrpSpPr>
        <p:grpSpPr>
          <a:xfrm>
            <a:off x="272415" y="2546984"/>
            <a:ext cx="1878331" cy="370073"/>
            <a:chOff x="270510" y="2546984"/>
            <a:chExt cx="1878331" cy="370073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270510" y="2546984"/>
              <a:ext cx="1878331" cy="370073"/>
              <a:chOff x="270510" y="2546984"/>
              <a:chExt cx="1878331" cy="370073"/>
            </a:xfrm>
          </p:grpSpPr>
          <p:pic>
            <p:nvPicPr>
              <p:cNvPr id="61" name="Объект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7621" t="88098" r="46167" b="4178"/>
              <a:stretch/>
            </p:blipFill>
            <p:spPr>
              <a:xfrm>
                <a:off x="270510" y="2546984"/>
                <a:ext cx="1878331" cy="370073"/>
              </a:xfrm>
              <a:prstGeom prst="rect">
                <a:avLst/>
              </a:prstGeom>
            </p:spPr>
          </p:pic>
          <p:pic>
            <p:nvPicPr>
              <p:cNvPr id="62" name="Объект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18916" t="90324" r="65196" b="5899"/>
              <a:stretch/>
            </p:blipFill>
            <p:spPr>
              <a:xfrm>
                <a:off x="665254" y="2639972"/>
                <a:ext cx="472440" cy="149854"/>
              </a:xfrm>
              <a:prstGeom prst="rect">
                <a:avLst/>
              </a:prstGeom>
            </p:spPr>
          </p:pic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736347" y="2795601"/>
                <a:ext cx="84480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Прямоугольник 64"/>
            <p:cNvSpPr/>
            <p:nvPr/>
          </p:nvSpPr>
          <p:spPr>
            <a:xfrm>
              <a:off x="1144396" y="2645747"/>
              <a:ext cx="225299" cy="225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87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VOLS_VL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Елисеев Арсений Елисеевич</dc:creator>
  <cp:lastModifiedBy>Елисеев Арсений Елисеевич</cp:lastModifiedBy>
  <cp:revision>17</cp:revision>
  <dcterms:created xsi:type="dcterms:W3CDTF">2022-11-01T06:15:27Z</dcterms:created>
  <dcterms:modified xsi:type="dcterms:W3CDTF">2022-11-01T08:47:58Z</dcterms:modified>
</cp:coreProperties>
</file>