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59"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epl.it/@VishalAtreAtre/GlossyWeirdSystemadministrator#flower.py" TargetMode="External"/><Relationship Id="rId2" Type="http://schemas.openxmlformats.org/officeDocument/2006/relationships/hyperlink" Target="https://github.com/yelisetti/LearnPython-StemOutrea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b.gy/iywxak" TargetMode="External"/><Relationship Id="rId7" Type="http://schemas.openxmlformats.org/officeDocument/2006/relationships/hyperlink" Target="https://rb.gy/hkicga" TargetMode="External"/><Relationship Id="rId2" Type="http://schemas.openxmlformats.org/officeDocument/2006/relationships/hyperlink" Target="https://rb.gy/hgua4w" TargetMode="External"/><Relationship Id="rId1" Type="http://schemas.openxmlformats.org/officeDocument/2006/relationships/slideLayout" Target="../slideLayouts/slideLayout2.xml"/><Relationship Id="rId6" Type="http://schemas.openxmlformats.org/officeDocument/2006/relationships/hyperlink" Target="https://rb.gy/uqlhlt" TargetMode="External"/><Relationship Id="rId5" Type="http://schemas.openxmlformats.org/officeDocument/2006/relationships/hyperlink" Target="https://rb.gy/7kgeid" TargetMode="External"/><Relationship Id="rId4" Type="http://schemas.openxmlformats.org/officeDocument/2006/relationships/hyperlink" Target="https://rb.gy/lkeqeq"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b.gy/b6ar9v" TargetMode="External"/><Relationship Id="rId2" Type="http://schemas.openxmlformats.org/officeDocument/2006/relationships/hyperlink" Target="https://rb.gy/hqzg9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16CE-110D-48D3-A6AB-9B1C118DC432}"/>
              </a:ext>
            </a:extLst>
          </p:cNvPr>
          <p:cNvSpPr>
            <a:spLocks noGrp="1"/>
          </p:cNvSpPr>
          <p:nvPr>
            <p:ph type="ctrTitle"/>
          </p:nvPr>
        </p:nvSpPr>
        <p:spPr/>
        <p:txBody>
          <a:bodyPr/>
          <a:lstStyle/>
          <a:p>
            <a:r>
              <a:rPr lang="en-US" dirty="0"/>
              <a:t>Learn Python 5 </a:t>
            </a:r>
          </a:p>
        </p:txBody>
      </p:sp>
      <p:sp>
        <p:nvSpPr>
          <p:cNvPr id="3" name="Subtitle 2">
            <a:extLst>
              <a:ext uri="{FF2B5EF4-FFF2-40B4-BE49-F238E27FC236}">
                <a16:creationId xmlns:a16="http://schemas.microsoft.com/office/drawing/2014/main" id="{D16342BF-4021-40DA-B2B5-FE680D8CD152}"/>
              </a:ext>
            </a:extLst>
          </p:cNvPr>
          <p:cNvSpPr>
            <a:spLocks noGrp="1"/>
          </p:cNvSpPr>
          <p:nvPr>
            <p:ph type="subTitle" idx="1"/>
          </p:nvPr>
        </p:nvSpPr>
        <p:spPr/>
        <p:txBody>
          <a:bodyPr/>
          <a:lstStyle/>
          <a:p>
            <a:r>
              <a:rPr lang="en-US" dirty="0"/>
              <a:t>Stem Outreach</a:t>
            </a:r>
          </a:p>
        </p:txBody>
      </p:sp>
    </p:spTree>
    <p:extLst>
      <p:ext uri="{BB962C8B-B14F-4D97-AF65-F5344CB8AC3E}">
        <p14:creationId xmlns:p14="http://schemas.microsoft.com/office/powerpoint/2010/main" val="257416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92ED-421E-4A32-9BDB-5E0E46EE9755}"/>
              </a:ext>
            </a:extLst>
          </p:cNvPr>
          <p:cNvSpPr>
            <a:spLocks noGrp="1"/>
          </p:cNvSpPr>
          <p:nvPr>
            <p:ph type="title"/>
          </p:nvPr>
        </p:nvSpPr>
        <p:spPr>
          <a:xfrm>
            <a:off x="2592925" y="624110"/>
            <a:ext cx="8911687" cy="726518"/>
          </a:xfrm>
        </p:spPr>
        <p:txBody>
          <a:bodyPr/>
          <a:lstStyle/>
          <a:p>
            <a:r>
              <a:rPr lang="en-US" dirty="0"/>
              <a:t>Agenda</a:t>
            </a:r>
          </a:p>
        </p:txBody>
      </p:sp>
      <p:sp>
        <p:nvSpPr>
          <p:cNvPr id="3" name="Content Placeholder 2">
            <a:extLst>
              <a:ext uri="{FF2B5EF4-FFF2-40B4-BE49-F238E27FC236}">
                <a16:creationId xmlns:a16="http://schemas.microsoft.com/office/drawing/2014/main" id="{DED38184-06D5-4CB9-B930-E038022604F2}"/>
              </a:ext>
            </a:extLst>
          </p:cNvPr>
          <p:cNvSpPr>
            <a:spLocks noGrp="1"/>
          </p:cNvSpPr>
          <p:nvPr>
            <p:ph idx="1"/>
          </p:nvPr>
        </p:nvSpPr>
        <p:spPr>
          <a:xfrm>
            <a:off x="2589211" y="1350627"/>
            <a:ext cx="9474157" cy="5293453"/>
          </a:xfrm>
        </p:spPr>
        <p:txBody>
          <a:bodyPr>
            <a:normAutofit fontScale="92500" lnSpcReduction="10000"/>
          </a:bodyPr>
          <a:lstStyle/>
          <a:p>
            <a:r>
              <a:rPr lang="en-US" dirty="0"/>
              <a:t>What is your favorite Olympic Sport? There is a reason I am asking this… </a:t>
            </a:r>
          </a:p>
          <a:p>
            <a:r>
              <a:rPr lang="en-US" dirty="0"/>
              <a:t>GitHub repository – Will post slides here: </a:t>
            </a:r>
            <a:r>
              <a:rPr lang="en-US" dirty="0">
                <a:hlinkClick r:id="rId2"/>
              </a:rPr>
              <a:t>https://github.com/yelisetti/LearnPython-StemOutreach</a:t>
            </a:r>
            <a:endParaRPr lang="en-US" dirty="0"/>
          </a:p>
          <a:p>
            <a:r>
              <a:rPr lang="en-US" dirty="0"/>
              <a:t>Homework</a:t>
            </a:r>
          </a:p>
          <a:p>
            <a:pPr lvl="1"/>
            <a:r>
              <a:rPr lang="en-US" dirty="0"/>
              <a:t>Presentations</a:t>
            </a:r>
          </a:p>
          <a:p>
            <a:pPr lvl="1"/>
            <a:r>
              <a:rPr lang="en-US" dirty="0"/>
              <a:t>Who won the most?</a:t>
            </a:r>
          </a:p>
          <a:p>
            <a:pPr lvl="1"/>
            <a:r>
              <a:rPr lang="en-US" dirty="0"/>
              <a:t>Challenges – what did you do to tackle them?</a:t>
            </a:r>
          </a:p>
          <a:p>
            <a:r>
              <a:rPr lang="en-US" dirty="0"/>
              <a:t>Loops</a:t>
            </a:r>
          </a:p>
          <a:p>
            <a:pPr lvl="1"/>
            <a:r>
              <a:rPr lang="en-US" dirty="0"/>
              <a:t>For Loops</a:t>
            </a:r>
          </a:p>
          <a:p>
            <a:pPr lvl="2"/>
            <a:r>
              <a:rPr lang="en-US" dirty="0"/>
              <a:t>Exercises</a:t>
            </a:r>
          </a:p>
          <a:p>
            <a:pPr lvl="2"/>
            <a:r>
              <a:rPr lang="en-US" dirty="0"/>
              <a:t>Flower Example – repl.it: if we have time or this may be something you do for homework as well </a:t>
            </a:r>
            <a:r>
              <a:rPr lang="en-US" dirty="0">
                <a:sym typeface="Wingdings" panose="05000000000000000000" pitchFamily="2" charset="2"/>
              </a:rPr>
              <a:t></a:t>
            </a:r>
            <a:r>
              <a:rPr lang="en-US" dirty="0"/>
              <a:t> </a:t>
            </a:r>
            <a:r>
              <a:rPr lang="en-US" dirty="0">
                <a:hlinkClick r:id="rId3"/>
              </a:rPr>
              <a:t>https://repl.it/@VishalAtreAtre/GlossyWeirdSystemadministrator#flower.py</a:t>
            </a:r>
            <a:endParaRPr lang="en-US" dirty="0"/>
          </a:p>
          <a:p>
            <a:pPr lvl="1"/>
            <a:r>
              <a:rPr lang="en-US" dirty="0"/>
              <a:t>While loops</a:t>
            </a:r>
          </a:p>
          <a:p>
            <a:pPr lvl="2"/>
            <a:r>
              <a:rPr lang="en-US" dirty="0"/>
              <a:t>Exercises</a:t>
            </a:r>
          </a:p>
          <a:p>
            <a:r>
              <a:rPr lang="en-US" dirty="0"/>
              <a:t>Homework</a:t>
            </a:r>
          </a:p>
          <a:p>
            <a:r>
              <a:rPr lang="en-US" dirty="0"/>
              <a:t>Discussion</a:t>
            </a:r>
          </a:p>
        </p:txBody>
      </p:sp>
    </p:spTree>
    <p:extLst>
      <p:ext uri="{BB962C8B-B14F-4D97-AF65-F5344CB8AC3E}">
        <p14:creationId xmlns:p14="http://schemas.microsoft.com/office/powerpoint/2010/main" val="231143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E282-728B-49A1-A007-63B04FCDD69A}"/>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C8C4DDC4-27B1-441F-A769-E25322BD2284}"/>
              </a:ext>
            </a:extLst>
          </p:cNvPr>
          <p:cNvSpPr>
            <a:spLocks noGrp="1"/>
          </p:cNvSpPr>
          <p:nvPr>
            <p:ph idx="1"/>
          </p:nvPr>
        </p:nvSpPr>
        <p:spPr>
          <a:xfrm>
            <a:off x="759890" y="2320147"/>
            <a:ext cx="5159928" cy="4351338"/>
          </a:xfrm>
        </p:spPr>
        <p:txBody>
          <a:bodyPr/>
          <a:lstStyle/>
          <a:p>
            <a:r>
              <a:rPr lang="en-US" dirty="0"/>
              <a:t>In Python, "for loops" are called </a:t>
            </a:r>
            <a:r>
              <a:rPr lang="en-US" b="1" dirty="0"/>
              <a:t>iterators.</a:t>
            </a:r>
            <a:endParaRPr lang="en-US" dirty="0"/>
          </a:p>
          <a:p>
            <a:pPr lvl="1"/>
            <a:r>
              <a:rPr lang="en-US" dirty="0"/>
              <a:t>Just like while loop, "For Loop" is also used to repeat the program.</a:t>
            </a:r>
          </a:p>
          <a:p>
            <a:pPr lvl="1"/>
            <a:r>
              <a:rPr lang="en-US" dirty="0"/>
              <a:t>But unlike while loop which depends on condition true or false. "For Loop" depends on the elements it has to iterate.</a:t>
            </a:r>
          </a:p>
          <a:p>
            <a:endParaRPr lang="en-US" dirty="0"/>
          </a:p>
        </p:txBody>
      </p:sp>
      <p:pic>
        <p:nvPicPr>
          <p:cNvPr id="4" name="Picture 3">
            <a:extLst>
              <a:ext uri="{FF2B5EF4-FFF2-40B4-BE49-F238E27FC236}">
                <a16:creationId xmlns:a16="http://schemas.microsoft.com/office/drawing/2014/main" id="{6A5FD141-380E-4F90-9427-12B44AE63DFE}"/>
              </a:ext>
            </a:extLst>
          </p:cNvPr>
          <p:cNvPicPr>
            <a:picLocks noChangeAspect="1"/>
          </p:cNvPicPr>
          <p:nvPr/>
        </p:nvPicPr>
        <p:blipFill>
          <a:blip r:embed="rId2"/>
          <a:stretch>
            <a:fillRect/>
          </a:stretch>
        </p:blipFill>
        <p:spPr>
          <a:xfrm>
            <a:off x="6272184" y="2497429"/>
            <a:ext cx="5086844" cy="1325562"/>
          </a:xfrm>
          <a:prstGeom prst="rect">
            <a:avLst/>
          </a:prstGeom>
        </p:spPr>
      </p:pic>
    </p:spTree>
    <p:extLst>
      <p:ext uri="{BB962C8B-B14F-4D97-AF65-F5344CB8AC3E}">
        <p14:creationId xmlns:p14="http://schemas.microsoft.com/office/powerpoint/2010/main" val="4388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903B-27E7-41F6-9523-C532A933042C}"/>
              </a:ext>
            </a:extLst>
          </p:cNvPr>
          <p:cNvSpPr>
            <a:spLocks noGrp="1"/>
          </p:cNvSpPr>
          <p:nvPr>
            <p:ph type="title"/>
          </p:nvPr>
        </p:nvSpPr>
        <p:spPr/>
        <p:txBody>
          <a:bodyPr/>
          <a:lstStyle/>
          <a:p>
            <a:r>
              <a:rPr lang="en-US" dirty="0"/>
              <a:t>For Loops - Exercises</a:t>
            </a:r>
          </a:p>
        </p:txBody>
      </p:sp>
      <p:sp>
        <p:nvSpPr>
          <p:cNvPr id="3" name="Content Placeholder 2">
            <a:extLst>
              <a:ext uri="{FF2B5EF4-FFF2-40B4-BE49-F238E27FC236}">
                <a16:creationId xmlns:a16="http://schemas.microsoft.com/office/drawing/2014/main" id="{9F18D1DE-BDFA-4C43-BFA8-B5130714091A}"/>
              </a:ext>
            </a:extLst>
          </p:cNvPr>
          <p:cNvSpPr>
            <a:spLocks noGrp="1"/>
          </p:cNvSpPr>
          <p:nvPr>
            <p:ph idx="1"/>
          </p:nvPr>
        </p:nvSpPr>
        <p:spPr>
          <a:xfrm>
            <a:off x="2589212" y="1535185"/>
            <a:ext cx="8915400" cy="4376037"/>
          </a:xfrm>
        </p:spPr>
        <p:txBody>
          <a:bodyPr/>
          <a:lstStyle/>
          <a:p>
            <a:r>
              <a:rPr lang="en-US" u="sng" dirty="0">
                <a:hlinkClick r:id="rId2"/>
              </a:rPr>
              <a:t>https://rb.gy/hgua4w</a:t>
            </a:r>
            <a:r>
              <a:rPr lang="en-US" u="sng" dirty="0"/>
              <a:t>: Basics of a for loop</a:t>
            </a:r>
          </a:p>
          <a:p>
            <a:r>
              <a:rPr lang="en-US" u="sng" dirty="0">
                <a:hlinkClick r:id="rId3"/>
              </a:rPr>
              <a:t>https://rb.gy/iywxak</a:t>
            </a:r>
            <a:r>
              <a:rPr lang="en-US" u="sng" dirty="0"/>
              <a:t>: Break Statement</a:t>
            </a:r>
          </a:p>
          <a:p>
            <a:r>
              <a:rPr lang="en-US" u="sng" dirty="0">
                <a:hlinkClick r:id="rId4"/>
              </a:rPr>
              <a:t>https://rb.gy/lkeqeq</a:t>
            </a:r>
            <a:r>
              <a:rPr lang="en-US" u="sng" dirty="0"/>
              <a:t>: Continue Statement</a:t>
            </a:r>
          </a:p>
          <a:p>
            <a:r>
              <a:rPr lang="en-US" u="sng" dirty="0">
                <a:hlinkClick r:id="rId5"/>
              </a:rPr>
              <a:t>https://rb.gy/7kgeid</a:t>
            </a:r>
            <a:r>
              <a:rPr lang="en-US" u="sng" dirty="0"/>
              <a:t>: Range Function</a:t>
            </a:r>
          </a:p>
          <a:p>
            <a:r>
              <a:rPr lang="en-US" u="sng" dirty="0">
                <a:hlinkClick r:id="rId6"/>
              </a:rPr>
              <a:t>https://rb.gy/uqlhlt</a:t>
            </a:r>
            <a:r>
              <a:rPr lang="en-US" u="sng" dirty="0"/>
              <a:t>: Conditionals with For Loops</a:t>
            </a:r>
          </a:p>
          <a:p>
            <a:r>
              <a:rPr lang="en-US" u="sng" dirty="0">
                <a:hlinkClick r:id="rId7"/>
              </a:rPr>
              <a:t>https://rb.gy/hkicga</a:t>
            </a:r>
            <a:r>
              <a:rPr lang="en-US" u="sng" dirty="0"/>
              <a:t>: Nested For Loops</a:t>
            </a:r>
          </a:p>
          <a:p>
            <a:pPr lvl="1"/>
            <a:endParaRPr lang="en-US" u="sng" dirty="0"/>
          </a:p>
          <a:p>
            <a:pPr lvl="1"/>
            <a:endParaRPr lang="en-US" dirty="0"/>
          </a:p>
        </p:txBody>
      </p:sp>
    </p:spTree>
    <p:extLst>
      <p:ext uri="{BB962C8B-B14F-4D97-AF65-F5344CB8AC3E}">
        <p14:creationId xmlns:p14="http://schemas.microsoft.com/office/powerpoint/2010/main" val="336274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74A0-66DF-49FB-B3C1-4579C04263CC}"/>
              </a:ext>
            </a:extLst>
          </p:cNvPr>
          <p:cNvSpPr>
            <a:spLocks noGrp="1"/>
          </p:cNvSpPr>
          <p:nvPr>
            <p:ph type="title"/>
          </p:nvPr>
        </p:nvSpPr>
        <p:spPr/>
        <p:txBody>
          <a:bodyPr/>
          <a:lstStyle/>
          <a:p>
            <a:r>
              <a:rPr lang="en-US" dirty="0"/>
              <a:t>Loops: while</a:t>
            </a:r>
          </a:p>
        </p:txBody>
      </p:sp>
      <p:sp>
        <p:nvSpPr>
          <p:cNvPr id="3" name="Content Placeholder 2">
            <a:extLst>
              <a:ext uri="{FF2B5EF4-FFF2-40B4-BE49-F238E27FC236}">
                <a16:creationId xmlns:a16="http://schemas.microsoft.com/office/drawing/2014/main" id="{9C5391DB-7341-477D-90D8-02EC3830FFC4}"/>
              </a:ext>
            </a:extLst>
          </p:cNvPr>
          <p:cNvSpPr>
            <a:spLocks noGrp="1"/>
          </p:cNvSpPr>
          <p:nvPr>
            <p:ph idx="1"/>
          </p:nvPr>
        </p:nvSpPr>
        <p:spPr>
          <a:xfrm>
            <a:off x="838200" y="1825625"/>
            <a:ext cx="5158273" cy="4351338"/>
          </a:xfrm>
        </p:spPr>
        <p:txBody>
          <a:bodyPr>
            <a:normAutofit/>
          </a:bodyPr>
          <a:lstStyle/>
          <a:p>
            <a:r>
              <a:rPr lang="en-US" dirty="0"/>
              <a:t>While loop does the exactly same thing what "if statement" does, but instead of running the code block once, they jump back to the point where it began the code and repeats the whole process again</a:t>
            </a:r>
          </a:p>
          <a:p>
            <a:endParaRPr lang="en-US" dirty="0"/>
          </a:p>
          <a:p>
            <a:r>
              <a:rPr lang="en-US" dirty="0">
                <a:highlight>
                  <a:srgbClr val="FFFF00"/>
                </a:highlight>
              </a:rPr>
              <a:t>while expression:</a:t>
            </a:r>
          </a:p>
          <a:p>
            <a:pPr marL="457200" lvl="1" indent="0">
              <a:buNone/>
            </a:pPr>
            <a:r>
              <a:rPr lang="en-US" dirty="0">
                <a:highlight>
                  <a:srgbClr val="FFFF00"/>
                </a:highlight>
              </a:rPr>
              <a:t> Statement </a:t>
            </a:r>
          </a:p>
          <a:p>
            <a:pPr marL="457200" lvl="1" indent="0">
              <a:buNone/>
            </a:pPr>
            <a:endParaRPr lang="en-US" dirty="0"/>
          </a:p>
          <a:p>
            <a:pPr marL="457200" lvl="1" indent="0">
              <a:buNone/>
            </a:pPr>
            <a:endParaRPr lang="en-US" dirty="0"/>
          </a:p>
        </p:txBody>
      </p:sp>
      <p:pic>
        <p:nvPicPr>
          <p:cNvPr id="6" name="Picture 5">
            <a:extLst>
              <a:ext uri="{FF2B5EF4-FFF2-40B4-BE49-F238E27FC236}">
                <a16:creationId xmlns:a16="http://schemas.microsoft.com/office/drawing/2014/main" id="{38B713D6-509A-460C-AECB-B931AA4F23E3}"/>
              </a:ext>
            </a:extLst>
          </p:cNvPr>
          <p:cNvPicPr>
            <a:picLocks noChangeAspect="1"/>
          </p:cNvPicPr>
          <p:nvPr/>
        </p:nvPicPr>
        <p:blipFill>
          <a:blip r:embed="rId2"/>
          <a:stretch>
            <a:fillRect/>
          </a:stretch>
        </p:blipFill>
        <p:spPr>
          <a:xfrm>
            <a:off x="6595533" y="502356"/>
            <a:ext cx="4572881" cy="2926644"/>
          </a:xfrm>
          <a:prstGeom prst="rect">
            <a:avLst/>
          </a:prstGeom>
        </p:spPr>
      </p:pic>
      <p:sp>
        <p:nvSpPr>
          <p:cNvPr id="7" name="Rectangle 6">
            <a:extLst>
              <a:ext uri="{FF2B5EF4-FFF2-40B4-BE49-F238E27FC236}">
                <a16:creationId xmlns:a16="http://schemas.microsoft.com/office/drawing/2014/main" id="{50D1F05A-D6A2-4C83-83D8-AAB63BB4C341}"/>
              </a:ext>
            </a:extLst>
          </p:cNvPr>
          <p:cNvSpPr/>
          <p:nvPr/>
        </p:nvSpPr>
        <p:spPr>
          <a:xfrm>
            <a:off x="6195528" y="3564294"/>
            <a:ext cx="5372892" cy="3139321"/>
          </a:xfrm>
          <a:prstGeom prst="rect">
            <a:avLst/>
          </a:prstGeom>
        </p:spPr>
        <p:txBody>
          <a:bodyPr wrap="square">
            <a:spAutoFit/>
          </a:bodyPr>
          <a:lstStyle/>
          <a:p>
            <a:pPr marL="285750" indent="-285750">
              <a:buFont typeface="Arial" panose="020B0604020202020204" pitchFamily="34" charset="0"/>
              <a:buChar char="•"/>
            </a:pPr>
            <a:r>
              <a:rPr lang="en-US" dirty="0"/>
              <a:t>Variable x is set to 0</a:t>
            </a:r>
          </a:p>
          <a:p>
            <a:pPr marL="285750" indent="-285750">
              <a:buFont typeface="Arial" panose="020B0604020202020204" pitchFamily="34" charset="0"/>
              <a:buChar char="•"/>
            </a:pPr>
            <a:r>
              <a:rPr lang="en-US" dirty="0"/>
              <a:t>While loop checks for condition x&lt;4. The current value of x is 0. Condition is true. Flow of control enters into while Loop</a:t>
            </a:r>
          </a:p>
          <a:p>
            <a:pPr marL="285750" indent="-285750">
              <a:buFont typeface="Arial" panose="020B0604020202020204" pitchFamily="34" charset="0"/>
              <a:buChar char="•"/>
            </a:pPr>
            <a:r>
              <a:rPr lang="en-US" dirty="0"/>
              <a:t>Value of x is printed</a:t>
            </a:r>
          </a:p>
          <a:p>
            <a:pPr marL="285750" indent="-285750">
              <a:buFont typeface="Arial" panose="020B0604020202020204" pitchFamily="34" charset="0"/>
              <a:buChar char="•"/>
            </a:pPr>
            <a:r>
              <a:rPr lang="en-US" dirty="0"/>
              <a:t>x is incremented by 1. Flow of control goes back to line 7. Now the value of x is 1 which is less than 4. The condition is true, and again the while loop is executed. This continues till x becomes 4, and the while condition becomes false.</a:t>
            </a:r>
          </a:p>
        </p:txBody>
      </p:sp>
    </p:spTree>
    <p:extLst>
      <p:ext uri="{BB962C8B-B14F-4D97-AF65-F5344CB8AC3E}">
        <p14:creationId xmlns:p14="http://schemas.microsoft.com/office/powerpoint/2010/main" val="336712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EE76-4383-415B-84B4-DD3F675077FE}"/>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53205CFF-C18A-435D-B3C3-EAB50BEB7ACD}"/>
              </a:ext>
            </a:extLst>
          </p:cNvPr>
          <p:cNvSpPr>
            <a:spLocks noGrp="1"/>
          </p:cNvSpPr>
          <p:nvPr>
            <p:ph idx="1"/>
          </p:nvPr>
        </p:nvSpPr>
        <p:spPr/>
        <p:txBody>
          <a:bodyPr/>
          <a:lstStyle/>
          <a:p>
            <a:r>
              <a:rPr lang="en-US" dirty="0">
                <a:hlinkClick r:id="rId2"/>
              </a:rPr>
              <a:t>https://rb.gy/hqzg90</a:t>
            </a:r>
            <a:r>
              <a:rPr lang="en-US" dirty="0"/>
              <a:t>: Basics of a While loop</a:t>
            </a:r>
          </a:p>
          <a:p>
            <a:r>
              <a:rPr lang="en-US" dirty="0">
                <a:hlinkClick r:id="rId3"/>
              </a:rPr>
              <a:t>https://rb.gy/b6ar9v</a:t>
            </a:r>
            <a:r>
              <a:rPr lang="en-US" dirty="0"/>
              <a:t>: Infinite loops – Be careful with these, as they will run forever and never stop. </a:t>
            </a:r>
          </a:p>
        </p:txBody>
      </p:sp>
    </p:spTree>
    <p:extLst>
      <p:ext uri="{BB962C8B-B14F-4D97-AF65-F5344CB8AC3E}">
        <p14:creationId xmlns:p14="http://schemas.microsoft.com/office/powerpoint/2010/main" val="391378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FD6B-C9A5-4F68-891E-54113856FCB8}"/>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9E210896-D392-45A4-8B73-413E6E3FC335}"/>
              </a:ext>
            </a:extLst>
          </p:cNvPr>
          <p:cNvSpPr>
            <a:spLocks noGrp="1"/>
          </p:cNvSpPr>
          <p:nvPr>
            <p:ph idx="1"/>
          </p:nvPr>
        </p:nvSpPr>
        <p:spPr/>
        <p:txBody>
          <a:bodyPr/>
          <a:lstStyle/>
          <a:p>
            <a:r>
              <a:rPr lang="en-US" dirty="0"/>
              <a:t>Since it is Olympic season, I want you to create the Olympic rings</a:t>
            </a:r>
          </a:p>
          <a:p>
            <a:pPr marL="0" indent="0">
              <a:buNone/>
            </a:pPr>
            <a:r>
              <a:rPr lang="en-US" dirty="0"/>
              <a:t>	using </a:t>
            </a:r>
            <a:r>
              <a:rPr lang="en-US" b="1" dirty="0"/>
              <a:t>Turtle, Lists and For loops</a:t>
            </a:r>
          </a:p>
          <a:p>
            <a:pPr marL="0" indent="0">
              <a:buNone/>
            </a:pPr>
            <a:endParaRPr lang="en-US" dirty="0"/>
          </a:p>
        </p:txBody>
      </p:sp>
      <p:pic>
        <p:nvPicPr>
          <p:cNvPr id="1026" name="Picture 2" descr="The Olympic rings are blue, yellow, black, green, and red because ...">
            <a:extLst>
              <a:ext uri="{FF2B5EF4-FFF2-40B4-BE49-F238E27FC236}">
                <a16:creationId xmlns:a16="http://schemas.microsoft.com/office/drawing/2014/main" id="{86FB6566-DF26-4F88-8159-AA97FA755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90" y="3191069"/>
            <a:ext cx="4564588" cy="32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55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BB9A-B12B-4146-A545-21300BAF2290}"/>
              </a:ext>
            </a:extLst>
          </p:cNvPr>
          <p:cNvSpPr>
            <a:spLocks noGrp="1"/>
          </p:cNvSpPr>
          <p:nvPr>
            <p:ph type="title"/>
          </p:nvPr>
        </p:nvSpPr>
        <p:spPr/>
        <p:txBody>
          <a:bodyPr/>
          <a:lstStyle/>
          <a:p>
            <a:r>
              <a:rPr lang="en-US" dirty="0"/>
              <a:t>Questions/Concerns</a:t>
            </a:r>
          </a:p>
        </p:txBody>
      </p:sp>
      <p:sp>
        <p:nvSpPr>
          <p:cNvPr id="3" name="Content Placeholder 2">
            <a:extLst>
              <a:ext uri="{FF2B5EF4-FFF2-40B4-BE49-F238E27FC236}">
                <a16:creationId xmlns:a16="http://schemas.microsoft.com/office/drawing/2014/main" id="{88CCCC71-62A7-4CBA-B52B-4CE063DCD87D}"/>
              </a:ext>
            </a:extLst>
          </p:cNvPr>
          <p:cNvSpPr>
            <a:spLocks noGrp="1"/>
          </p:cNvSpPr>
          <p:nvPr>
            <p:ph idx="1"/>
          </p:nvPr>
        </p:nvSpPr>
        <p:spPr/>
        <p:txBody>
          <a:bodyPr/>
          <a:lstStyle/>
          <a:p>
            <a:r>
              <a:rPr lang="en-US" dirty="0"/>
              <a:t>What are you liking about the class?</a:t>
            </a:r>
          </a:p>
          <a:p>
            <a:r>
              <a:rPr lang="en-US" dirty="0"/>
              <a:t>What are you disliking about the class?</a:t>
            </a:r>
          </a:p>
          <a:p>
            <a:r>
              <a:rPr lang="en-US" dirty="0"/>
              <a:t>Schedules wise, when school starts?</a:t>
            </a:r>
          </a:p>
          <a:p>
            <a:r>
              <a:rPr lang="en-US" dirty="0"/>
              <a:t>Am I going too slow, too fast, just right?</a:t>
            </a:r>
          </a:p>
        </p:txBody>
      </p:sp>
    </p:spTree>
    <p:extLst>
      <p:ext uri="{BB962C8B-B14F-4D97-AF65-F5344CB8AC3E}">
        <p14:creationId xmlns:p14="http://schemas.microsoft.com/office/powerpoint/2010/main" val="33486826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TotalTime>
  <Words>418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Learn Python 5 </vt:lpstr>
      <vt:lpstr>Agenda</vt:lpstr>
      <vt:lpstr>Loops: For</vt:lpstr>
      <vt:lpstr>For Loops - Exercises</vt:lpstr>
      <vt:lpstr>Loops: while</vt:lpstr>
      <vt:lpstr>While Loops</vt:lpstr>
      <vt:lpstr>Homework</vt:lpstr>
      <vt:lpstr>Questions/Concerns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 5 </dc:title>
  <dc:creator>Yelisetti, Vishal</dc:creator>
  <cp:lastModifiedBy>Yelisetti, Vishal</cp:lastModifiedBy>
  <cp:revision>9</cp:revision>
  <dcterms:created xsi:type="dcterms:W3CDTF">2020-08-15T02:12:29Z</dcterms:created>
  <dcterms:modified xsi:type="dcterms:W3CDTF">2020-08-15T03:08:51Z</dcterms:modified>
</cp:coreProperties>
</file>