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7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4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76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2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140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3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6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5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5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0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6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4CEF1-4DCA-4A5E-8B3E-5E85A552FE25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4C80CD-01FA-4B84-914B-70CDE91AC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6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inket.io/docs/python#turt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.it/@VishalAtreAtre/GlossyWeirdSystemadministrator#main.py" TargetMode="External"/><Relationship Id="rId2" Type="http://schemas.openxmlformats.org/officeDocument/2006/relationships/hyperlink" Target="https://trinket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9F2D-FCAD-4CD5-8743-FD89E7203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– Introduction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B56697-7CBF-42EE-AAE6-854F209181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STEM Resources</a:t>
            </a:r>
          </a:p>
        </p:txBody>
      </p:sp>
    </p:spTree>
    <p:extLst>
      <p:ext uri="{BB962C8B-B14F-4D97-AF65-F5344CB8AC3E}">
        <p14:creationId xmlns:p14="http://schemas.microsoft.com/office/powerpoint/2010/main" val="139811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8D674-A156-4A95-86E2-7D2B12D0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What we will do today?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F872-42E8-4AF9-AB24-8428E9F49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Introduction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Setup Trinket Account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Learn some graphics + resources</a:t>
            </a:r>
          </a:p>
          <a:p>
            <a:pPr lvl="1"/>
            <a:r>
              <a:rPr lang="en-US">
                <a:solidFill>
                  <a:schemeClr val="tx2">
                    <a:lumMod val="75000"/>
                  </a:schemeClr>
                </a:solidFill>
                <a:hlinkClick r:id="rId2"/>
              </a:rPr>
              <a:t>https://trinket.io/docs/python#turtle</a:t>
            </a:r>
            <a:endParaRPr lang="en-US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Drawing a Square - Together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In Class Exercise: Drawing a Triangle</a:t>
            </a:r>
          </a:p>
          <a:p>
            <a:pPr marL="457200" lvl="1" indent="0">
              <a:buNone/>
            </a:pPr>
            <a:r>
              <a:rPr lang="en-US">
                <a:solidFill>
                  <a:schemeClr val="tx2">
                    <a:lumMod val="75000"/>
                  </a:schemeClr>
                </a:solidFill>
              </a:rPr>
              <a:t>- 10 mins on your own and we will do it together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Homework: Can you make a star with Turtle?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Next Class time?</a:t>
            </a:r>
          </a:p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Questions/Feedback</a:t>
            </a:r>
          </a:p>
          <a:p>
            <a:endParaRPr lang="en-US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67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D9A6-E555-4D96-A608-9EC2D9B4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Introduce yourself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2011-94D5-4CB7-A6EC-51F1986A8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Favorite Subject in School</a:t>
            </a:r>
          </a:p>
          <a:p>
            <a:r>
              <a:rPr lang="en-US" dirty="0"/>
              <a:t>What do you want to do when you grow up or a cool trick you know how to do?</a:t>
            </a:r>
          </a:p>
          <a:p>
            <a:r>
              <a:rPr lang="en-US" dirty="0"/>
              <a:t>Have you done coding before? If so, what did you enjoy?</a:t>
            </a:r>
          </a:p>
          <a:p>
            <a:r>
              <a:rPr lang="en-US" dirty="0"/>
              <a:t>What do you want to learn with Python?</a:t>
            </a:r>
          </a:p>
        </p:txBody>
      </p:sp>
    </p:spTree>
    <p:extLst>
      <p:ext uri="{BB962C8B-B14F-4D97-AF65-F5344CB8AC3E}">
        <p14:creationId xmlns:p14="http://schemas.microsoft.com/office/powerpoint/2010/main" val="339513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4C63-CBFE-499E-BF3B-E6A0BCA6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46419-464B-438F-8493-8F5EBC663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83806A-3114-492F-990B-71273AF25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-4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229500-4EA2-42D7-9063-05D72F2CD988}"/>
              </a:ext>
            </a:extLst>
          </p:cNvPr>
          <p:cNvSpPr/>
          <p:nvPr/>
        </p:nvSpPr>
        <p:spPr>
          <a:xfrm>
            <a:off x="124288" y="5735434"/>
            <a:ext cx="3284737" cy="4984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651444-3260-4B33-81B0-E777E3862FF1}"/>
              </a:ext>
            </a:extLst>
          </p:cNvPr>
          <p:cNvSpPr/>
          <p:nvPr/>
        </p:nvSpPr>
        <p:spPr>
          <a:xfrm>
            <a:off x="4515775" y="5886155"/>
            <a:ext cx="3284737" cy="49845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1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738B-6238-4D56-837D-41884BE5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Trinket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67B9-29F3-4487-87C5-D6A729FF3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https://trinket.io/</a:t>
            </a:r>
            <a:endParaRPr lang="en-US" dirty="0"/>
          </a:p>
          <a:p>
            <a:pPr lvl="1"/>
            <a:r>
              <a:rPr lang="en-US" dirty="0"/>
              <a:t>Click on Sign Up for your Free Account</a:t>
            </a:r>
          </a:p>
          <a:p>
            <a:pPr lvl="1"/>
            <a:r>
              <a:rPr lang="en-US" dirty="0"/>
              <a:t>Select Python with Turtles – Who does not like turtles?</a:t>
            </a:r>
          </a:p>
          <a:p>
            <a:pPr lvl="1"/>
            <a:endParaRPr lang="en-US" dirty="0"/>
          </a:p>
          <a:p>
            <a:pPr lvl="1"/>
            <a:endParaRPr lang="en-US" dirty="0">
              <a:hlinkClick r:id="rId3"/>
            </a:endParaRPr>
          </a:p>
          <a:p>
            <a:pPr lvl="1"/>
            <a:endParaRPr lang="en-US" dirty="0">
              <a:hlinkClick r:id="rId3"/>
            </a:endParaRPr>
          </a:p>
          <a:p>
            <a:pPr lvl="1"/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https://repl.it/@VishalAtreAtre/GlossyWeirdSystemadministrator#main.py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Stands for Read, Eval, Print, Loop</a:t>
            </a:r>
          </a:p>
          <a:p>
            <a:pPr lvl="1"/>
            <a:r>
              <a:rPr lang="en-US" dirty="0"/>
              <a:t>Use this for practice</a:t>
            </a:r>
          </a:p>
          <a:p>
            <a:pPr lvl="1"/>
            <a:endParaRPr lang="en-US" dirty="0"/>
          </a:p>
        </p:txBody>
      </p:sp>
      <p:pic>
        <p:nvPicPr>
          <p:cNvPr id="1026" name="Picture 2" descr="Pin by yaya02 on Funny | Cute turtle cartoon, Cartoon turtle ...">
            <a:extLst>
              <a:ext uri="{FF2B5EF4-FFF2-40B4-BE49-F238E27FC236}">
                <a16:creationId xmlns:a16="http://schemas.microsoft.com/office/drawing/2014/main" id="{2A3A277C-2CC2-4192-B61B-A6116EE5A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808" y="221117"/>
            <a:ext cx="2694992" cy="269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B2678C-C2BA-4C8A-A155-844E98149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28" y="3229001"/>
            <a:ext cx="3446484" cy="15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3002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178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Python – Introduction 1</vt:lpstr>
      <vt:lpstr>What we will do today?</vt:lpstr>
      <vt:lpstr>Introduce yourself </vt:lpstr>
      <vt:lpstr>PowerPoint Presentation</vt:lpstr>
      <vt:lpstr>Setup Trinket account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– Introduction 1</dc:title>
  <dc:creator>Yelisetti, Vishal</dc:creator>
  <cp:lastModifiedBy>Yelisetti, Vishal</cp:lastModifiedBy>
  <cp:revision>4</cp:revision>
  <dcterms:created xsi:type="dcterms:W3CDTF">2020-07-18T14:40:48Z</dcterms:created>
  <dcterms:modified xsi:type="dcterms:W3CDTF">2021-04-15T16:36:40Z</dcterms:modified>
</cp:coreProperties>
</file>