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1E6F-C4F8-4F4E-A7B0-136731F0D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Python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E8C9-1153-4545-A715-F0E411E61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StEm</a:t>
            </a:r>
            <a:r>
              <a:rPr lang="en-US" dirty="0"/>
              <a:t> </a:t>
            </a:r>
            <a:r>
              <a:rPr lang="en-US" dirty="0" err="1"/>
              <a:t>OutReach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C215-EE49-403F-BDE8-657D281E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33AE-DC0C-420F-80BD-B1A216B3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Discussion: Superhero</a:t>
            </a:r>
          </a:p>
          <a:p>
            <a:pPr lvl="1"/>
            <a:r>
              <a:rPr lang="en-US" dirty="0"/>
              <a:t>Discussion: Fibonacci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Let’s talk…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9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AC5-9EFB-4CFE-B500-769AAADD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Reading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CB762-C8A9-4620-A9E2-3FF8CD33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31" y="2513085"/>
            <a:ext cx="67913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7DBF7-49EE-42C0-8B40-86CFF543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18" y="4400550"/>
            <a:ext cx="8296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236B-7561-4812-AA44-95205B23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Writing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19B600-3B2E-4784-9AFE-48811B73D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419" y="3429000"/>
            <a:ext cx="9981673" cy="23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8C5F-C936-434B-B077-867FE2D9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B848-0DD3-4F55-AD32-8E5BA311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Regex101.com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C6F07-38C9-459B-9888-3DC9C0E2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603500"/>
            <a:ext cx="4905375" cy="39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845B-DE6C-4495-9A75-301E2ABF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3999-3FA4-4A79-ACE9-8CD86A21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your email – Regex</a:t>
            </a:r>
          </a:p>
          <a:p>
            <a:r>
              <a:rPr lang="en-US" dirty="0"/>
              <a:t>Find Count of words in Moby Dick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997C-620C-4A20-85BD-1B8DC76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Talk…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0778-B328-4711-ADC6-18CDD157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1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104</TotalTime>
  <Words>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Learn Python 10</vt:lpstr>
      <vt:lpstr>Agenda</vt:lpstr>
      <vt:lpstr>Files - Reading </vt:lpstr>
      <vt:lpstr>Files - Writing</vt:lpstr>
      <vt:lpstr>Regular Expressions</vt:lpstr>
      <vt:lpstr>Homework</vt:lpstr>
      <vt:lpstr>Let’s Talk…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10</dc:title>
  <dc:creator>Yelisetti, Vishal</dc:creator>
  <cp:lastModifiedBy>Yelisetti, Vishal</cp:lastModifiedBy>
  <cp:revision>4</cp:revision>
  <dcterms:created xsi:type="dcterms:W3CDTF">2020-09-26T12:13:58Z</dcterms:created>
  <dcterms:modified xsi:type="dcterms:W3CDTF">2020-09-26T13:58:52Z</dcterms:modified>
</cp:coreProperties>
</file>