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9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16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15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7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5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5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5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22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9A7FCDE-46C2-40EC-94A2-DD7178CFB0BC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E54D4F7-6A12-4628-903B-14F1DB95C88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2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ltz-XJMxuU&amp;t=641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C327-2AB4-42D7-9D82-BAC076CAE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PyGame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B5C4C-EDC8-487F-A63A-31B62A1FE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Vishal Yelisetti</a:t>
            </a:r>
          </a:p>
        </p:txBody>
      </p:sp>
    </p:spTree>
    <p:extLst>
      <p:ext uri="{BB962C8B-B14F-4D97-AF65-F5344CB8AC3E}">
        <p14:creationId xmlns:p14="http://schemas.microsoft.com/office/powerpoint/2010/main" val="195462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E156-3A7F-45AC-8EB9-89474682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19EA-6E9F-4582-9AE1-A1224F452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generated graphics that moves on the screen</a:t>
            </a:r>
          </a:p>
          <a:p>
            <a:r>
              <a:rPr lang="en-US" dirty="0"/>
              <a:t>Working with the update and draw section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480D28C-6369-4774-A47C-82DF33AFB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2" y="3206318"/>
            <a:ext cx="47910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29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DD33-C859-4CDB-87CA-5BBAEA29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Sprite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C15E-1A24-477A-B33E-1E9F6007E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sprites</a:t>
            </a:r>
          </a:p>
          <a:p>
            <a:r>
              <a:rPr lang="en-US" dirty="0"/>
              <a:t>Enables all sprites all act at the same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sprite group</a:t>
            </a:r>
          </a:p>
          <a:p>
            <a:pPr marL="0" indent="0">
              <a:buNone/>
            </a:pPr>
            <a:r>
              <a:rPr lang="en-US" dirty="0" err="1"/>
              <a:t>all_sprites</a:t>
            </a:r>
            <a:r>
              <a:rPr lang="en-US" dirty="0"/>
              <a:t> = </a:t>
            </a:r>
            <a:r>
              <a:rPr lang="en-US" dirty="0" err="1"/>
              <a:t>pygame.sprite.Group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#update section</a:t>
            </a:r>
          </a:p>
          <a:p>
            <a:pPr marL="0" indent="0">
              <a:buNone/>
            </a:pPr>
            <a:r>
              <a:rPr lang="en-US" dirty="0" err="1"/>
              <a:t>all_sprites.update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1968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DE60-F94B-4B2D-8A8F-5AF2BABCE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38AE-C902-4666-B3B3-84B9B848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Self.image</a:t>
            </a:r>
            <a:endParaRPr lang="en-US" dirty="0"/>
          </a:p>
          <a:p>
            <a:pPr lvl="1"/>
            <a:r>
              <a:rPr lang="en-US" dirty="0"/>
              <a:t>What the sprite looks like</a:t>
            </a:r>
          </a:p>
          <a:p>
            <a:r>
              <a:rPr lang="en-US" dirty="0" err="1"/>
              <a:t>Self.rect</a:t>
            </a:r>
            <a:endParaRPr lang="en-US" dirty="0"/>
          </a:p>
          <a:p>
            <a:pPr lvl="1"/>
            <a:r>
              <a:rPr lang="en-US" dirty="0"/>
              <a:t>Rectangle that encloses the sprite</a:t>
            </a:r>
          </a:p>
          <a:p>
            <a:pPr lvl="1"/>
            <a:r>
              <a:rPr lang="en-US" dirty="0"/>
              <a:t>Where the sprite is?</a:t>
            </a:r>
          </a:p>
          <a:p>
            <a:pPr lvl="1"/>
            <a:r>
              <a:rPr lang="en-US" dirty="0"/>
              <a:t>What it ran into?</a:t>
            </a:r>
          </a:p>
          <a:p>
            <a:pPr lvl="1"/>
            <a:r>
              <a:rPr lang="en-US" dirty="0"/>
              <a:t>Moving the sprite around</a:t>
            </a:r>
          </a:p>
        </p:txBody>
      </p:sp>
    </p:spTree>
    <p:extLst>
      <p:ext uri="{BB962C8B-B14F-4D97-AF65-F5344CB8AC3E}">
        <p14:creationId xmlns:p14="http://schemas.microsoft.com/office/powerpoint/2010/main" val="66592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A8A6-1B38-4681-97B9-F723DCCA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en-US" dirty="0" err="1"/>
              <a:t>rects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26C562-040E-4204-AD26-8C852A443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33" y="1690688"/>
            <a:ext cx="6213336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84C8B-5BC3-401F-B61C-9ECA7EB3C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052" y="1690688"/>
            <a:ext cx="5550076" cy="388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8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3D45-45C0-42C7-9C41-15C43F50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1DBA-7B79-4A9D-8AE0-90F613B8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Game Development 1-2: Working with Sprites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42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</TotalTime>
  <Words>101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PyGame</vt:lpstr>
      <vt:lpstr>Sprites</vt:lpstr>
      <vt:lpstr>Sprite group</vt:lpstr>
      <vt:lpstr>What makes a sprite</vt:lpstr>
      <vt:lpstr>Pygame rects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Yelisetti, Vishal</dc:creator>
  <cp:lastModifiedBy>Yelisetti, Vishal</cp:lastModifiedBy>
  <cp:revision>6</cp:revision>
  <dcterms:created xsi:type="dcterms:W3CDTF">2021-01-23T14:14:21Z</dcterms:created>
  <dcterms:modified xsi:type="dcterms:W3CDTF">2021-01-23T17:11:37Z</dcterms:modified>
</cp:coreProperties>
</file>