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BCAE-6641-4D62-9B58-1F548CFE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8FF63-7909-48A3-B7D7-B53C7A4B7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3AD9-552E-4A13-9CF3-EAC8BFFC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C95F-1F2B-42FF-B6D9-F71D87C8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2308-25A7-4105-9F63-B98008F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AB5E-6F76-457E-9DD0-E5084893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2FD4A-F5BA-4426-8C50-28BAD4E7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C502-43D1-4C2F-8A02-7D1A9B95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FA11-F385-41F2-BA41-6B3E2E40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7D08-090F-448E-8D67-69960A64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D19D-E62F-44E2-BF0C-F7B5A9D1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D9935-AE95-435E-A207-A11F425D6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38A0-36C3-4436-B181-D6413D88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7622-32FA-428E-BB20-25D7D62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3BEB-790F-4EC5-AA31-13B21C64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09BB-CE01-4BDD-AA5B-E1D8E413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75AD-44EA-421B-B15B-AC174737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D4D6-2E90-410A-A80C-17A1F3A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22F4-4880-443B-87B5-2900B4D5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B5B5-EC5B-43B4-BF2C-1ED02B3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EC92-095B-4B66-BA95-A4383A81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61D16-5A1E-4018-B608-5E4B44B2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19-AC8E-4307-A5EA-E1357F8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05E6-6BEA-491C-83C7-DA0CCF3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2296-360F-4605-9D7F-50AE7A3D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D856-23BE-413F-887C-3B49A39A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A6EB-1A7A-4EC1-86B4-9DC85BEF0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86941-7758-4B1D-9B2A-E978797E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AC2F0-BDCF-4A3C-B8EE-48C6C25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299CE-1BC5-4CE2-A58C-6D6823B1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BBD26-6897-4CD2-8394-3141D8ED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1E0B-6541-43BF-9B6E-3BEA14D4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BBBA-85F2-4D96-844D-D64DD3F7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0E1BA-F2DE-4C74-9749-BD42DBBE4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FD681-0DD6-4FA5-92B2-3C2840288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ABD99-CC81-4C50-B28D-E295179A0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72CF7-17F5-43BD-B8EB-FD66D89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288EF-4991-4BEB-8A4D-253B50F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F92C5-94C3-4E99-8230-9DE47E17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48F2-61B0-4CA9-891E-52E7D82B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D040C-B892-43BD-8D12-1F129CDB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F43B-5405-47C7-950B-68D5E9E7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03F86-992A-4250-829F-626DEADE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D6514-C53C-4356-8393-8762B55A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9AB13-9E59-474F-971E-393C58B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353C-E136-499A-BBE4-57C40FDB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383E-89E1-46FE-BDBC-FC03D4C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B652-9EB2-4807-A5FE-373CDBB4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57E5E-C020-4860-B284-FF636C06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1835-E412-4ABA-8F64-9A8F0D92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7084-06AE-4977-B0AC-DA71370B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86DB-DBCD-41ED-8751-765623E4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554-AA8B-47D4-91A9-E55AA9FE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F46B0-E496-41CF-BCF8-7545E9CF6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593C-EBD5-40EC-BD58-66FD7916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5AB0-51CA-45C4-B6CC-49DF7DC2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0F9D-063A-477D-9C01-1AB011E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2ED5-3150-4CFB-B8C5-0D537AD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8249B-A03E-43B2-B1DA-ABC89820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27FB-706C-4589-AAB0-FA313840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10F5-79B9-4709-B34E-842E45C0E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6004-50D9-44AB-8B80-558D7EE6C3F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94D1-30C8-49C0-B152-4002A1485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9DDC-A06A-4433-951A-4C7695A13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FBE5-8EDB-4FA5-B4BD-B86F04E4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idscancode.org/blog/2015/09/pygame_inst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8rTszcW4s&amp;list=PLsk-HSGFjnaH5yghzu7PcOzm9NhsW0Ur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060C-3DC8-46E2-A696-A6C4C8370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1 –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C5870-E4E6-45C6-91C6-10169BD8B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Yelisetti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234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49D9-FA16-496A-BEDC-7D1EE9D6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F89E-2D03-4D57-8D52-27EC8E05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Installing </a:t>
            </a:r>
            <a:r>
              <a:rPr lang="en-US" dirty="0" err="1">
                <a:hlinkClick r:id="rId2"/>
              </a:rPr>
              <a:t>Pygame</a:t>
            </a:r>
            <a:r>
              <a:rPr lang="en-US" dirty="0">
                <a:hlinkClick r:id="rId2"/>
              </a:rPr>
              <a:t> · KCC Blog (kidscancode.org)</a:t>
            </a:r>
            <a:endParaRPr lang="en-US" dirty="0"/>
          </a:p>
          <a:p>
            <a:pPr lvl="1"/>
            <a:r>
              <a:rPr lang="en-US" dirty="0"/>
              <a:t>Has both Mac and Windows installation</a:t>
            </a:r>
          </a:p>
          <a:p>
            <a:pPr lvl="1"/>
            <a:r>
              <a:rPr lang="en-US" dirty="0"/>
              <a:t>Will need a editor (</a:t>
            </a:r>
            <a:r>
              <a:rPr lang="en-US" dirty="0" err="1"/>
              <a:t>Pycharm</a:t>
            </a:r>
            <a:r>
              <a:rPr lang="en-US" dirty="0"/>
              <a:t>, Notepad++, Sublime, Atom, </a:t>
            </a:r>
            <a:r>
              <a:rPr lang="en-US" dirty="0" err="1"/>
              <a:t>VSCode</a:t>
            </a:r>
            <a:r>
              <a:rPr lang="en-US" dirty="0"/>
              <a:t> or any other…)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7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EC51-5B84-46DF-B447-999A52FE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9A28-56B8-43CD-BEDD-5F51EBD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library that helps in creating games in python</a:t>
            </a:r>
          </a:p>
          <a:p>
            <a:r>
              <a:rPr lang="en-US" dirty="0"/>
              <a:t>Used to create</a:t>
            </a:r>
          </a:p>
          <a:p>
            <a:pPr lvl="1"/>
            <a:r>
              <a:rPr lang="en-US" dirty="0"/>
              <a:t>Animation/Graphics</a:t>
            </a:r>
          </a:p>
          <a:p>
            <a:pPr lvl="1"/>
            <a:r>
              <a:rPr lang="en-US" dirty="0"/>
              <a:t>Sound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F9D5-7C23-4310-B935-AC3AF01C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7B5536-F4B7-4296-ADD1-4EC5A2642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757"/>
            <a:ext cx="10515600" cy="3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89BC-6B8C-4C1F-BE22-8A305B5B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Wheel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40A0466-668D-4A26-8EB3-67C91CFB4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02" y="167014"/>
            <a:ext cx="6042498" cy="604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52A70-DA81-49E3-90EF-6D3D099CAF28}"/>
              </a:ext>
            </a:extLst>
          </p:cNvPr>
          <p:cNvSpPr/>
          <p:nvPr/>
        </p:nvSpPr>
        <p:spPr>
          <a:xfrm>
            <a:off x="4336479" y="6414682"/>
            <a:ext cx="8083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https://www.webriti.com/wp-content/uploads/2012/01/rgb-color-wheel-lg.jpg</a:t>
            </a:r>
          </a:p>
        </p:txBody>
      </p:sp>
    </p:spTree>
    <p:extLst>
      <p:ext uri="{BB962C8B-B14F-4D97-AF65-F5344CB8AC3E}">
        <p14:creationId xmlns:p14="http://schemas.microsoft.com/office/powerpoint/2010/main" val="153917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595F8-8F00-4DB1-ADBA-022F8E90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317" y="2167646"/>
            <a:ext cx="6414270" cy="347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FF0E2-2217-4639-9CAC-D172AC6F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6258-6387-4308-9189-22C48ABB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0455" cy="4487626"/>
          </a:xfrm>
        </p:spPr>
        <p:txBody>
          <a:bodyPr/>
          <a:lstStyle/>
          <a:p>
            <a:r>
              <a:rPr lang="en-US" dirty="0"/>
              <a:t>Show the screen first</a:t>
            </a:r>
          </a:p>
          <a:p>
            <a:r>
              <a:rPr lang="en-US" dirty="0"/>
              <a:t>When the loop is running, just flip to the other side and show the new loop animation/drawing</a:t>
            </a:r>
          </a:p>
        </p:txBody>
      </p:sp>
    </p:spTree>
    <p:extLst>
      <p:ext uri="{BB962C8B-B14F-4D97-AF65-F5344CB8AC3E}">
        <p14:creationId xmlns:p14="http://schemas.microsoft.com/office/powerpoint/2010/main" val="39091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37A6-EC17-4567-BA6D-8C265F1A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6FE2-A7F5-454A-8300-EDA9A8DC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Game Development 1-1: Getting Started with </a:t>
            </a:r>
            <a:r>
              <a:rPr lang="en-US" dirty="0" err="1">
                <a:hlinkClick r:id="rId2"/>
              </a:rPr>
              <a:t>Pygame</a:t>
            </a:r>
            <a:r>
              <a:rPr lang="en-US">
                <a:hlinkClick r:id="rId2"/>
              </a:rPr>
              <a:t> - YouTube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PyGame 1 – Template</vt:lpstr>
      <vt:lpstr>PyGame Installation</vt:lpstr>
      <vt:lpstr>PyGame</vt:lpstr>
      <vt:lpstr>Game Loop</vt:lpstr>
      <vt:lpstr>Color Wheel</vt:lpstr>
      <vt:lpstr>Double Buffering</vt:lpstr>
      <vt:lpstr>Videos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1 – Template</dc:title>
  <dc:creator>Yelisetti, Vishal</dc:creator>
  <cp:lastModifiedBy>Yelisetti, Vishal</cp:lastModifiedBy>
  <cp:revision>3</cp:revision>
  <dcterms:created xsi:type="dcterms:W3CDTF">2021-01-16T14:22:32Z</dcterms:created>
  <dcterms:modified xsi:type="dcterms:W3CDTF">2021-01-16T14:59:26Z</dcterms:modified>
</cp:coreProperties>
</file>