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2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95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15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5B3C7AA-CC12-4B25-9C87-A78C8AAE41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3A2F1C0-9CCC-4336-8E4A-BA56999500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beamers.com/python-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random_randin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D200-5A1C-41AA-9943-EBDF0728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Python – 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00711-6F97-4074-A357-D92E21F63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STEM Outreach</a:t>
            </a:r>
          </a:p>
        </p:txBody>
      </p:sp>
    </p:spTree>
    <p:extLst>
      <p:ext uri="{BB962C8B-B14F-4D97-AF65-F5344CB8AC3E}">
        <p14:creationId xmlns:p14="http://schemas.microsoft.com/office/powerpoint/2010/main" val="41356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231E-BE2D-413C-8EE3-188D29F1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3E71-53E5-4F40-A7D7-667408D1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Homework – Do together</a:t>
            </a:r>
          </a:p>
          <a:p>
            <a:r>
              <a:rPr lang="en-US" dirty="0"/>
              <a:t>More on Lists</a:t>
            </a:r>
          </a:p>
          <a:p>
            <a:pPr lvl="1"/>
            <a:r>
              <a:rPr lang="en-US" dirty="0"/>
              <a:t>Slicing	</a:t>
            </a:r>
          </a:p>
          <a:p>
            <a:pPr lvl="1"/>
            <a:r>
              <a:rPr lang="en-US" dirty="0"/>
              <a:t>Append</a:t>
            </a:r>
          </a:p>
          <a:p>
            <a:pPr lvl="1"/>
            <a:r>
              <a:rPr lang="en-US" dirty="0"/>
              <a:t>Index/Reverse Indexing</a:t>
            </a:r>
          </a:p>
          <a:p>
            <a:pPr lvl="1"/>
            <a:r>
              <a:rPr lang="en-US" dirty="0">
                <a:hlinkClick r:id="rId2"/>
              </a:rPr>
              <a:t>https://www.techbeamers.com/python-list/</a:t>
            </a:r>
            <a:endParaRPr lang="en-US" dirty="0"/>
          </a:p>
          <a:p>
            <a:r>
              <a:rPr lang="en-US" dirty="0"/>
              <a:t>Walk through a </a:t>
            </a:r>
            <a:r>
              <a:rPr lang="en-US" dirty="0" err="1"/>
              <a:t>Madlib</a:t>
            </a:r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Names</a:t>
            </a:r>
          </a:p>
          <a:p>
            <a:pPr lvl="1"/>
            <a:r>
              <a:rPr lang="en-US" dirty="0"/>
              <a:t>Type</a:t>
            </a:r>
          </a:p>
          <a:p>
            <a:r>
              <a:rPr lang="en-US" dirty="0"/>
              <a:t>Data Types – Python does not have Data Types but just want to talk about them</a:t>
            </a:r>
          </a:p>
          <a:p>
            <a:r>
              <a:rPr lang="en-US" dirty="0"/>
              <a:t>Conditionals – Trinket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Questions/Feedback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6E75-33CA-40D4-B131-BC4A378A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F700-527D-4C9B-A1B8-D56BA8D4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numbers less than 10 using a list</a:t>
            </a:r>
          </a:p>
          <a:p>
            <a:pPr lvl="1"/>
            <a:r>
              <a:rPr lang="en-US" dirty="0"/>
              <a:t>What if I wanted number less than 5?</a:t>
            </a:r>
          </a:p>
          <a:p>
            <a:pPr lvl="1"/>
            <a:r>
              <a:rPr lang="en-US" dirty="0"/>
              <a:t>What if I wanted sum of numbers less than or equal to 9?</a:t>
            </a:r>
          </a:p>
        </p:txBody>
      </p:sp>
    </p:spTree>
    <p:extLst>
      <p:ext uri="{BB962C8B-B14F-4D97-AF65-F5344CB8AC3E}">
        <p14:creationId xmlns:p14="http://schemas.microsoft.com/office/powerpoint/2010/main" val="30052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3B2-0975-4D19-81E6-1A9F43DC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FDFC-234C-4C03-8B5B-6B08EC3F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Slicing</a:t>
            </a:r>
          </a:p>
          <a:p>
            <a:pPr lvl="1"/>
            <a:r>
              <a:rPr lang="de-DE" dirty="0"/>
              <a:t>theList = [1, 2, 3, 4, 5, 6, 7, 8]</a:t>
            </a:r>
          </a:p>
          <a:p>
            <a:pPr lvl="2"/>
            <a:r>
              <a:rPr lang="de-DE" dirty="0"/>
              <a:t>theList[2:5] #[3, 4, 5]</a:t>
            </a:r>
          </a:p>
          <a:p>
            <a:pPr lvl="2"/>
            <a:r>
              <a:rPr lang="de-DE" dirty="0"/>
              <a:t>theList[:2] #[1,2]</a:t>
            </a:r>
          </a:p>
          <a:p>
            <a:r>
              <a:rPr lang="de-DE" dirty="0"/>
              <a:t>Appending a list</a:t>
            </a:r>
          </a:p>
          <a:p>
            <a:pPr lvl="1"/>
            <a:r>
              <a:rPr lang="en-US" dirty="0"/>
              <a:t>L1 = ['x', 'y’]</a:t>
            </a:r>
          </a:p>
          <a:p>
            <a:pPr lvl="1"/>
            <a:r>
              <a:rPr lang="en-US" dirty="0"/>
              <a:t>L1.append('a', 'b’) # returns an error why?</a:t>
            </a:r>
          </a:p>
          <a:p>
            <a:r>
              <a:rPr lang="en-US" dirty="0"/>
              <a:t>Index</a:t>
            </a:r>
          </a:p>
          <a:p>
            <a:pPr lvl="1"/>
            <a:r>
              <a:rPr lang="en-US" dirty="0"/>
              <a:t>vowels = ['a','e','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']</a:t>
            </a:r>
          </a:p>
          <a:p>
            <a:pPr lvl="1"/>
            <a:r>
              <a:rPr lang="en-US" dirty="0"/>
              <a:t>print(vowels[0]) # a</a:t>
            </a:r>
          </a:p>
          <a:p>
            <a:r>
              <a:rPr lang="en-US" dirty="0"/>
              <a:t>Reverse Indexing </a:t>
            </a:r>
          </a:p>
          <a:p>
            <a:pPr lvl="1"/>
            <a:r>
              <a:rPr lang="en-US" dirty="0"/>
              <a:t>vowels = ['a','e','</a:t>
            </a:r>
            <a:r>
              <a:rPr lang="en-US" dirty="0" err="1"/>
              <a:t>i</a:t>
            </a:r>
            <a:r>
              <a:rPr lang="en-US" dirty="0"/>
              <a:t>','</a:t>
            </a:r>
            <a:r>
              <a:rPr lang="en-US" dirty="0" err="1"/>
              <a:t>o','u</a:t>
            </a:r>
            <a:r>
              <a:rPr lang="en-US" dirty="0"/>
              <a:t>']</a:t>
            </a:r>
          </a:p>
          <a:p>
            <a:pPr lvl="1"/>
            <a:r>
              <a:rPr lang="en-US" dirty="0"/>
              <a:t>print(vowels[-1]) # 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1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47A9-29CB-4F0D-8412-540E873C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MadLib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4F1A35-C591-4905-89D5-C9E407D2C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159762"/>
            <a:ext cx="6248400" cy="44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2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F86B-8E32-401F-9DFA-0C9B4F41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4733-726D-4E57-925C-8ECF1234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name must start with a letter or the underscore character</a:t>
            </a:r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/>
              <a:t>Variable names are case-sensitive (age, Age and AGE are three different variables)</a:t>
            </a:r>
          </a:p>
          <a:p>
            <a:r>
              <a:rPr lang="en-US" dirty="0">
                <a:highlight>
                  <a:srgbClr val="FFFF00"/>
                </a:highlight>
              </a:rPr>
              <a:t>What does this print?</a:t>
            </a:r>
          </a:p>
          <a:p>
            <a:pPr lvl="1"/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br>
              <a:rPr lang="es-ES" dirty="0"/>
            </a:br>
            <a:r>
              <a:rPr lang="es-ES" dirty="0" err="1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 + y)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AB53C-F8BB-4EB2-BFCD-29D1764C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78" y="1501454"/>
            <a:ext cx="2343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70E-CFDF-4E40-A71A-C8F2C2E2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86410"/>
            <a:ext cx="10058400" cy="1443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Types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BAF05-748A-4FB3-8AD1-4608CB71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978" y="1291905"/>
            <a:ext cx="8350043" cy="46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0D65-A512-47A7-99D0-3EBD1F2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CE45-EB21-4BA5-9699-A2F846DF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</a:p>
          <a:p>
            <a:r>
              <a:rPr lang="en-US" dirty="0"/>
              <a:t>Create your first game</a:t>
            </a:r>
          </a:p>
          <a:p>
            <a:pPr lvl="1"/>
            <a:r>
              <a:rPr lang="en-US" dirty="0"/>
              <a:t>Rock-Paper-Scissors – you will need to use </a:t>
            </a:r>
            <a:r>
              <a:rPr lang="en-US" dirty="0" err="1"/>
              <a:t>randint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https://www.w3schools.com/python/ref_random_randint.asp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432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3092</TotalTime>
  <Words>252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Consolas</vt:lpstr>
      <vt:lpstr>Corbel</vt:lpstr>
      <vt:lpstr>Headlines</vt:lpstr>
      <vt:lpstr>Learn Python – 3 </vt:lpstr>
      <vt:lpstr>Agenda</vt:lpstr>
      <vt:lpstr>Homework</vt:lpstr>
      <vt:lpstr>Lists</vt:lpstr>
      <vt:lpstr>MadLib</vt:lpstr>
      <vt:lpstr>Variables</vt:lpstr>
      <vt:lpstr>Data Types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– 3 </dc:title>
  <dc:creator>Yelisetti, Vishal</dc:creator>
  <cp:lastModifiedBy>Yelisetti, Vishal</cp:lastModifiedBy>
  <cp:revision>13</cp:revision>
  <dcterms:created xsi:type="dcterms:W3CDTF">2020-07-31T19:59:10Z</dcterms:created>
  <dcterms:modified xsi:type="dcterms:W3CDTF">2020-08-02T23:31:53Z</dcterms:modified>
</cp:coreProperties>
</file>