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107622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32437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04C5E2-0E59-4421-AA36-0812194353B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3954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0B32FC-E2FD-4362-94A6-F1F7C3ACFEF1}"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558992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0B32FC-E2FD-4362-94A6-F1F7C3ACFEF1}"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04C5E2-0E59-4421-AA36-0812194353B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774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E0B32FC-E2FD-4362-94A6-F1F7C3ACFEF1}"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482036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614295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60132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33210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B32FC-E2FD-4362-94A6-F1F7C3ACFEF1}" type="datetimeFigureOut">
              <a:rPr lang="en-US" smtClean="0"/>
              <a:t>8/7/2020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03214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B32FC-E2FD-4362-94A6-F1F7C3ACFEF1}"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295516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B32FC-E2FD-4362-94A6-F1F7C3ACFEF1}" type="datetimeFigureOut">
              <a:rPr lang="en-US" smtClean="0"/>
              <a:t>8/7/2020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352322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B32FC-E2FD-4362-94A6-F1F7C3ACFEF1}" type="datetimeFigureOut">
              <a:rPr lang="en-US" smtClean="0"/>
              <a:t>8/7/2020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35851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B32FC-E2FD-4362-94A6-F1F7C3ACFEF1}" type="datetimeFigureOut">
              <a:rPr lang="en-US" smtClean="0"/>
              <a:t>8/7/2020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357067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B32FC-E2FD-4362-94A6-F1F7C3ACFEF1}"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48855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B32FC-E2FD-4362-94A6-F1F7C3ACFEF1}" type="datetimeFigureOut">
              <a:rPr lang="en-US" smtClean="0"/>
              <a:t>8/7/2020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04C5E2-0E59-4421-AA36-0812194353B5}" type="slidenum">
              <a:rPr lang="en-US" smtClean="0"/>
              <a:t>‹#›</a:t>
            </a:fld>
            <a:endParaRPr lang="en-US"/>
          </a:p>
        </p:txBody>
      </p:sp>
    </p:spTree>
    <p:extLst>
      <p:ext uri="{BB962C8B-B14F-4D97-AF65-F5344CB8AC3E}">
        <p14:creationId xmlns:p14="http://schemas.microsoft.com/office/powerpoint/2010/main" val="167825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E0B32FC-E2FD-4362-94A6-F1F7C3ACFEF1}" type="datetimeFigureOut">
              <a:rPr lang="en-US" smtClean="0"/>
              <a:t>8/7/2020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04C5E2-0E59-4421-AA36-0812194353B5}" type="slidenum">
              <a:rPr lang="en-US" smtClean="0"/>
              <a:t>‹#›</a:t>
            </a:fld>
            <a:endParaRPr lang="en-US"/>
          </a:p>
        </p:txBody>
      </p:sp>
    </p:spTree>
    <p:extLst>
      <p:ext uri="{BB962C8B-B14F-4D97-AF65-F5344CB8AC3E}">
        <p14:creationId xmlns:p14="http://schemas.microsoft.com/office/powerpoint/2010/main" val="34668255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hourofpython.trinket.io/a-visual-introduction-to-python#/repeating-with-loops-and-lists/lists-of-numbers" TargetMode="External"/><Relationship Id="rId2" Type="http://schemas.openxmlformats.org/officeDocument/2006/relationships/hyperlink" Target="https://hourofpython.trinket.io/a-visual-introduction-to-python#/if-else-statements/logical-turt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2BF1-CD6C-4096-94C5-D1AC2BEAEA34}"/>
              </a:ext>
            </a:extLst>
          </p:cNvPr>
          <p:cNvSpPr>
            <a:spLocks noGrp="1"/>
          </p:cNvSpPr>
          <p:nvPr>
            <p:ph type="ctrTitle"/>
          </p:nvPr>
        </p:nvSpPr>
        <p:spPr/>
        <p:txBody>
          <a:bodyPr/>
          <a:lstStyle/>
          <a:p>
            <a:r>
              <a:rPr lang="en-US" dirty="0"/>
              <a:t>Learn Python – Lesson 4</a:t>
            </a:r>
          </a:p>
        </p:txBody>
      </p:sp>
      <p:sp>
        <p:nvSpPr>
          <p:cNvPr id="3" name="Subtitle 2">
            <a:extLst>
              <a:ext uri="{FF2B5EF4-FFF2-40B4-BE49-F238E27FC236}">
                <a16:creationId xmlns:a16="http://schemas.microsoft.com/office/drawing/2014/main" id="{095B11F8-63F3-4E74-B1D5-88F2BF8EF7DC}"/>
              </a:ext>
            </a:extLst>
          </p:cNvPr>
          <p:cNvSpPr>
            <a:spLocks noGrp="1"/>
          </p:cNvSpPr>
          <p:nvPr>
            <p:ph type="subTitle" idx="1"/>
          </p:nvPr>
        </p:nvSpPr>
        <p:spPr/>
        <p:txBody>
          <a:bodyPr/>
          <a:lstStyle/>
          <a:p>
            <a:r>
              <a:rPr lang="en-US" dirty="0"/>
              <a:t>STEM Outreach</a:t>
            </a:r>
          </a:p>
        </p:txBody>
      </p:sp>
    </p:spTree>
    <p:extLst>
      <p:ext uri="{BB962C8B-B14F-4D97-AF65-F5344CB8AC3E}">
        <p14:creationId xmlns:p14="http://schemas.microsoft.com/office/powerpoint/2010/main" val="189022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F60FE-1B37-4AE9-860F-4410FB0437E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A66919D-055E-44CF-9F89-AB254323C783}"/>
              </a:ext>
            </a:extLst>
          </p:cNvPr>
          <p:cNvSpPr>
            <a:spLocks noGrp="1"/>
          </p:cNvSpPr>
          <p:nvPr>
            <p:ph idx="1"/>
          </p:nvPr>
        </p:nvSpPr>
        <p:spPr>
          <a:xfrm>
            <a:off x="1922106" y="1632857"/>
            <a:ext cx="9582506" cy="4278365"/>
          </a:xfrm>
        </p:spPr>
        <p:txBody>
          <a:bodyPr>
            <a:normAutofit fontScale="92500" lnSpcReduction="20000"/>
          </a:bodyPr>
          <a:lstStyle/>
          <a:p>
            <a:r>
              <a:rPr lang="en-US" dirty="0"/>
              <a:t>Walk through </a:t>
            </a:r>
            <a:r>
              <a:rPr lang="en-US" dirty="0" err="1"/>
              <a:t>Madlibs</a:t>
            </a:r>
            <a:endParaRPr lang="en-US" dirty="0"/>
          </a:p>
          <a:p>
            <a:pPr lvl="1"/>
            <a:r>
              <a:rPr lang="en-US" dirty="0"/>
              <a:t>Exercise Easy/Hard</a:t>
            </a:r>
          </a:p>
          <a:p>
            <a:r>
              <a:rPr lang="en-US" dirty="0"/>
              <a:t>Conditionals</a:t>
            </a:r>
          </a:p>
          <a:p>
            <a:pPr lvl="1"/>
            <a:r>
              <a:rPr lang="en-US" dirty="0"/>
              <a:t>Random Integer Guess</a:t>
            </a:r>
          </a:p>
          <a:p>
            <a:pPr lvl="1"/>
            <a:r>
              <a:rPr lang="en-US" dirty="0"/>
              <a:t>Trinket: </a:t>
            </a:r>
            <a:r>
              <a:rPr lang="en-US" dirty="0">
                <a:hlinkClick r:id="rId2"/>
              </a:rPr>
              <a:t>https://hourofpython.trinket.io/a-visual-introduction-to-python#/if-else-statements/logical-turtles</a:t>
            </a:r>
            <a:endParaRPr lang="en-US" dirty="0"/>
          </a:p>
          <a:p>
            <a:r>
              <a:rPr lang="en-US" dirty="0"/>
              <a:t>For Loops</a:t>
            </a:r>
          </a:p>
          <a:p>
            <a:pPr lvl="1"/>
            <a:r>
              <a:rPr lang="en-US" dirty="0"/>
              <a:t>Trinket: </a:t>
            </a:r>
            <a:r>
              <a:rPr lang="en-US" dirty="0">
                <a:hlinkClick r:id="rId3"/>
              </a:rPr>
              <a:t>https://hourofpython.trinket.io/a-visual-introduction-to-python#/repeating-with-loops-and-lists/lists-of-numbers</a:t>
            </a:r>
            <a:endParaRPr lang="en-US" dirty="0"/>
          </a:p>
          <a:p>
            <a:pPr lvl="1"/>
            <a:r>
              <a:rPr lang="en-US" dirty="0"/>
              <a:t>Olympic Rings</a:t>
            </a:r>
          </a:p>
          <a:p>
            <a:r>
              <a:rPr lang="en-US" dirty="0"/>
              <a:t>While Loops</a:t>
            </a:r>
          </a:p>
          <a:p>
            <a:r>
              <a:rPr lang="en-US" dirty="0"/>
              <a:t>Homework</a:t>
            </a:r>
          </a:p>
          <a:p>
            <a:pPr lvl="1"/>
            <a:r>
              <a:rPr lang="en-US" dirty="0"/>
              <a:t>Creating your second game: Rock Paper Scissors </a:t>
            </a:r>
          </a:p>
          <a:p>
            <a:r>
              <a:rPr lang="en-US" dirty="0"/>
              <a:t>Questions/Comments</a:t>
            </a:r>
          </a:p>
          <a:p>
            <a:endParaRPr lang="en-US" dirty="0"/>
          </a:p>
        </p:txBody>
      </p:sp>
    </p:spTree>
    <p:extLst>
      <p:ext uri="{BB962C8B-B14F-4D97-AF65-F5344CB8AC3E}">
        <p14:creationId xmlns:p14="http://schemas.microsoft.com/office/powerpoint/2010/main" val="257510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77E4-54FB-4950-999D-41CA18B438B4}"/>
              </a:ext>
            </a:extLst>
          </p:cNvPr>
          <p:cNvSpPr>
            <a:spLocks noGrp="1"/>
          </p:cNvSpPr>
          <p:nvPr>
            <p:ph type="title"/>
          </p:nvPr>
        </p:nvSpPr>
        <p:spPr/>
        <p:txBody>
          <a:bodyPr/>
          <a:lstStyle/>
          <a:p>
            <a:r>
              <a:rPr lang="en-US" dirty="0"/>
              <a:t>Conditionals</a:t>
            </a:r>
          </a:p>
        </p:txBody>
      </p:sp>
      <p:sp>
        <p:nvSpPr>
          <p:cNvPr id="3" name="Content Placeholder 2">
            <a:extLst>
              <a:ext uri="{FF2B5EF4-FFF2-40B4-BE49-F238E27FC236}">
                <a16:creationId xmlns:a16="http://schemas.microsoft.com/office/drawing/2014/main" id="{647CEE10-0913-41D3-8CE9-7BC970BC3B09}"/>
              </a:ext>
            </a:extLst>
          </p:cNvPr>
          <p:cNvSpPr>
            <a:spLocks noGrp="1"/>
          </p:cNvSpPr>
          <p:nvPr>
            <p:ph idx="1"/>
          </p:nvPr>
        </p:nvSpPr>
        <p:spPr/>
        <p:txBody>
          <a:bodyPr/>
          <a:lstStyle/>
          <a:p>
            <a:r>
              <a:rPr lang="en-US" dirty="0">
                <a:highlight>
                  <a:srgbClr val="FFFF00"/>
                </a:highlight>
              </a:rPr>
              <a:t>if expression:</a:t>
            </a:r>
          </a:p>
          <a:p>
            <a:pPr marL="0" indent="0">
              <a:buNone/>
            </a:pPr>
            <a:r>
              <a:rPr lang="en-US" dirty="0">
                <a:highlight>
                  <a:srgbClr val="FFFF00"/>
                </a:highlight>
              </a:rPr>
              <a:t>	Statement</a:t>
            </a:r>
          </a:p>
          <a:p>
            <a:pPr marL="457200" lvl="1" indent="0">
              <a:buNone/>
            </a:pPr>
            <a:r>
              <a:rPr lang="en-US" dirty="0">
                <a:highlight>
                  <a:srgbClr val="FFFF00"/>
                </a:highlight>
              </a:rPr>
              <a:t>else:</a:t>
            </a:r>
          </a:p>
          <a:p>
            <a:pPr marL="0" indent="0">
              <a:buNone/>
            </a:pPr>
            <a:r>
              <a:rPr lang="en-US" dirty="0">
                <a:highlight>
                  <a:srgbClr val="FFFF00"/>
                </a:highlight>
              </a:rPr>
              <a:t>	Statement</a:t>
            </a:r>
          </a:p>
          <a:p>
            <a:pPr marL="0" indent="0">
              <a:buNone/>
            </a:pPr>
            <a:endParaRPr lang="en-US" dirty="0"/>
          </a:p>
          <a:p>
            <a:pPr marL="0" indent="0">
              <a:buNone/>
            </a:pPr>
            <a:endParaRPr lang="en-US" dirty="0"/>
          </a:p>
          <a:p>
            <a:r>
              <a:rPr lang="en-US" dirty="0"/>
              <a:t>What if x and y are the same number?</a:t>
            </a:r>
          </a:p>
          <a:p>
            <a:pPr lvl="1"/>
            <a:r>
              <a:rPr lang="en-US" dirty="0" err="1">
                <a:highlight>
                  <a:srgbClr val="FFFF00"/>
                </a:highlight>
              </a:rPr>
              <a:t>Elif</a:t>
            </a:r>
            <a:endParaRPr lang="en-US" dirty="0">
              <a:highlight>
                <a:srgbClr val="FFFF00"/>
              </a:highlight>
            </a:endParaRPr>
          </a:p>
          <a:p>
            <a:pPr marL="0" indent="0">
              <a:buNone/>
            </a:pPr>
            <a:endParaRPr lang="en-US" dirty="0"/>
          </a:p>
        </p:txBody>
      </p:sp>
      <p:pic>
        <p:nvPicPr>
          <p:cNvPr id="7" name="Picture 6">
            <a:extLst>
              <a:ext uri="{FF2B5EF4-FFF2-40B4-BE49-F238E27FC236}">
                <a16:creationId xmlns:a16="http://schemas.microsoft.com/office/drawing/2014/main" id="{5A04A756-5D7F-4880-B925-48629336913F}"/>
              </a:ext>
            </a:extLst>
          </p:cNvPr>
          <p:cNvPicPr>
            <a:picLocks noChangeAspect="1"/>
          </p:cNvPicPr>
          <p:nvPr/>
        </p:nvPicPr>
        <p:blipFill>
          <a:blip r:embed="rId2"/>
          <a:stretch>
            <a:fillRect/>
          </a:stretch>
        </p:blipFill>
        <p:spPr>
          <a:xfrm>
            <a:off x="7046912" y="1764986"/>
            <a:ext cx="3943350" cy="2257425"/>
          </a:xfrm>
          <a:prstGeom prst="rect">
            <a:avLst/>
          </a:prstGeom>
        </p:spPr>
      </p:pic>
    </p:spTree>
    <p:extLst>
      <p:ext uri="{BB962C8B-B14F-4D97-AF65-F5344CB8AC3E}">
        <p14:creationId xmlns:p14="http://schemas.microsoft.com/office/powerpoint/2010/main" val="3452782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E282-728B-49A1-A007-63B04FCDD69A}"/>
              </a:ext>
            </a:extLst>
          </p:cNvPr>
          <p:cNvSpPr>
            <a:spLocks noGrp="1"/>
          </p:cNvSpPr>
          <p:nvPr>
            <p:ph type="title"/>
          </p:nvPr>
        </p:nvSpPr>
        <p:spPr/>
        <p:txBody>
          <a:bodyPr/>
          <a:lstStyle/>
          <a:p>
            <a:r>
              <a:rPr lang="en-US" dirty="0"/>
              <a:t>Loops: For</a:t>
            </a:r>
          </a:p>
        </p:txBody>
      </p:sp>
      <p:sp>
        <p:nvSpPr>
          <p:cNvPr id="3" name="Content Placeholder 2">
            <a:extLst>
              <a:ext uri="{FF2B5EF4-FFF2-40B4-BE49-F238E27FC236}">
                <a16:creationId xmlns:a16="http://schemas.microsoft.com/office/drawing/2014/main" id="{C8C4DDC4-27B1-441F-A769-E25322BD2284}"/>
              </a:ext>
            </a:extLst>
          </p:cNvPr>
          <p:cNvSpPr>
            <a:spLocks noGrp="1"/>
          </p:cNvSpPr>
          <p:nvPr>
            <p:ph idx="1"/>
          </p:nvPr>
        </p:nvSpPr>
        <p:spPr>
          <a:xfrm>
            <a:off x="759890" y="2320147"/>
            <a:ext cx="5159928" cy="4351338"/>
          </a:xfrm>
        </p:spPr>
        <p:txBody>
          <a:bodyPr/>
          <a:lstStyle/>
          <a:p>
            <a:r>
              <a:rPr lang="en-US" dirty="0"/>
              <a:t>In Python, "for loops" are called </a:t>
            </a:r>
            <a:r>
              <a:rPr lang="en-US" b="1" dirty="0"/>
              <a:t>iterators.</a:t>
            </a:r>
            <a:endParaRPr lang="en-US" dirty="0"/>
          </a:p>
          <a:p>
            <a:pPr lvl="1"/>
            <a:r>
              <a:rPr lang="en-US" dirty="0"/>
              <a:t>Just like while loop, "For Loop" is also used to repeat the program.</a:t>
            </a:r>
          </a:p>
          <a:p>
            <a:pPr lvl="1"/>
            <a:r>
              <a:rPr lang="en-US" dirty="0"/>
              <a:t>But unlike while loop which depends on condition true or false. "For Loop" depends on the elements it has to iterate.</a:t>
            </a:r>
          </a:p>
          <a:p>
            <a:endParaRPr lang="en-US" dirty="0"/>
          </a:p>
        </p:txBody>
      </p:sp>
      <p:pic>
        <p:nvPicPr>
          <p:cNvPr id="4" name="Picture 3">
            <a:extLst>
              <a:ext uri="{FF2B5EF4-FFF2-40B4-BE49-F238E27FC236}">
                <a16:creationId xmlns:a16="http://schemas.microsoft.com/office/drawing/2014/main" id="{6A5FD141-380E-4F90-9427-12B44AE63DFE}"/>
              </a:ext>
            </a:extLst>
          </p:cNvPr>
          <p:cNvPicPr>
            <a:picLocks noChangeAspect="1"/>
          </p:cNvPicPr>
          <p:nvPr/>
        </p:nvPicPr>
        <p:blipFill>
          <a:blip r:embed="rId2"/>
          <a:stretch>
            <a:fillRect/>
          </a:stretch>
        </p:blipFill>
        <p:spPr>
          <a:xfrm>
            <a:off x="6272184" y="2497429"/>
            <a:ext cx="5086844" cy="1325562"/>
          </a:xfrm>
          <a:prstGeom prst="rect">
            <a:avLst/>
          </a:prstGeom>
        </p:spPr>
      </p:pic>
    </p:spTree>
    <p:extLst>
      <p:ext uri="{BB962C8B-B14F-4D97-AF65-F5344CB8AC3E}">
        <p14:creationId xmlns:p14="http://schemas.microsoft.com/office/powerpoint/2010/main" val="43889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74A0-66DF-49FB-B3C1-4579C04263CC}"/>
              </a:ext>
            </a:extLst>
          </p:cNvPr>
          <p:cNvSpPr>
            <a:spLocks noGrp="1"/>
          </p:cNvSpPr>
          <p:nvPr>
            <p:ph type="title"/>
          </p:nvPr>
        </p:nvSpPr>
        <p:spPr/>
        <p:txBody>
          <a:bodyPr/>
          <a:lstStyle/>
          <a:p>
            <a:r>
              <a:rPr lang="en-US" dirty="0"/>
              <a:t>Loops: while</a:t>
            </a:r>
          </a:p>
        </p:txBody>
      </p:sp>
      <p:sp>
        <p:nvSpPr>
          <p:cNvPr id="3" name="Content Placeholder 2">
            <a:extLst>
              <a:ext uri="{FF2B5EF4-FFF2-40B4-BE49-F238E27FC236}">
                <a16:creationId xmlns:a16="http://schemas.microsoft.com/office/drawing/2014/main" id="{9C5391DB-7341-477D-90D8-02EC3830FFC4}"/>
              </a:ext>
            </a:extLst>
          </p:cNvPr>
          <p:cNvSpPr>
            <a:spLocks noGrp="1"/>
          </p:cNvSpPr>
          <p:nvPr>
            <p:ph idx="1"/>
          </p:nvPr>
        </p:nvSpPr>
        <p:spPr>
          <a:xfrm>
            <a:off x="838200" y="1825625"/>
            <a:ext cx="5158273" cy="4351338"/>
          </a:xfrm>
        </p:spPr>
        <p:txBody>
          <a:bodyPr>
            <a:normAutofit/>
          </a:bodyPr>
          <a:lstStyle/>
          <a:p>
            <a:r>
              <a:rPr lang="en-US" dirty="0"/>
              <a:t>While loop does the exactly same thing what "if statement" does, but instead of running the code block once, they jump back to the point where it began the code and repeats the whole process again</a:t>
            </a:r>
          </a:p>
          <a:p>
            <a:endParaRPr lang="en-US" dirty="0"/>
          </a:p>
          <a:p>
            <a:r>
              <a:rPr lang="en-US" dirty="0">
                <a:highlight>
                  <a:srgbClr val="FFFF00"/>
                </a:highlight>
              </a:rPr>
              <a:t>while expression:</a:t>
            </a:r>
          </a:p>
          <a:p>
            <a:pPr marL="457200" lvl="1" indent="0">
              <a:buNone/>
            </a:pPr>
            <a:r>
              <a:rPr lang="en-US" dirty="0">
                <a:highlight>
                  <a:srgbClr val="FFFF00"/>
                </a:highlight>
              </a:rPr>
              <a:t> Statement </a:t>
            </a:r>
          </a:p>
          <a:p>
            <a:pPr marL="457200" lvl="1" indent="0">
              <a:buNone/>
            </a:pPr>
            <a:endParaRPr lang="en-US" dirty="0"/>
          </a:p>
          <a:p>
            <a:pPr marL="457200" lvl="1" indent="0">
              <a:buNone/>
            </a:pPr>
            <a:endParaRPr lang="en-US" dirty="0"/>
          </a:p>
        </p:txBody>
      </p:sp>
      <p:pic>
        <p:nvPicPr>
          <p:cNvPr id="6" name="Picture 5">
            <a:extLst>
              <a:ext uri="{FF2B5EF4-FFF2-40B4-BE49-F238E27FC236}">
                <a16:creationId xmlns:a16="http://schemas.microsoft.com/office/drawing/2014/main" id="{38B713D6-509A-460C-AECB-B931AA4F23E3}"/>
              </a:ext>
            </a:extLst>
          </p:cNvPr>
          <p:cNvPicPr>
            <a:picLocks noChangeAspect="1"/>
          </p:cNvPicPr>
          <p:nvPr/>
        </p:nvPicPr>
        <p:blipFill>
          <a:blip r:embed="rId2"/>
          <a:stretch>
            <a:fillRect/>
          </a:stretch>
        </p:blipFill>
        <p:spPr>
          <a:xfrm>
            <a:off x="6595533" y="502356"/>
            <a:ext cx="4572881" cy="2926644"/>
          </a:xfrm>
          <a:prstGeom prst="rect">
            <a:avLst/>
          </a:prstGeom>
        </p:spPr>
      </p:pic>
      <p:sp>
        <p:nvSpPr>
          <p:cNvPr id="7" name="Rectangle 6">
            <a:extLst>
              <a:ext uri="{FF2B5EF4-FFF2-40B4-BE49-F238E27FC236}">
                <a16:creationId xmlns:a16="http://schemas.microsoft.com/office/drawing/2014/main" id="{50D1F05A-D6A2-4C83-83D8-AAB63BB4C341}"/>
              </a:ext>
            </a:extLst>
          </p:cNvPr>
          <p:cNvSpPr/>
          <p:nvPr/>
        </p:nvSpPr>
        <p:spPr>
          <a:xfrm>
            <a:off x="6195528" y="3564294"/>
            <a:ext cx="5372892" cy="3139321"/>
          </a:xfrm>
          <a:prstGeom prst="rect">
            <a:avLst/>
          </a:prstGeom>
        </p:spPr>
        <p:txBody>
          <a:bodyPr wrap="square">
            <a:spAutoFit/>
          </a:bodyPr>
          <a:lstStyle/>
          <a:p>
            <a:pPr marL="285750" indent="-285750">
              <a:buFont typeface="Arial" panose="020B0604020202020204" pitchFamily="34" charset="0"/>
              <a:buChar char="•"/>
            </a:pPr>
            <a:r>
              <a:rPr lang="en-US" dirty="0"/>
              <a:t>Variable x is set to 0</a:t>
            </a:r>
          </a:p>
          <a:p>
            <a:pPr marL="285750" indent="-285750">
              <a:buFont typeface="Arial" panose="020B0604020202020204" pitchFamily="34" charset="0"/>
              <a:buChar char="•"/>
            </a:pPr>
            <a:r>
              <a:rPr lang="en-US" dirty="0"/>
              <a:t>While loop checks for condition x&lt;4. The current value of x is 0. Condition is true. Flow of control enters into while Loop</a:t>
            </a:r>
          </a:p>
          <a:p>
            <a:pPr marL="285750" indent="-285750">
              <a:buFont typeface="Arial" panose="020B0604020202020204" pitchFamily="34" charset="0"/>
              <a:buChar char="•"/>
            </a:pPr>
            <a:r>
              <a:rPr lang="en-US" dirty="0"/>
              <a:t>Value of x is printed</a:t>
            </a:r>
          </a:p>
          <a:p>
            <a:pPr marL="285750" indent="-285750">
              <a:buFont typeface="Arial" panose="020B0604020202020204" pitchFamily="34" charset="0"/>
              <a:buChar char="•"/>
            </a:pPr>
            <a:r>
              <a:rPr lang="en-US" dirty="0"/>
              <a:t>x is incremented by 1. Flow of control goes back to line 7. Now the value of x is 1 which is less than 4. The condition is true, and again the while loop is executed. This continues till x becomes 4, and the while condition becomes false.</a:t>
            </a:r>
          </a:p>
        </p:txBody>
      </p:sp>
    </p:spTree>
    <p:extLst>
      <p:ext uri="{BB962C8B-B14F-4D97-AF65-F5344CB8AC3E}">
        <p14:creationId xmlns:p14="http://schemas.microsoft.com/office/powerpoint/2010/main" val="336712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1D5D-6515-4F5B-A4D7-1CAA30A4393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A615F9B4-563A-4026-98FC-712AF8B94A5D}"/>
              </a:ext>
            </a:extLst>
          </p:cNvPr>
          <p:cNvSpPr>
            <a:spLocks noGrp="1"/>
          </p:cNvSpPr>
          <p:nvPr>
            <p:ph idx="1"/>
          </p:nvPr>
        </p:nvSpPr>
        <p:spPr>
          <a:xfrm>
            <a:off x="2021747" y="1476462"/>
            <a:ext cx="9482865" cy="4434760"/>
          </a:xfrm>
        </p:spPr>
        <p:txBody>
          <a:bodyPr>
            <a:normAutofit/>
          </a:bodyPr>
          <a:lstStyle/>
          <a:p>
            <a:r>
              <a:rPr lang="en-US" dirty="0"/>
              <a:t>Create a Rock Paper Scissors Game</a:t>
            </a:r>
          </a:p>
          <a:p>
            <a:pPr lvl="1"/>
            <a:r>
              <a:rPr lang="en-US" dirty="0"/>
              <a:t>Tips:</a:t>
            </a:r>
          </a:p>
          <a:p>
            <a:pPr lvl="2"/>
            <a:r>
              <a:rPr lang="en-US" dirty="0"/>
              <a:t>Import Random – will need a random string or integer choice to be chosen </a:t>
            </a:r>
          </a:p>
          <a:p>
            <a:pPr lvl="2"/>
            <a:r>
              <a:rPr lang="en-US" dirty="0" err="1">
                <a:highlight>
                  <a:srgbClr val="FFFF00"/>
                </a:highlight>
              </a:rPr>
              <a:t>Psuedo</a:t>
            </a:r>
            <a:r>
              <a:rPr lang="en-US" dirty="0">
                <a:highlight>
                  <a:srgbClr val="FFFF00"/>
                </a:highlight>
              </a:rPr>
              <a:t>-Code: </a:t>
            </a:r>
          </a:p>
          <a:p>
            <a:pPr lvl="3"/>
            <a:r>
              <a:rPr lang="en-US" dirty="0"/>
              <a:t>Take your input</a:t>
            </a:r>
          </a:p>
          <a:p>
            <a:pPr lvl="3"/>
            <a:r>
              <a:rPr lang="en-US" dirty="0"/>
              <a:t>Get a random choice: Rock, Paper, Scissors</a:t>
            </a:r>
          </a:p>
          <a:p>
            <a:pPr lvl="3"/>
            <a:r>
              <a:rPr lang="en-US" dirty="0"/>
              <a:t>Check if yours and computer’s choices are the same, if not check rock beats </a:t>
            </a:r>
            <a:r>
              <a:rPr lang="en-US" dirty="0" err="1"/>
              <a:t>scrissors</a:t>
            </a:r>
            <a:endParaRPr lang="en-US" dirty="0"/>
          </a:p>
          <a:p>
            <a:pPr lvl="3"/>
            <a:r>
              <a:rPr lang="en-US" dirty="0"/>
              <a:t>Else, paper beats rock</a:t>
            </a:r>
          </a:p>
          <a:p>
            <a:pPr lvl="3"/>
            <a:r>
              <a:rPr lang="en-US" dirty="0"/>
              <a:t>Else, scissors beats paper</a:t>
            </a:r>
          </a:p>
          <a:p>
            <a:pPr lvl="3"/>
            <a:r>
              <a:rPr lang="en-US" dirty="0"/>
              <a:t>Remember to ask if the user wants to play again </a:t>
            </a:r>
          </a:p>
        </p:txBody>
      </p:sp>
    </p:spTree>
    <p:extLst>
      <p:ext uri="{BB962C8B-B14F-4D97-AF65-F5344CB8AC3E}">
        <p14:creationId xmlns:p14="http://schemas.microsoft.com/office/powerpoint/2010/main" val="37363125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2706</TotalTime>
  <Words>299</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Learn Python – Lesson 4</vt:lpstr>
      <vt:lpstr>Agenda</vt:lpstr>
      <vt:lpstr>Conditionals</vt:lpstr>
      <vt:lpstr>Loops: For</vt:lpstr>
      <vt:lpstr>Loops: while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 – Lesson 4</dc:title>
  <dc:creator>Yelisetti, Vishal</dc:creator>
  <cp:lastModifiedBy>Yelisetti, Vishal</cp:lastModifiedBy>
  <cp:revision>14</cp:revision>
  <dcterms:created xsi:type="dcterms:W3CDTF">2020-08-07T17:13:12Z</dcterms:created>
  <dcterms:modified xsi:type="dcterms:W3CDTF">2020-08-09T14:19:39Z</dcterms:modified>
</cp:coreProperties>
</file>