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bit.ly/2Ess1xX" TargetMode="External"/><Relationship Id="rId3" Type="http://schemas.openxmlformats.org/officeDocument/2006/relationships/hyperlink" Target="https://bit.ly/31jAWLg" TargetMode="External"/><Relationship Id="rId7" Type="http://schemas.openxmlformats.org/officeDocument/2006/relationships/hyperlink" Target="https://bit.ly/32hbWDx" TargetMode="External"/><Relationship Id="rId2" Type="http://schemas.openxmlformats.org/officeDocument/2006/relationships/hyperlink" Target="https://bit.ly/3l614k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.ly/2EgcilV" TargetMode="External"/><Relationship Id="rId5" Type="http://schemas.openxmlformats.org/officeDocument/2006/relationships/hyperlink" Target="https://bit.ly/34mdbEj" TargetMode="External"/><Relationship Id="rId4" Type="http://schemas.openxmlformats.org/officeDocument/2006/relationships/hyperlink" Target="https://bit.ly/3hmRRlU" TargetMode="External"/><Relationship Id="rId9" Type="http://schemas.openxmlformats.org/officeDocument/2006/relationships/hyperlink" Target="https://bit.ly/3hjDb6J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9A505-8A6F-4CA3-AD99-259D04701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 Python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220A5-A511-4535-92F8-5B0FE2D0C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STEM Outreach</a:t>
            </a:r>
          </a:p>
        </p:txBody>
      </p:sp>
    </p:spTree>
    <p:extLst>
      <p:ext uri="{BB962C8B-B14F-4D97-AF65-F5344CB8AC3E}">
        <p14:creationId xmlns:p14="http://schemas.microsoft.com/office/powerpoint/2010/main" val="418983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BB74-5696-418A-A867-C882BFE4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- Bitwise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2DFA36-F287-43E3-AACA-C01BD4575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898" y="2697019"/>
            <a:ext cx="10326715" cy="233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A825A-AA22-4185-B29F-B597A188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r>
              <a:rPr lang="en-US"/>
              <a:t>/Feedback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0BBE-55D7-4FAB-88B6-80ED4DDAA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9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F075-B3A7-4391-A493-CAE981DE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7516F-BF6D-474A-A8CA-11046424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are you guys learning in Math or Science right now, in School?</a:t>
            </a:r>
          </a:p>
          <a:p>
            <a:r>
              <a:rPr lang="en-US" dirty="0"/>
              <a:t>Olympic Rings exercise</a:t>
            </a:r>
          </a:p>
          <a:p>
            <a:pPr lvl="1"/>
            <a:r>
              <a:rPr lang="en-US" dirty="0"/>
              <a:t>Questions about the exercise, Loops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Operators</a:t>
            </a:r>
          </a:p>
          <a:p>
            <a:pPr lvl="1"/>
            <a:r>
              <a:rPr lang="en-US" dirty="0"/>
              <a:t>Arithmetic</a:t>
            </a:r>
          </a:p>
          <a:p>
            <a:pPr lvl="1"/>
            <a:r>
              <a:rPr lang="en-US" dirty="0"/>
              <a:t>Assignment</a:t>
            </a:r>
          </a:p>
          <a:p>
            <a:pPr lvl="1"/>
            <a:r>
              <a:rPr lang="en-US" dirty="0"/>
              <a:t>Logical</a:t>
            </a:r>
          </a:p>
          <a:p>
            <a:pPr lvl="1"/>
            <a:r>
              <a:rPr lang="en-US" dirty="0"/>
              <a:t>Comparison</a:t>
            </a:r>
          </a:p>
          <a:p>
            <a:pPr lvl="1"/>
            <a:r>
              <a:rPr lang="en-US" dirty="0"/>
              <a:t>Identity</a:t>
            </a:r>
          </a:p>
          <a:p>
            <a:pPr lvl="1"/>
            <a:r>
              <a:rPr lang="en-US" dirty="0"/>
              <a:t>Membership</a:t>
            </a:r>
          </a:p>
          <a:p>
            <a:pPr lvl="1"/>
            <a:r>
              <a:rPr lang="en-US" dirty="0"/>
              <a:t>Bitwise</a:t>
            </a:r>
          </a:p>
          <a:p>
            <a:r>
              <a:rPr lang="en-US" dirty="0"/>
              <a:t>Homework – Calculator of your own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0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DF39-F31A-4A32-8C7B-E38AB553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437B9-6F28-4555-BEA6-EF880A77A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Functions</a:t>
            </a:r>
          </a:p>
          <a:p>
            <a:pPr lvl="1"/>
            <a:r>
              <a:rPr lang="en-US" b="1" dirty="0"/>
              <a:t>A function is a block of code which only runs when it is called.</a:t>
            </a:r>
          </a:p>
          <a:p>
            <a:pPr lvl="1"/>
            <a:r>
              <a:rPr lang="en-US" b="1" dirty="0"/>
              <a:t>You can pass data, known as parameters, into a function.</a:t>
            </a:r>
          </a:p>
          <a:p>
            <a:pPr lvl="1"/>
            <a:r>
              <a:rPr lang="en-US" b="1" dirty="0"/>
              <a:t>A function can return data as a result.</a:t>
            </a:r>
          </a:p>
          <a:p>
            <a:pPr lvl="1"/>
            <a:r>
              <a:rPr lang="en-US" b="1" dirty="0"/>
              <a:t>In Python a function is defined using the </a:t>
            </a:r>
            <a:r>
              <a:rPr lang="en-US" b="1" dirty="0">
                <a:highlight>
                  <a:srgbClr val="FFFF00"/>
                </a:highlight>
              </a:rPr>
              <a:t>def</a:t>
            </a:r>
            <a:r>
              <a:rPr lang="en-US" b="1" dirty="0"/>
              <a:t> keyword:</a:t>
            </a:r>
          </a:p>
          <a:p>
            <a:r>
              <a:rPr lang="en-US" dirty="0"/>
              <a:t>Basic Functions: </a:t>
            </a:r>
            <a:r>
              <a:rPr lang="en-US" dirty="0">
                <a:hlinkClick r:id="rId2"/>
              </a:rPr>
              <a:t>https://bit.ly/3l614kx</a:t>
            </a:r>
            <a:endParaRPr lang="en-US" dirty="0"/>
          </a:p>
          <a:p>
            <a:r>
              <a:rPr lang="en-US" dirty="0"/>
              <a:t>Parameters: </a:t>
            </a:r>
            <a:r>
              <a:rPr lang="en-US" dirty="0">
                <a:hlinkClick r:id="rId3"/>
              </a:rPr>
              <a:t>https://bit.ly/31jAWLg</a:t>
            </a:r>
            <a:endParaRPr lang="en-US" dirty="0"/>
          </a:p>
          <a:p>
            <a:r>
              <a:rPr lang="en-US" dirty="0"/>
              <a:t>Multiple Parameters: </a:t>
            </a:r>
            <a:r>
              <a:rPr lang="en-US" dirty="0">
                <a:hlinkClick r:id="rId4"/>
              </a:rPr>
              <a:t>https://bit.ly/3hmRRlU</a:t>
            </a:r>
            <a:endParaRPr lang="en-US" dirty="0"/>
          </a:p>
          <a:p>
            <a:r>
              <a:rPr lang="en-US" dirty="0"/>
              <a:t>Unknown Parameters: </a:t>
            </a:r>
            <a:r>
              <a:rPr lang="en-US" dirty="0">
                <a:hlinkClick r:id="rId5"/>
              </a:rPr>
              <a:t>https://bit.ly/34mdbEj</a:t>
            </a:r>
            <a:endParaRPr lang="en-US" dirty="0"/>
          </a:p>
          <a:p>
            <a:r>
              <a:rPr lang="en-US" dirty="0"/>
              <a:t>Keyword Arguments: </a:t>
            </a:r>
            <a:r>
              <a:rPr lang="en-US" dirty="0">
                <a:hlinkClick r:id="rId6"/>
              </a:rPr>
              <a:t>https://bit.ly/2EgcilV</a:t>
            </a:r>
            <a:endParaRPr lang="en-US" dirty="0"/>
          </a:p>
          <a:p>
            <a:r>
              <a:rPr lang="en-US" dirty="0"/>
              <a:t>Default Params: </a:t>
            </a:r>
            <a:r>
              <a:rPr lang="en-US" dirty="0">
                <a:hlinkClick r:id="rId7"/>
              </a:rPr>
              <a:t>https://bit.ly/32hbWDx</a:t>
            </a:r>
            <a:endParaRPr lang="en-US" dirty="0"/>
          </a:p>
          <a:p>
            <a:r>
              <a:rPr lang="en-US" dirty="0"/>
              <a:t>Passing List in a function: </a:t>
            </a:r>
            <a:r>
              <a:rPr lang="en-US" dirty="0">
                <a:hlinkClick r:id="rId8"/>
              </a:rPr>
              <a:t>https://bit.ly/2Ess1xX</a:t>
            </a:r>
            <a:endParaRPr lang="en-US" dirty="0"/>
          </a:p>
          <a:p>
            <a:r>
              <a:rPr lang="en-US" dirty="0"/>
              <a:t>Returning a value: </a:t>
            </a:r>
            <a:r>
              <a:rPr lang="en-US" dirty="0">
                <a:hlinkClick r:id="rId9"/>
              </a:rPr>
              <a:t>https://bit.ly/3hjDb6J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6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989B-71A9-40D1-8AAF-2A6B7A6D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- Arithmetic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1CC11-F24C-48E4-A93E-341F6F22E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87"/>
          <a:stretch/>
        </p:blipFill>
        <p:spPr>
          <a:xfrm>
            <a:off x="2303914" y="2257884"/>
            <a:ext cx="8559829" cy="269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7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020F-73D3-427D-970F-ED2D0659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– Assignments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6F83F0-4721-4A6C-A1BC-56CC7BA78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630"/>
          <a:stretch/>
        </p:blipFill>
        <p:spPr>
          <a:xfrm>
            <a:off x="2457282" y="1756095"/>
            <a:ext cx="8188348" cy="45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1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531B-6709-4479-A07B-36EE6523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- Logical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BA9006-C409-4D03-A133-195DAADFD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121"/>
          <a:stretch/>
        </p:blipFill>
        <p:spPr>
          <a:xfrm>
            <a:off x="2085709" y="2936147"/>
            <a:ext cx="8911688" cy="151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4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48FF-6406-41AA-AA42-D8105E6E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- 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F37959-714B-4CE6-96D6-626673597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559"/>
          <a:stretch/>
        </p:blipFill>
        <p:spPr>
          <a:xfrm>
            <a:off x="1794991" y="2652532"/>
            <a:ext cx="8602018" cy="236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3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FED5-2F26-492C-A970-591A31F5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– Identity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B84C33-3C57-4945-8B58-3982A4B7A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394"/>
          <a:stretch/>
        </p:blipFill>
        <p:spPr>
          <a:xfrm>
            <a:off x="1640156" y="2985910"/>
            <a:ext cx="8911687" cy="128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8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B049-E70F-4672-9602-8428C53B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- Membership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FCC46-09A4-47CB-8DE5-4388ABAC8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715"/>
          <a:stretch/>
        </p:blipFill>
        <p:spPr>
          <a:xfrm>
            <a:off x="1640156" y="2852257"/>
            <a:ext cx="8911687" cy="143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641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1276</TotalTime>
  <Words>116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Learn Python 6</vt:lpstr>
      <vt:lpstr>Agenda</vt:lpstr>
      <vt:lpstr>Functions </vt:lpstr>
      <vt:lpstr>Operators - Arithmetic</vt:lpstr>
      <vt:lpstr>Operators – Assignments</vt:lpstr>
      <vt:lpstr>Operators - Logical</vt:lpstr>
      <vt:lpstr>Operators - Comparison</vt:lpstr>
      <vt:lpstr>Operators – Identity </vt:lpstr>
      <vt:lpstr>Operators - Membership</vt:lpstr>
      <vt:lpstr>Operators - Bitwise</vt:lpstr>
      <vt:lpstr>Questions/Feedback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Python 6</dc:title>
  <dc:creator>Yelisetti, Vishal</dc:creator>
  <cp:lastModifiedBy>Yelisetti, Vishal</cp:lastModifiedBy>
  <cp:revision>11</cp:revision>
  <dcterms:created xsi:type="dcterms:W3CDTF">2020-08-21T15:16:04Z</dcterms:created>
  <dcterms:modified xsi:type="dcterms:W3CDTF">2020-08-22T12:32:36Z</dcterms:modified>
</cp:coreProperties>
</file>