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1jAWLg" TargetMode="External"/><Relationship Id="rId2" Type="http://schemas.openxmlformats.org/officeDocument/2006/relationships/hyperlink" Target="https://bit.ly/3l614k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4mdbEj" TargetMode="External"/><Relationship Id="rId4" Type="http://schemas.openxmlformats.org/officeDocument/2006/relationships/hyperlink" Target="https://bit.ly/3hmRRl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A505-8A6F-4CA3-AD99-259D04701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Python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20A5-A511-4535-92F8-5B0FE2D0C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STEM Outreach</a:t>
            </a:r>
          </a:p>
        </p:txBody>
      </p:sp>
    </p:spTree>
    <p:extLst>
      <p:ext uri="{BB962C8B-B14F-4D97-AF65-F5344CB8AC3E}">
        <p14:creationId xmlns:p14="http://schemas.microsoft.com/office/powerpoint/2010/main" val="418983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BB74-5696-418A-A867-C882BFE4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Bitwise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DFA36-F287-43E3-AACA-C01BD4575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898" y="2697019"/>
            <a:ext cx="10326715" cy="23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FD38-1D5C-49D9-8B2C-CB113D8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2FDB-737D-4789-A725-21AA7DE5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Converter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All of these should take an input to figure out what the user wants to do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Remember for unit conversion, you will need to specify the unit user wants to convert from and convert to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Remember to use functions, it will make this a lot easier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Subtract</a:t>
            </a:r>
          </a:p>
          <a:p>
            <a:pPr lvl="1"/>
            <a:r>
              <a:rPr lang="en-US" dirty="0"/>
              <a:t>Multiply</a:t>
            </a:r>
          </a:p>
          <a:p>
            <a:pPr lvl="1"/>
            <a:r>
              <a:rPr lang="en-US" dirty="0"/>
              <a:t>Divide</a:t>
            </a:r>
          </a:p>
          <a:p>
            <a:pPr lvl="1"/>
            <a:r>
              <a:rPr lang="en-US" dirty="0"/>
              <a:t>Temperature Converter: 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F, F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C, 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</a:t>
            </a:r>
          </a:p>
          <a:p>
            <a:pPr lvl="1"/>
            <a:r>
              <a:rPr lang="en-US" dirty="0"/>
              <a:t>Unit Conversions: mi </a:t>
            </a:r>
            <a:r>
              <a:rPr lang="en-US" dirty="0">
                <a:sym typeface="Wingdings" panose="05000000000000000000" pitchFamily="2" charset="2"/>
              </a:rPr>
              <a:t> km, pounds  kgs, liters  gallons</a:t>
            </a:r>
          </a:p>
          <a:p>
            <a:pPr lvl="1"/>
            <a:r>
              <a:rPr lang="en-US" dirty="0"/>
              <a:t>Areas: Circle, Square, Triangle</a:t>
            </a:r>
          </a:p>
        </p:txBody>
      </p:sp>
    </p:spTree>
    <p:extLst>
      <p:ext uri="{BB962C8B-B14F-4D97-AF65-F5344CB8AC3E}">
        <p14:creationId xmlns:p14="http://schemas.microsoft.com/office/powerpoint/2010/main" val="127500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825A-AA22-4185-B29F-B597A188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Questions/Feedback</a:t>
            </a:r>
          </a:p>
        </p:txBody>
      </p:sp>
    </p:spTree>
    <p:extLst>
      <p:ext uri="{BB962C8B-B14F-4D97-AF65-F5344CB8AC3E}">
        <p14:creationId xmlns:p14="http://schemas.microsoft.com/office/powerpoint/2010/main" val="29861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F075-B3A7-4391-A493-CAE981DE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516F-BF6D-474A-A8CA-11046424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are you guys learning in Math or Science right now, in School?</a:t>
            </a:r>
          </a:p>
          <a:p>
            <a:r>
              <a:rPr lang="en-US" dirty="0"/>
              <a:t>Olympic Rings exercise</a:t>
            </a:r>
          </a:p>
          <a:p>
            <a:pPr lvl="1"/>
            <a:r>
              <a:rPr lang="en-US" dirty="0"/>
              <a:t>Questions about the exercise, 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Membership</a:t>
            </a:r>
          </a:p>
          <a:p>
            <a:pPr lvl="1"/>
            <a:r>
              <a:rPr lang="en-US" dirty="0"/>
              <a:t>Bitwise</a:t>
            </a:r>
          </a:p>
          <a:p>
            <a:r>
              <a:rPr lang="en-US" dirty="0"/>
              <a:t>Homework – Calculator of your own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F39-F31A-4A32-8C7B-E38AB553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37B9-6F28-4555-BEA6-EF880A77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b="1" dirty="0"/>
              <a:t>A function is a block of code which only runs when it is called.</a:t>
            </a:r>
          </a:p>
          <a:p>
            <a:pPr lvl="1"/>
            <a:r>
              <a:rPr lang="en-US" b="1" dirty="0"/>
              <a:t>You can pass data, known as parameters, into a function.</a:t>
            </a:r>
          </a:p>
          <a:p>
            <a:pPr lvl="1"/>
            <a:r>
              <a:rPr lang="en-US" b="1" dirty="0"/>
              <a:t>A function can return data as a result.</a:t>
            </a:r>
          </a:p>
          <a:p>
            <a:pPr lvl="1"/>
            <a:r>
              <a:rPr lang="en-US" b="1" dirty="0"/>
              <a:t>In Python a function is defined using the </a:t>
            </a:r>
            <a:r>
              <a:rPr lang="en-US" b="1" dirty="0">
                <a:highlight>
                  <a:srgbClr val="FFFF00"/>
                </a:highlight>
              </a:rPr>
              <a:t>def</a:t>
            </a:r>
            <a:r>
              <a:rPr lang="en-US" b="1" dirty="0"/>
              <a:t> keyword:</a:t>
            </a:r>
          </a:p>
          <a:p>
            <a:r>
              <a:rPr lang="en-US" dirty="0"/>
              <a:t>Basic Functions: </a:t>
            </a:r>
            <a:r>
              <a:rPr lang="en-US" dirty="0">
                <a:hlinkClick r:id="rId2"/>
              </a:rPr>
              <a:t>https://bit.ly/3l614kx</a:t>
            </a:r>
            <a:endParaRPr lang="en-US" dirty="0"/>
          </a:p>
          <a:p>
            <a:r>
              <a:rPr lang="en-US" dirty="0"/>
              <a:t>Parameters: </a:t>
            </a:r>
            <a:r>
              <a:rPr lang="en-US" dirty="0">
                <a:hlinkClick r:id="rId3"/>
              </a:rPr>
              <a:t>https://bit.ly/31jAWLg</a:t>
            </a:r>
            <a:endParaRPr lang="en-US" dirty="0"/>
          </a:p>
          <a:p>
            <a:r>
              <a:rPr lang="en-US" dirty="0"/>
              <a:t>Multiple Parameters: </a:t>
            </a:r>
            <a:r>
              <a:rPr lang="en-US" dirty="0">
                <a:hlinkClick r:id="rId4"/>
              </a:rPr>
              <a:t>https://bit.ly/3hmRRlU</a:t>
            </a:r>
            <a:endParaRPr lang="en-US" dirty="0"/>
          </a:p>
          <a:p>
            <a:r>
              <a:rPr lang="en-US" dirty="0"/>
              <a:t>Unknown Parameters: </a:t>
            </a:r>
            <a:r>
              <a:rPr lang="en-US" dirty="0">
                <a:hlinkClick r:id="rId5"/>
              </a:rPr>
              <a:t>https://bit.ly/34mdbEj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Keyword Arguments: https://shorturl.at/gzHJT</a:t>
            </a:r>
          </a:p>
          <a:p>
            <a:r>
              <a:rPr lang="en-US" dirty="0">
                <a:solidFill>
                  <a:srgbClr val="FF0000"/>
                </a:solidFill>
              </a:rPr>
              <a:t>Default Params: https://shorturl.at/iMSVY</a:t>
            </a:r>
          </a:p>
          <a:p>
            <a:r>
              <a:rPr lang="en-US" dirty="0">
                <a:solidFill>
                  <a:srgbClr val="FF0000"/>
                </a:solidFill>
              </a:rPr>
              <a:t>Passing List in a function: https://shorturl.at/lpCEH</a:t>
            </a:r>
          </a:p>
          <a:p>
            <a:r>
              <a:rPr lang="en-US" dirty="0">
                <a:solidFill>
                  <a:srgbClr val="FF0000"/>
                </a:solidFill>
              </a:rPr>
              <a:t>Returning a value: https://shorturl.at/blqI0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6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989B-71A9-40D1-8AAF-2A6B7A6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1CC11-F24C-48E4-A93E-341F6F22E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87"/>
          <a:stretch/>
        </p:blipFill>
        <p:spPr>
          <a:xfrm>
            <a:off x="2303914" y="2257884"/>
            <a:ext cx="8559829" cy="26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20F-73D3-427D-970F-ED2D0659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Assignments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6F83F0-4721-4A6C-A1BC-56CC7BA78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630"/>
          <a:stretch/>
        </p:blipFill>
        <p:spPr>
          <a:xfrm>
            <a:off x="2457282" y="1756095"/>
            <a:ext cx="8188348" cy="45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531B-6709-4479-A07B-36EE6523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Logical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BA9006-C409-4D03-A133-195DAADFD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121"/>
          <a:stretch/>
        </p:blipFill>
        <p:spPr>
          <a:xfrm>
            <a:off x="2085709" y="2936147"/>
            <a:ext cx="8911688" cy="15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48FF-6406-41AA-AA42-D8105E6E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F37959-714B-4CE6-96D6-626673597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559"/>
          <a:stretch/>
        </p:blipFill>
        <p:spPr>
          <a:xfrm>
            <a:off x="1794991" y="2652532"/>
            <a:ext cx="8602018" cy="23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FED5-2F26-492C-A970-591A31F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Identity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84C33-3C57-4945-8B58-3982A4B7A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94"/>
          <a:stretch/>
        </p:blipFill>
        <p:spPr>
          <a:xfrm>
            <a:off x="1640156" y="2985910"/>
            <a:ext cx="8911687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8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049-E70F-4672-9602-8428C53B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Membership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FCC46-09A4-47CB-8DE5-4388ABAC8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15"/>
          <a:stretch/>
        </p:blipFill>
        <p:spPr>
          <a:xfrm>
            <a:off x="1640156" y="2852257"/>
            <a:ext cx="8911687" cy="14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641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1865</TotalTime>
  <Words>205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Learn Python 6</vt:lpstr>
      <vt:lpstr>Agenda</vt:lpstr>
      <vt:lpstr>Functions </vt:lpstr>
      <vt:lpstr>Operators - Arithmetic</vt:lpstr>
      <vt:lpstr>Operators – Assignments</vt:lpstr>
      <vt:lpstr>Operators - Logical</vt:lpstr>
      <vt:lpstr>Operators - Comparison</vt:lpstr>
      <vt:lpstr>Operators – Identity </vt:lpstr>
      <vt:lpstr>Operators - Membership</vt:lpstr>
      <vt:lpstr>Operators - Bitwise</vt:lpstr>
      <vt:lpstr>Homework </vt:lpstr>
      <vt:lpstr>Questions/Feedback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6</dc:title>
  <dc:creator>Yelisetti, Vishal</dc:creator>
  <cp:lastModifiedBy>Yelisetti, Vishal</cp:lastModifiedBy>
  <cp:revision>19</cp:revision>
  <dcterms:created xsi:type="dcterms:W3CDTF">2020-08-21T15:16:04Z</dcterms:created>
  <dcterms:modified xsi:type="dcterms:W3CDTF">2020-08-29T13:41:56Z</dcterms:modified>
</cp:coreProperties>
</file>