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9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6B7BBD-0233-422A-9ED8-7288B98BDAC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A994B5-34A1-47C0-BC09-8EB427E44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5ymeT8" TargetMode="External"/><Relationship Id="rId3" Type="http://schemas.openxmlformats.org/officeDocument/2006/relationships/hyperlink" Target="https://bit.ly/3bPCbFP" TargetMode="External"/><Relationship Id="rId7" Type="http://schemas.openxmlformats.org/officeDocument/2006/relationships/hyperlink" Target="https://bit.ly/2ZwIXuY" TargetMode="External"/><Relationship Id="rId2" Type="http://schemas.openxmlformats.org/officeDocument/2006/relationships/hyperlink" Target="https://bit.ly/3kfO1v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kfT1k9" TargetMode="External"/><Relationship Id="rId5" Type="http://schemas.openxmlformats.org/officeDocument/2006/relationships/hyperlink" Target="https://bit.ly/32lsOud" TargetMode="External"/><Relationship Id="rId10" Type="http://schemas.openxmlformats.org/officeDocument/2006/relationships/hyperlink" Target="https://bit.ly/3ipa9Df" TargetMode="External"/><Relationship Id="rId4" Type="http://schemas.openxmlformats.org/officeDocument/2006/relationships/hyperlink" Target="https://bit.ly/3iCt79X" TargetMode="External"/><Relationship Id="rId9" Type="http://schemas.openxmlformats.org/officeDocument/2006/relationships/hyperlink" Target="https://bit.ly/2FuA26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3004-8B7A-470A-B93E-3C10EBE23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Lesson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24EBF-282E-40C5-9A21-CD2218A7A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Outreach</a:t>
            </a:r>
          </a:p>
        </p:txBody>
      </p:sp>
    </p:spTree>
    <p:extLst>
      <p:ext uri="{BB962C8B-B14F-4D97-AF65-F5344CB8AC3E}">
        <p14:creationId xmlns:p14="http://schemas.microsoft.com/office/powerpoint/2010/main" val="32960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C40-14E9-4D43-9141-400DDEC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DA73-83A1-45BE-90E8-D57CCB9B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is school? How many have you fell asleep in class already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r>
              <a:rPr lang="en-US" dirty="0"/>
              <a:t>Present your Converters</a:t>
            </a:r>
          </a:p>
          <a:p>
            <a:pPr lvl="1"/>
            <a:r>
              <a:rPr lang="en-US" dirty="0"/>
              <a:t>Talk about challenges</a:t>
            </a:r>
          </a:p>
          <a:p>
            <a:pPr lvl="1"/>
            <a:r>
              <a:rPr lang="en-US" dirty="0"/>
              <a:t>What was your success?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Future Topics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dirty="0"/>
              <a:t>OpenCV </a:t>
            </a:r>
            <a:r>
              <a:rPr lang="en-US" dirty="0">
                <a:sym typeface="Wingdings" panose="05000000000000000000" pitchFamily="2" charset="2"/>
              </a:rPr>
              <a:t> Image detection</a:t>
            </a:r>
          </a:p>
          <a:p>
            <a:r>
              <a:rPr lang="en-US" dirty="0">
                <a:sym typeface="Wingdings" panose="05000000000000000000" pitchFamily="2" charset="2"/>
              </a:rPr>
              <a:t>Homework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60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66-BBFC-46D2-B6CA-48BCB546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54CA-FDF9-4ADE-AD97-A29C8CF8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dictionary is a collection which is unordered, changeable and indexed. In Python dictionaries are written with curly brackets, and they have keys and values.</a:t>
            </a:r>
          </a:p>
          <a:p>
            <a:r>
              <a:rPr lang="en-US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Dictionary: </a:t>
            </a:r>
            <a:r>
              <a:rPr lang="en-US" i="1" u="sng" dirty="0">
                <a:hlinkClick r:id="rId2"/>
              </a:rPr>
              <a:t>https://bit.ly/3kfO1vB</a:t>
            </a:r>
            <a:endParaRPr lang="en-US" i="1" u="sng" dirty="0"/>
          </a:p>
          <a:p>
            <a:r>
              <a:rPr lang="en-US" i="1" u="sng" dirty="0"/>
              <a:t>Accessing Dictionary: </a:t>
            </a:r>
            <a:r>
              <a:rPr lang="en-US" i="1" u="sng" dirty="0">
                <a:hlinkClick r:id="rId3"/>
              </a:rPr>
              <a:t>https://bit.ly/3bPCbFP</a:t>
            </a:r>
            <a:endParaRPr lang="en-US" i="1" u="sng" dirty="0"/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Keys: </a:t>
            </a:r>
            <a:r>
              <a:rPr lang="en-US" dirty="0">
                <a:hlinkClick r:id="rId4"/>
              </a:rPr>
              <a:t>https://bit.ly/3iCt79X</a:t>
            </a:r>
            <a:endParaRPr lang="en-US" dirty="0"/>
          </a:p>
          <a:p>
            <a:pPr lvl="1"/>
            <a:r>
              <a:rPr lang="en-US" dirty="0"/>
              <a:t>Values: </a:t>
            </a:r>
            <a:r>
              <a:rPr lang="en-US" dirty="0">
                <a:hlinkClick r:id="rId5"/>
              </a:rPr>
              <a:t>https://bit.ly/32lsOud</a:t>
            </a:r>
            <a:endParaRPr lang="en-US" dirty="0"/>
          </a:p>
          <a:p>
            <a:pPr lvl="1"/>
            <a:r>
              <a:rPr lang="en-US" dirty="0"/>
              <a:t>Together: </a:t>
            </a:r>
            <a:r>
              <a:rPr lang="en-US" dirty="0">
                <a:hlinkClick r:id="rId6"/>
              </a:rPr>
              <a:t>https://bit.ly/3kfT1k9</a:t>
            </a:r>
            <a:endParaRPr lang="en-US" dirty="0"/>
          </a:p>
          <a:p>
            <a:r>
              <a:rPr lang="en-US" dirty="0"/>
              <a:t>Nested Dictionaries: </a:t>
            </a:r>
            <a:r>
              <a:rPr lang="en-US" dirty="0">
                <a:hlinkClick r:id="rId7"/>
              </a:rPr>
              <a:t>https://bit.ly/2ZwIXuY</a:t>
            </a:r>
            <a:endParaRPr lang="en-US" dirty="0"/>
          </a:p>
          <a:p>
            <a:r>
              <a:rPr lang="en-US" dirty="0"/>
              <a:t>Adding Items to Dictionary: </a:t>
            </a:r>
            <a:r>
              <a:rPr lang="en-US" dirty="0">
                <a:hlinkClick r:id="rId8"/>
              </a:rPr>
              <a:t>https://bit.ly/35ymeT8</a:t>
            </a:r>
            <a:endParaRPr lang="en-US" dirty="0"/>
          </a:p>
          <a:p>
            <a:r>
              <a:rPr lang="en-US" dirty="0"/>
              <a:t>Removing Items in Dictionary: </a:t>
            </a:r>
            <a:r>
              <a:rPr lang="en-US" dirty="0">
                <a:hlinkClick r:id="rId9"/>
              </a:rPr>
              <a:t>https://bit.ly/2FuA26k</a:t>
            </a:r>
            <a:r>
              <a:rPr lang="en-US" dirty="0"/>
              <a:t> </a:t>
            </a:r>
          </a:p>
          <a:p>
            <a:r>
              <a:rPr lang="en-US" dirty="0"/>
              <a:t>Updating Value in Dictionary: </a:t>
            </a:r>
            <a:r>
              <a:rPr lang="en-US" dirty="0">
                <a:hlinkClick r:id="rId10"/>
              </a:rPr>
              <a:t>https://bit.ly/3ipa9Df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48DF-88FE-4416-9CE7-CD2CEDC3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F56E-37DE-40DA-90BE-724B14E8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Write a Python program to filter a dictionary if the value is over 150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Original Dictionary:</a:t>
            </a:r>
            <a:br>
              <a:rPr lang="en-US" dirty="0"/>
            </a:br>
            <a:r>
              <a:rPr lang="en-US" dirty="0"/>
              <a:t>{'Cierra Vega': 175, 'Alden Cantrell’: 149, 'Kierra Gentry’: 151, 'Pierre Cox’: 0, ‘Michaelangelo’:151.9), ‘Leonardo’: 110, ‘Donatello’:-1}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Marks greater than 150:</a:t>
            </a:r>
            <a:br>
              <a:rPr lang="en-US" dirty="0"/>
            </a:br>
            <a:r>
              <a:rPr lang="en-US" dirty="0"/>
              <a:t>{'Cierra Vega': 175, 'Kierra Gentry ‘: 151, '</a:t>
            </a:r>
            <a:r>
              <a:rPr lang="en-US" dirty="0" err="1"/>
              <a:t>Michaelangelo</a:t>
            </a:r>
            <a:r>
              <a:rPr lang="en-US" dirty="0"/>
              <a:t> ': 151.9}</a:t>
            </a:r>
          </a:p>
        </p:txBody>
      </p:sp>
    </p:spTree>
    <p:extLst>
      <p:ext uri="{BB962C8B-B14F-4D97-AF65-F5344CB8AC3E}">
        <p14:creationId xmlns:p14="http://schemas.microsoft.com/office/powerpoint/2010/main" val="321248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195F-D3AC-4D60-A7D3-2C6828F6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6A-5D93-4C11-9882-10160B9FB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program to create a dictionary of keys x, y, and z where each key has as value a list from 11-20, 21-30, and 31-40 respectively. Access the fifth value of each key from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196613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213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Python Lesson 8</vt:lpstr>
      <vt:lpstr>Agenda</vt:lpstr>
      <vt:lpstr>Dictionary</vt:lpstr>
      <vt:lpstr>Homework 1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8</dc:title>
  <dc:creator>Yelisetti, Vishal</dc:creator>
  <cp:lastModifiedBy>Yelisetti, Vishal</cp:lastModifiedBy>
  <cp:revision>5</cp:revision>
  <dcterms:created xsi:type="dcterms:W3CDTF">2020-09-12T12:40:53Z</dcterms:created>
  <dcterms:modified xsi:type="dcterms:W3CDTF">2020-09-12T13:37:38Z</dcterms:modified>
</cp:coreProperties>
</file>