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2" r:id="rId10"/>
    <p:sldId id="263"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BB4694-6AD3-4DAD-BFEA-50CB08AC37CC}" v="9" dt="2020-12-19T15:28:41.6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lisetti, Vishal" userId="2870e70e-d5e3-474c-bc40-a826657293b5" providerId="ADAL" clId="{28BB4694-6AD3-4DAD-BFEA-50CB08AC37CC}"/>
    <pc:docChg chg="undo custSel mod addSld modSld">
      <pc:chgData name="Yelisetti, Vishal" userId="2870e70e-d5e3-474c-bc40-a826657293b5" providerId="ADAL" clId="{28BB4694-6AD3-4DAD-BFEA-50CB08AC37CC}" dt="2020-12-19T15:30:46.283" v="336" actId="20577"/>
      <pc:docMkLst>
        <pc:docMk/>
      </pc:docMkLst>
      <pc:sldChg chg="addSp delSp modSp add mod setBg setClrOvrMap">
        <pc:chgData name="Yelisetti, Vishal" userId="2870e70e-d5e3-474c-bc40-a826657293b5" providerId="ADAL" clId="{28BB4694-6AD3-4DAD-BFEA-50CB08AC37CC}" dt="2020-12-19T15:17:19.931" v="278" actId="1076"/>
        <pc:sldMkLst>
          <pc:docMk/>
          <pc:sldMk cId="4181593388" sldId="262"/>
        </pc:sldMkLst>
        <pc:spChg chg="mod">
          <ac:chgData name="Yelisetti, Vishal" userId="2870e70e-d5e3-474c-bc40-a826657293b5" providerId="ADAL" clId="{28BB4694-6AD3-4DAD-BFEA-50CB08AC37CC}" dt="2020-12-19T15:15:16.545" v="26" actId="26606"/>
          <ac:spMkLst>
            <pc:docMk/>
            <pc:sldMk cId="4181593388" sldId="262"/>
            <ac:spMk id="2" creationId="{92DEF1D1-1E81-4ED1-9369-6E984286BEBA}"/>
          </ac:spMkLst>
        </pc:spChg>
        <pc:spChg chg="mod ord">
          <ac:chgData name="Yelisetti, Vishal" userId="2870e70e-d5e3-474c-bc40-a826657293b5" providerId="ADAL" clId="{28BB4694-6AD3-4DAD-BFEA-50CB08AC37CC}" dt="2020-12-19T15:17:13.092" v="276" actId="20577"/>
          <ac:spMkLst>
            <pc:docMk/>
            <pc:sldMk cId="4181593388" sldId="262"/>
            <ac:spMk id="3" creationId="{52200755-46BE-4AB9-91FA-DFE006592A58}"/>
          </ac:spMkLst>
        </pc:spChg>
        <pc:spChg chg="add del">
          <ac:chgData name="Yelisetti, Vishal" userId="2870e70e-d5e3-474c-bc40-a826657293b5" providerId="ADAL" clId="{28BB4694-6AD3-4DAD-BFEA-50CB08AC37CC}" dt="2020-12-19T15:15:16.545" v="26" actId="26606"/>
          <ac:spMkLst>
            <pc:docMk/>
            <pc:sldMk cId="4181593388" sldId="262"/>
            <ac:spMk id="6" creationId="{F70C2B8F-6B1B-46D5-86E6-40F36C695FC2}"/>
          </ac:spMkLst>
        </pc:spChg>
        <pc:spChg chg="add del">
          <ac:chgData name="Yelisetti, Vishal" userId="2870e70e-d5e3-474c-bc40-a826657293b5" providerId="ADAL" clId="{28BB4694-6AD3-4DAD-BFEA-50CB08AC37CC}" dt="2020-12-19T15:15:16.545" v="26" actId="26606"/>
          <ac:spMkLst>
            <pc:docMk/>
            <pc:sldMk cId="4181593388" sldId="262"/>
            <ac:spMk id="7" creationId="{DB521824-592C-476A-AB0A-CA0C6D1F3407}"/>
          </ac:spMkLst>
        </pc:spChg>
        <pc:spChg chg="add del">
          <ac:chgData name="Yelisetti, Vishal" userId="2870e70e-d5e3-474c-bc40-a826657293b5" providerId="ADAL" clId="{28BB4694-6AD3-4DAD-BFEA-50CB08AC37CC}" dt="2020-12-19T15:15:16.545" v="26" actId="26606"/>
          <ac:spMkLst>
            <pc:docMk/>
            <pc:sldMk cId="4181593388" sldId="262"/>
            <ac:spMk id="8" creationId="{A2749EFA-8EE4-4EB8-9424-8E593B9320AD}"/>
          </ac:spMkLst>
        </pc:spChg>
        <pc:spChg chg="add del">
          <ac:chgData name="Yelisetti, Vishal" userId="2870e70e-d5e3-474c-bc40-a826657293b5" providerId="ADAL" clId="{28BB4694-6AD3-4DAD-BFEA-50CB08AC37CC}" dt="2020-12-19T15:15:01.186" v="22" actId="26606"/>
          <ac:spMkLst>
            <pc:docMk/>
            <pc:sldMk cId="4181593388" sldId="262"/>
            <ac:spMk id="9" creationId="{89EA2611-DCBA-4E97-A2B2-9A466E76BDA4}"/>
          </ac:spMkLst>
        </pc:spChg>
        <pc:spChg chg="add del">
          <ac:chgData name="Yelisetti, Vishal" userId="2870e70e-d5e3-474c-bc40-a826657293b5" providerId="ADAL" clId="{28BB4694-6AD3-4DAD-BFEA-50CB08AC37CC}" dt="2020-12-19T15:15:16.545" v="26" actId="26606"/>
          <ac:spMkLst>
            <pc:docMk/>
            <pc:sldMk cId="4181593388" sldId="262"/>
            <ac:spMk id="10" creationId="{B5C860C9-D4F9-4350-80DA-0D1CD36C7741}"/>
          </ac:spMkLst>
        </pc:spChg>
        <pc:spChg chg="add del">
          <ac:chgData name="Yelisetti, Vishal" userId="2870e70e-d5e3-474c-bc40-a826657293b5" providerId="ADAL" clId="{28BB4694-6AD3-4DAD-BFEA-50CB08AC37CC}" dt="2020-12-19T15:15:01.186" v="22" actId="26606"/>
          <ac:spMkLst>
            <pc:docMk/>
            <pc:sldMk cId="4181593388" sldId="262"/>
            <ac:spMk id="11" creationId="{BBC615D1-6E12-40EF-915B-316CFDB550D5}"/>
          </ac:spMkLst>
        </pc:spChg>
        <pc:spChg chg="add del">
          <ac:chgData name="Yelisetti, Vishal" userId="2870e70e-d5e3-474c-bc40-a826657293b5" providerId="ADAL" clId="{28BB4694-6AD3-4DAD-BFEA-50CB08AC37CC}" dt="2020-12-19T15:15:16.545" v="26" actId="26606"/>
          <ac:spMkLst>
            <pc:docMk/>
            <pc:sldMk cId="4181593388" sldId="262"/>
            <ac:spMk id="12" creationId="{538A90C8-AE0E-4EBA-9AF8-EEDB206020E0}"/>
          </ac:spMkLst>
        </pc:spChg>
        <pc:spChg chg="add del">
          <ac:chgData name="Yelisetti, Vishal" userId="2870e70e-d5e3-474c-bc40-a826657293b5" providerId="ADAL" clId="{28BB4694-6AD3-4DAD-BFEA-50CB08AC37CC}" dt="2020-12-19T15:15:01.186" v="22" actId="26606"/>
          <ac:spMkLst>
            <pc:docMk/>
            <pc:sldMk cId="4181593388" sldId="262"/>
            <ac:spMk id="13" creationId="{B9797D36-DE1E-47CD-881A-6C1F5828261B}"/>
          </ac:spMkLst>
        </pc:spChg>
        <pc:spChg chg="add del">
          <ac:chgData name="Yelisetti, Vishal" userId="2870e70e-d5e3-474c-bc40-a826657293b5" providerId="ADAL" clId="{28BB4694-6AD3-4DAD-BFEA-50CB08AC37CC}" dt="2020-12-19T15:15:01.186" v="22" actId="26606"/>
          <ac:spMkLst>
            <pc:docMk/>
            <pc:sldMk cId="4181593388" sldId="262"/>
            <ac:spMk id="15" creationId="{4A2FAF1F-F462-46AF-A9E6-CC93C4E2C359}"/>
          </ac:spMkLst>
        </pc:spChg>
        <pc:spChg chg="add del">
          <ac:chgData name="Yelisetti, Vishal" userId="2870e70e-d5e3-474c-bc40-a826657293b5" providerId="ADAL" clId="{28BB4694-6AD3-4DAD-BFEA-50CB08AC37CC}" dt="2020-12-19T15:15:01.186" v="22" actId="26606"/>
          <ac:spMkLst>
            <pc:docMk/>
            <pc:sldMk cId="4181593388" sldId="262"/>
            <ac:spMk id="17" creationId="{7146BED8-BAE9-42C5-A3DD-7B946445DB8C}"/>
          </ac:spMkLst>
        </pc:spChg>
        <pc:spChg chg="add del">
          <ac:chgData name="Yelisetti, Vishal" userId="2870e70e-d5e3-474c-bc40-a826657293b5" providerId="ADAL" clId="{28BB4694-6AD3-4DAD-BFEA-50CB08AC37CC}" dt="2020-12-19T15:15:01.186" v="22" actId="26606"/>
          <ac:spMkLst>
            <pc:docMk/>
            <pc:sldMk cId="4181593388" sldId="262"/>
            <ac:spMk id="19" creationId="{15765FE8-B62F-41E4-A73C-74C91A8FD945}"/>
          </ac:spMkLst>
        </pc:spChg>
        <pc:picChg chg="add mod">
          <ac:chgData name="Yelisetti, Vishal" userId="2870e70e-d5e3-474c-bc40-a826657293b5" providerId="ADAL" clId="{28BB4694-6AD3-4DAD-BFEA-50CB08AC37CC}" dt="2020-12-19T15:15:16.545" v="26" actId="26606"/>
          <ac:picMkLst>
            <pc:docMk/>
            <pc:sldMk cId="4181593388" sldId="262"/>
            <ac:picMk id="4" creationId="{159FCA85-DB77-4181-929C-A6681214FDE7}"/>
          </ac:picMkLst>
        </pc:picChg>
        <pc:picChg chg="add mod">
          <ac:chgData name="Yelisetti, Vishal" userId="2870e70e-d5e3-474c-bc40-a826657293b5" providerId="ADAL" clId="{28BB4694-6AD3-4DAD-BFEA-50CB08AC37CC}" dt="2020-12-19T15:17:19.931" v="278" actId="1076"/>
          <ac:picMkLst>
            <pc:docMk/>
            <pc:sldMk cId="4181593388" sldId="262"/>
            <ac:picMk id="5" creationId="{AD587682-8E56-4F3B-9844-084864BA41F0}"/>
          </ac:picMkLst>
        </pc:picChg>
      </pc:sldChg>
      <pc:sldChg chg="addSp modSp add">
        <pc:chgData name="Yelisetti, Vishal" userId="2870e70e-d5e3-474c-bc40-a826657293b5" providerId="ADAL" clId="{28BB4694-6AD3-4DAD-BFEA-50CB08AC37CC}" dt="2020-12-19T15:30:46.283" v="336" actId="20577"/>
        <pc:sldMkLst>
          <pc:docMk/>
          <pc:sldMk cId="1382886120" sldId="263"/>
        </pc:sldMkLst>
        <pc:spChg chg="mod">
          <ac:chgData name="Yelisetti, Vishal" userId="2870e70e-d5e3-474c-bc40-a826657293b5" providerId="ADAL" clId="{28BB4694-6AD3-4DAD-BFEA-50CB08AC37CC}" dt="2020-12-19T15:17:31.163" v="289" actId="20577"/>
          <ac:spMkLst>
            <pc:docMk/>
            <pc:sldMk cId="1382886120" sldId="263"/>
            <ac:spMk id="2" creationId="{560AA8DA-9F2E-49CE-A9AE-6225080DC3AC}"/>
          </ac:spMkLst>
        </pc:spChg>
        <pc:spChg chg="mod">
          <ac:chgData name="Yelisetti, Vishal" userId="2870e70e-d5e3-474c-bc40-a826657293b5" providerId="ADAL" clId="{28BB4694-6AD3-4DAD-BFEA-50CB08AC37CC}" dt="2020-12-19T15:30:46.283" v="336" actId="20577"/>
          <ac:spMkLst>
            <pc:docMk/>
            <pc:sldMk cId="1382886120" sldId="263"/>
            <ac:spMk id="3" creationId="{66E2BBDB-7512-442D-9A93-C2B64C5FB61D}"/>
          </ac:spMkLst>
        </pc:spChg>
        <pc:picChg chg="add mod">
          <ac:chgData name="Yelisetti, Vishal" userId="2870e70e-d5e3-474c-bc40-a826657293b5" providerId="ADAL" clId="{28BB4694-6AD3-4DAD-BFEA-50CB08AC37CC}" dt="2020-12-19T15:30:34.041" v="325" actId="1076"/>
          <ac:picMkLst>
            <pc:docMk/>
            <pc:sldMk cId="1382886120" sldId="263"/>
            <ac:picMk id="4" creationId="{7E674AD3-9EFC-45D5-8180-CF5A9A564F5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12/19/2020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12/19/2020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12/19/2020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python/python_gui_programming.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134B-2735-4E95-B5BC-7985DC944BF3}"/>
              </a:ext>
            </a:extLst>
          </p:cNvPr>
          <p:cNvSpPr>
            <a:spLocks noGrp="1"/>
          </p:cNvSpPr>
          <p:nvPr>
            <p:ph type="ctrTitle"/>
          </p:nvPr>
        </p:nvSpPr>
        <p:spPr/>
        <p:txBody>
          <a:bodyPr/>
          <a:lstStyle/>
          <a:p>
            <a:r>
              <a:rPr lang="en-US" dirty="0"/>
              <a:t>Learn Python 17</a:t>
            </a:r>
          </a:p>
        </p:txBody>
      </p:sp>
      <p:sp>
        <p:nvSpPr>
          <p:cNvPr id="3" name="Subtitle 2">
            <a:extLst>
              <a:ext uri="{FF2B5EF4-FFF2-40B4-BE49-F238E27FC236}">
                <a16:creationId xmlns:a16="http://schemas.microsoft.com/office/drawing/2014/main" id="{F26A619D-3C9C-47D1-8C3B-E00FD3325D36}"/>
              </a:ext>
            </a:extLst>
          </p:cNvPr>
          <p:cNvSpPr>
            <a:spLocks noGrp="1"/>
          </p:cNvSpPr>
          <p:nvPr>
            <p:ph type="subTitle" idx="1"/>
          </p:nvPr>
        </p:nvSpPr>
        <p:spPr/>
        <p:txBody>
          <a:bodyPr/>
          <a:lstStyle/>
          <a:p>
            <a:r>
              <a:rPr lang="en-US" dirty="0"/>
              <a:t>Vishal Yelisetti	</a:t>
            </a:r>
          </a:p>
        </p:txBody>
      </p:sp>
    </p:spTree>
    <p:extLst>
      <p:ext uri="{BB962C8B-B14F-4D97-AF65-F5344CB8AC3E}">
        <p14:creationId xmlns:p14="http://schemas.microsoft.com/office/powerpoint/2010/main" val="319948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73BF-394A-4AFD-9E02-013AB5D8FC3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5FEAEBA-0CD4-40EA-8E6D-9772EA7C3384}"/>
              </a:ext>
            </a:extLst>
          </p:cNvPr>
          <p:cNvSpPr>
            <a:spLocks noGrp="1"/>
          </p:cNvSpPr>
          <p:nvPr>
            <p:ph idx="1"/>
          </p:nvPr>
        </p:nvSpPr>
        <p:spPr/>
        <p:txBody>
          <a:bodyPr/>
          <a:lstStyle/>
          <a:p>
            <a:r>
              <a:rPr lang="en-US" dirty="0"/>
              <a:t>Homework</a:t>
            </a:r>
          </a:p>
          <a:p>
            <a:pPr lvl="1"/>
            <a:r>
              <a:rPr lang="en-US" dirty="0"/>
              <a:t>Questions/concerns</a:t>
            </a:r>
          </a:p>
          <a:p>
            <a:r>
              <a:rPr lang="en-US" dirty="0"/>
              <a:t>Button commands</a:t>
            </a:r>
          </a:p>
          <a:p>
            <a:pPr lvl="1"/>
            <a:r>
              <a:rPr lang="en-US" dirty="0"/>
              <a:t>Lambda functions</a:t>
            </a:r>
          </a:p>
          <a:p>
            <a:r>
              <a:rPr lang="en-US" dirty="0"/>
              <a:t>Entry Widget</a:t>
            </a:r>
          </a:p>
          <a:p>
            <a:r>
              <a:rPr lang="en-US" dirty="0"/>
              <a:t>Grid</a:t>
            </a:r>
          </a:p>
          <a:p>
            <a:r>
              <a:rPr lang="en-US" dirty="0"/>
              <a:t>Homework</a:t>
            </a:r>
          </a:p>
          <a:p>
            <a:pPr lvl="1"/>
            <a:r>
              <a:rPr lang="en-US" dirty="0"/>
              <a:t>Build a calculator with Add/subtract/divide/multiply/square a number</a:t>
            </a:r>
          </a:p>
        </p:txBody>
      </p:sp>
    </p:spTree>
    <p:extLst>
      <p:ext uri="{BB962C8B-B14F-4D97-AF65-F5344CB8AC3E}">
        <p14:creationId xmlns:p14="http://schemas.microsoft.com/office/powerpoint/2010/main" val="367753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625-90C6-4ADF-B581-CAB052FBF0CC}"/>
              </a:ext>
            </a:extLst>
          </p:cNvPr>
          <p:cNvSpPr>
            <a:spLocks noGrp="1"/>
          </p:cNvSpPr>
          <p:nvPr>
            <p:ph type="title"/>
          </p:nvPr>
        </p:nvSpPr>
        <p:spPr/>
        <p:txBody>
          <a:bodyPr/>
          <a:lstStyle/>
          <a:p>
            <a:r>
              <a:rPr lang="en-US" dirty="0"/>
              <a:t>Button Commands</a:t>
            </a:r>
          </a:p>
        </p:txBody>
      </p:sp>
      <p:sp>
        <p:nvSpPr>
          <p:cNvPr id="3" name="Content Placeholder 2">
            <a:extLst>
              <a:ext uri="{FF2B5EF4-FFF2-40B4-BE49-F238E27FC236}">
                <a16:creationId xmlns:a16="http://schemas.microsoft.com/office/drawing/2014/main" id="{0401CBF2-DBDA-4F91-8185-8C2536E82CED}"/>
              </a:ext>
            </a:extLst>
          </p:cNvPr>
          <p:cNvSpPr>
            <a:spLocks noGrp="1"/>
          </p:cNvSpPr>
          <p:nvPr>
            <p:ph idx="1"/>
          </p:nvPr>
        </p:nvSpPr>
        <p:spPr>
          <a:xfrm>
            <a:off x="1154955" y="2603500"/>
            <a:ext cx="4482448" cy="3416300"/>
          </a:xfrm>
        </p:spPr>
        <p:txBody>
          <a:bodyPr/>
          <a:lstStyle/>
          <a:p>
            <a:pPr fontAlgn="base"/>
            <a:r>
              <a:rPr lang="en-US" dirty="0" err="1"/>
              <a:t>Tkinter</a:t>
            </a:r>
            <a:r>
              <a:rPr lang="en-US" dirty="0"/>
              <a:t> Button command option sets the function or method to be called when the button is clicked.</a:t>
            </a:r>
          </a:p>
          <a:p>
            <a:pPr fontAlgn="base"/>
            <a:r>
              <a:rPr lang="en-US" dirty="0"/>
              <a:t>To set a function for execution on button click, define a Python function, and assign this function name to the command option of Button.</a:t>
            </a:r>
          </a:p>
          <a:p>
            <a:pPr fontAlgn="base"/>
            <a:r>
              <a:rPr lang="en-US" b="1" dirty="0" err="1"/>
              <a:t>button_submit</a:t>
            </a:r>
            <a:r>
              <a:rPr lang="en-US" b="1" dirty="0"/>
              <a:t> = </a:t>
            </a:r>
            <a:r>
              <a:rPr lang="en-US" b="1" dirty="0" err="1"/>
              <a:t>tkinter.Button</a:t>
            </a:r>
            <a:r>
              <a:rPr lang="en-US" b="1" dirty="0"/>
              <a:t>(</a:t>
            </a:r>
            <a:r>
              <a:rPr lang="en-US" b="1" dirty="0" err="1"/>
              <a:t>window_main</a:t>
            </a:r>
            <a:r>
              <a:rPr lang="en-US" b="1" dirty="0"/>
              <a:t>, text ="Submit", command=</a:t>
            </a:r>
            <a:r>
              <a:rPr lang="en-US" b="1" dirty="0" err="1"/>
              <a:t>submitFunction</a:t>
            </a:r>
            <a:r>
              <a:rPr lang="en-US" b="1" dirty="0"/>
              <a:t>)</a:t>
            </a:r>
          </a:p>
          <a:p>
            <a:pPr marL="0" indent="0">
              <a:buNone/>
            </a:pPr>
            <a:endParaRPr lang="en-US" dirty="0"/>
          </a:p>
        </p:txBody>
      </p:sp>
      <p:pic>
        <p:nvPicPr>
          <p:cNvPr id="4" name="Picture 3">
            <a:extLst>
              <a:ext uri="{FF2B5EF4-FFF2-40B4-BE49-F238E27FC236}">
                <a16:creationId xmlns:a16="http://schemas.microsoft.com/office/drawing/2014/main" id="{FE877070-5545-49A8-B743-FB0750C1F9B6}"/>
              </a:ext>
            </a:extLst>
          </p:cNvPr>
          <p:cNvPicPr>
            <a:picLocks noChangeAspect="1"/>
          </p:cNvPicPr>
          <p:nvPr/>
        </p:nvPicPr>
        <p:blipFill>
          <a:blip r:embed="rId2"/>
          <a:stretch>
            <a:fillRect/>
          </a:stretch>
        </p:blipFill>
        <p:spPr>
          <a:xfrm>
            <a:off x="6096000" y="2957805"/>
            <a:ext cx="5250123" cy="2439049"/>
          </a:xfrm>
          <a:prstGeom prst="rect">
            <a:avLst/>
          </a:prstGeom>
        </p:spPr>
      </p:pic>
    </p:spTree>
    <p:extLst>
      <p:ext uri="{BB962C8B-B14F-4D97-AF65-F5344CB8AC3E}">
        <p14:creationId xmlns:p14="http://schemas.microsoft.com/office/powerpoint/2010/main" val="3090361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35ED-0163-411F-AF64-9810776CCC49}"/>
              </a:ext>
            </a:extLst>
          </p:cNvPr>
          <p:cNvSpPr>
            <a:spLocks noGrp="1"/>
          </p:cNvSpPr>
          <p:nvPr>
            <p:ph type="title"/>
          </p:nvPr>
        </p:nvSpPr>
        <p:spPr/>
        <p:txBody>
          <a:bodyPr/>
          <a:lstStyle/>
          <a:p>
            <a:r>
              <a:rPr lang="en-US" dirty="0"/>
              <a:t>Lambda Commands</a:t>
            </a:r>
          </a:p>
        </p:txBody>
      </p:sp>
      <p:sp>
        <p:nvSpPr>
          <p:cNvPr id="3" name="Content Placeholder 2">
            <a:extLst>
              <a:ext uri="{FF2B5EF4-FFF2-40B4-BE49-F238E27FC236}">
                <a16:creationId xmlns:a16="http://schemas.microsoft.com/office/drawing/2014/main" id="{25722722-A095-44CC-A40E-FEE74A4626EE}"/>
              </a:ext>
            </a:extLst>
          </p:cNvPr>
          <p:cNvSpPr>
            <a:spLocks noGrp="1"/>
          </p:cNvSpPr>
          <p:nvPr>
            <p:ph idx="1"/>
          </p:nvPr>
        </p:nvSpPr>
        <p:spPr>
          <a:xfrm>
            <a:off x="1154954" y="2603500"/>
            <a:ext cx="4443413" cy="3489390"/>
          </a:xfrm>
        </p:spPr>
        <p:txBody>
          <a:bodyPr/>
          <a:lstStyle/>
          <a:p>
            <a:r>
              <a:rPr lang="en-US" dirty="0"/>
              <a:t>A lambda function allows us to create a one line function anywhere without giving it a name</a:t>
            </a:r>
          </a:p>
          <a:p>
            <a:r>
              <a:rPr lang="en-US" dirty="0"/>
              <a:t>What if we have to both the operations that are down counter and also up counter.  That is we should have two actions to be performed when specified that is one which acts as a normal counter increase by 1.</a:t>
            </a:r>
          </a:p>
        </p:txBody>
      </p:sp>
      <p:pic>
        <p:nvPicPr>
          <p:cNvPr id="4" name="Picture 3">
            <a:extLst>
              <a:ext uri="{FF2B5EF4-FFF2-40B4-BE49-F238E27FC236}">
                <a16:creationId xmlns:a16="http://schemas.microsoft.com/office/drawing/2014/main" id="{4970DC19-73BB-464C-9DEE-5875D693448E}"/>
              </a:ext>
            </a:extLst>
          </p:cNvPr>
          <p:cNvPicPr>
            <a:picLocks noChangeAspect="1"/>
          </p:cNvPicPr>
          <p:nvPr/>
        </p:nvPicPr>
        <p:blipFill>
          <a:blip r:embed="rId2"/>
          <a:stretch>
            <a:fillRect/>
          </a:stretch>
        </p:blipFill>
        <p:spPr>
          <a:xfrm>
            <a:off x="5856671" y="2900460"/>
            <a:ext cx="6043504" cy="2539287"/>
          </a:xfrm>
          <a:prstGeom prst="rect">
            <a:avLst/>
          </a:prstGeom>
        </p:spPr>
      </p:pic>
    </p:spTree>
    <p:extLst>
      <p:ext uri="{BB962C8B-B14F-4D97-AF65-F5344CB8AC3E}">
        <p14:creationId xmlns:p14="http://schemas.microsoft.com/office/powerpoint/2010/main" val="3847820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244A-1466-423E-B52A-90A0EE02A114}"/>
              </a:ext>
            </a:extLst>
          </p:cNvPr>
          <p:cNvSpPr>
            <a:spLocks noGrp="1"/>
          </p:cNvSpPr>
          <p:nvPr>
            <p:ph type="title"/>
          </p:nvPr>
        </p:nvSpPr>
        <p:spPr/>
        <p:txBody>
          <a:bodyPr/>
          <a:lstStyle/>
          <a:p>
            <a:r>
              <a:rPr lang="en-US" dirty="0"/>
              <a:t>Entry Widget</a:t>
            </a:r>
          </a:p>
        </p:txBody>
      </p:sp>
      <p:sp>
        <p:nvSpPr>
          <p:cNvPr id="3" name="Content Placeholder 2">
            <a:extLst>
              <a:ext uri="{FF2B5EF4-FFF2-40B4-BE49-F238E27FC236}">
                <a16:creationId xmlns:a16="http://schemas.microsoft.com/office/drawing/2014/main" id="{ED35855E-6AAF-48A7-BEE0-4F441962EEF0}"/>
              </a:ext>
            </a:extLst>
          </p:cNvPr>
          <p:cNvSpPr>
            <a:spLocks noGrp="1"/>
          </p:cNvSpPr>
          <p:nvPr>
            <p:ph idx="1"/>
          </p:nvPr>
        </p:nvSpPr>
        <p:spPr>
          <a:xfrm>
            <a:off x="1154954" y="2603500"/>
            <a:ext cx="5103233" cy="3075847"/>
          </a:xfrm>
        </p:spPr>
        <p:txBody>
          <a:bodyPr/>
          <a:lstStyle/>
          <a:p>
            <a:r>
              <a:rPr lang="en-US" dirty="0"/>
              <a:t>The Entry widget is used to accept single-line text strings from a user.</a:t>
            </a:r>
          </a:p>
          <a:p>
            <a:pPr lvl="1"/>
            <a:r>
              <a:rPr lang="en-US" dirty="0"/>
              <a:t>If you want to display multiple lines of text that can be edited, then you should use the </a:t>
            </a:r>
            <a:r>
              <a:rPr lang="en-US" i="1" dirty="0"/>
              <a:t>Text</a:t>
            </a:r>
            <a:r>
              <a:rPr lang="en-US" dirty="0"/>
              <a:t> widget.</a:t>
            </a:r>
          </a:p>
          <a:p>
            <a:r>
              <a:rPr lang="en-US" altLang="en-US" b="1" dirty="0">
                <a:solidFill>
                  <a:schemeClr val="tx1"/>
                </a:solidFill>
              </a:rPr>
              <a:t>w = Entry( master, option, ... ) </a:t>
            </a:r>
            <a:br>
              <a:rPr lang="en-US" altLang="en-US" sz="1100" b="1" dirty="0">
                <a:solidFill>
                  <a:schemeClr val="tx1"/>
                </a:solidFill>
              </a:rPr>
            </a:br>
            <a:br>
              <a:rPr lang="en-US" b="1" dirty="0"/>
            </a:br>
            <a:br>
              <a:rPr lang="en-US" b="1" dirty="0"/>
            </a:br>
            <a:endParaRPr lang="en-US" b="1" dirty="0"/>
          </a:p>
        </p:txBody>
      </p:sp>
      <p:pic>
        <p:nvPicPr>
          <p:cNvPr id="4" name="Picture 3">
            <a:extLst>
              <a:ext uri="{FF2B5EF4-FFF2-40B4-BE49-F238E27FC236}">
                <a16:creationId xmlns:a16="http://schemas.microsoft.com/office/drawing/2014/main" id="{3493753E-3A89-43D7-9EDD-9CF55596048C}"/>
              </a:ext>
            </a:extLst>
          </p:cNvPr>
          <p:cNvPicPr>
            <a:picLocks noChangeAspect="1"/>
          </p:cNvPicPr>
          <p:nvPr/>
        </p:nvPicPr>
        <p:blipFill>
          <a:blip r:embed="rId2"/>
          <a:stretch>
            <a:fillRect/>
          </a:stretch>
        </p:blipFill>
        <p:spPr>
          <a:xfrm>
            <a:off x="7853187" y="3297237"/>
            <a:ext cx="3381375" cy="2028825"/>
          </a:xfrm>
          <a:prstGeom prst="rect">
            <a:avLst/>
          </a:prstGeom>
        </p:spPr>
      </p:pic>
      <p:sp>
        <p:nvSpPr>
          <p:cNvPr id="7" name="Rectangle 2">
            <a:extLst>
              <a:ext uri="{FF2B5EF4-FFF2-40B4-BE49-F238E27FC236}">
                <a16:creationId xmlns:a16="http://schemas.microsoft.com/office/drawing/2014/main" id="{4501F0BC-4D5E-46F7-92E5-EAC844107824}"/>
              </a:ext>
            </a:extLst>
          </p:cNvPr>
          <p:cNvSpPr>
            <a:spLocks noChangeArrowheads="1"/>
          </p:cNvSpPr>
          <p:nvPr/>
        </p:nvSpPr>
        <p:spPr bwMode="auto">
          <a:xfrm>
            <a:off x="0" y="0"/>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rPr>
              <a:t>w = Entry( master, option, ... ) </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430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F1D1-1E81-4ED1-9369-6E984286BEBA}"/>
              </a:ext>
            </a:extLst>
          </p:cNvPr>
          <p:cNvSpPr>
            <a:spLocks noGrp="1"/>
          </p:cNvSpPr>
          <p:nvPr>
            <p:ph type="title"/>
          </p:nvPr>
        </p:nvSpPr>
        <p:spPr/>
        <p:txBody>
          <a:bodyPr/>
          <a:lstStyle/>
          <a:p>
            <a:r>
              <a:rPr lang="en-US"/>
              <a:t>Grid Widget</a:t>
            </a:r>
            <a:endParaRPr lang="en-US" dirty="0"/>
          </a:p>
        </p:txBody>
      </p:sp>
      <p:sp>
        <p:nvSpPr>
          <p:cNvPr id="3" name="Content Placeholder 2">
            <a:extLst>
              <a:ext uri="{FF2B5EF4-FFF2-40B4-BE49-F238E27FC236}">
                <a16:creationId xmlns:a16="http://schemas.microsoft.com/office/drawing/2014/main" id="{52200755-46BE-4AB9-91FA-DFE006592A58}"/>
              </a:ext>
            </a:extLst>
          </p:cNvPr>
          <p:cNvSpPr>
            <a:spLocks noGrp="1"/>
          </p:cNvSpPr>
          <p:nvPr>
            <p:ph idx="1"/>
          </p:nvPr>
        </p:nvSpPr>
        <p:spPr>
          <a:xfrm>
            <a:off x="1154955" y="2603500"/>
            <a:ext cx="4667348" cy="3280832"/>
          </a:xfrm>
        </p:spPr>
        <p:txBody>
          <a:bodyPr>
            <a:normAutofit lnSpcReduction="10000"/>
          </a:bodyPr>
          <a:lstStyle/>
          <a:p>
            <a:r>
              <a:rPr lang="en-US" dirty="0" err="1"/>
              <a:t>Tkinter</a:t>
            </a:r>
            <a:r>
              <a:rPr lang="en-US" dirty="0"/>
              <a:t> stacks widgets on top of each other and is very hard to align the GUI the way we want</a:t>
            </a:r>
          </a:p>
          <a:p>
            <a:r>
              <a:rPr lang="en-US" dirty="0"/>
              <a:t>The </a:t>
            </a:r>
            <a:r>
              <a:rPr lang="en-US" b="1" dirty="0"/>
              <a:t>Grid</a:t>
            </a:r>
            <a:r>
              <a:rPr lang="en-US" dirty="0"/>
              <a:t> geometry manager puts the widgets in a 2-dimensional table. The master widget is split into a number of rows and columns, and each “cell” in the resulting table can hold a widget.</a:t>
            </a:r>
          </a:p>
          <a:p>
            <a:r>
              <a:rPr lang="en-US" dirty="0"/>
              <a:t>Creating something like the picture below is not possible, without grid:</a:t>
            </a:r>
          </a:p>
          <a:p>
            <a:pPr marL="0" indent="0">
              <a:buNone/>
            </a:pPr>
            <a:endParaRPr lang="en-US" dirty="0"/>
          </a:p>
        </p:txBody>
      </p:sp>
      <p:pic>
        <p:nvPicPr>
          <p:cNvPr id="4" name="Picture 3">
            <a:extLst>
              <a:ext uri="{FF2B5EF4-FFF2-40B4-BE49-F238E27FC236}">
                <a16:creationId xmlns:a16="http://schemas.microsoft.com/office/drawing/2014/main" id="{159FCA85-DB77-4181-929C-A6681214FDE7}"/>
              </a:ext>
            </a:extLst>
          </p:cNvPr>
          <p:cNvPicPr>
            <a:picLocks noChangeAspect="1"/>
          </p:cNvPicPr>
          <p:nvPr/>
        </p:nvPicPr>
        <p:blipFill>
          <a:blip r:embed="rId2"/>
          <a:stretch>
            <a:fillRect/>
          </a:stretch>
        </p:blipFill>
        <p:spPr>
          <a:xfrm>
            <a:off x="7156579" y="2331778"/>
            <a:ext cx="4011173" cy="4215007"/>
          </a:xfrm>
          <a:prstGeom prst="rect">
            <a:avLst/>
          </a:prstGeom>
        </p:spPr>
      </p:pic>
      <p:pic>
        <p:nvPicPr>
          <p:cNvPr id="5" name="Picture 4">
            <a:extLst>
              <a:ext uri="{FF2B5EF4-FFF2-40B4-BE49-F238E27FC236}">
                <a16:creationId xmlns:a16="http://schemas.microsoft.com/office/drawing/2014/main" id="{AD587682-8E56-4F3B-9844-084864BA41F0}"/>
              </a:ext>
            </a:extLst>
          </p:cNvPr>
          <p:cNvPicPr>
            <a:picLocks noChangeAspect="1"/>
          </p:cNvPicPr>
          <p:nvPr/>
        </p:nvPicPr>
        <p:blipFill>
          <a:blip r:embed="rId3"/>
          <a:stretch>
            <a:fillRect/>
          </a:stretch>
        </p:blipFill>
        <p:spPr>
          <a:xfrm>
            <a:off x="1483042" y="5651124"/>
            <a:ext cx="4011174" cy="1037826"/>
          </a:xfrm>
          <a:prstGeom prst="rect">
            <a:avLst/>
          </a:prstGeom>
        </p:spPr>
      </p:pic>
    </p:spTree>
    <p:extLst>
      <p:ext uri="{BB962C8B-B14F-4D97-AF65-F5344CB8AC3E}">
        <p14:creationId xmlns:p14="http://schemas.microsoft.com/office/powerpoint/2010/main" val="41815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A8DA-9F2E-49CE-A9AE-6225080DC3AC}"/>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66E2BBDB-7512-442D-9A93-C2B64C5FB61D}"/>
              </a:ext>
            </a:extLst>
          </p:cNvPr>
          <p:cNvSpPr>
            <a:spLocks noGrp="1"/>
          </p:cNvSpPr>
          <p:nvPr>
            <p:ph idx="1"/>
          </p:nvPr>
        </p:nvSpPr>
        <p:spPr/>
        <p:txBody>
          <a:bodyPr/>
          <a:lstStyle/>
          <a:p>
            <a:r>
              <a:rPr lang="en-US" dirty="0"/>
              <a:t>Build a calculator with Add/subtract/divide/multiply/square a number</a:t>
            </a:r>
          </a:p>
          <a:p>
            <a:r>
              <a:rPr lang="en-US"/>
              <a:t>Upload the file </a:t>
            </a:r>
            <a:r>
              <a:rPr lang="en-US" dirty="0"/>
              <a:t>to your </a:t>
            </a:r>
            <a:r>
              <a:rPr lang="en-US" dirty="0" err="1"/>
              <a:t>Github</a:t>
            </a:r>
            <a:r>
              <a:rPr lang="en-US" dirty="0"/>
              <a:t> pages</a:t>
            </a:r>
          </a:p>
          <a:p>
            <a:endParaRPr lang="en-US" dirty="0"/>
          </a:p>
          <a:p>
            <a:endParaRPr lang="en-US" dirty="0"/>
          </a:p>
        </p:txBody>
      </p:sp>
      <p:pic>
        <p:nvPicPr>
          <p:cNvPr id="4" name="Picture 3">
            <a:extLst>
              <a:ext uri="{FF2B5EF4-FFF2-40B4-BE49-F238E27FC236}">
                <a16:creationId xmlns:a16="http://schemas.microsoft.com/office/drawing/2014/main" id="{7E674AD3-9EFC-45D5-8180-CF5A9A564F5B}"/>
              </a:ext>
            </a:extLst>
          </p:cNvPr>
          <p:cNvPicPr>
            <a:picLocks noChangeAspect="1"/>
          </p:cNvPicPr>
          <p:nvPr/>
        </p:nvPicPr>
        <p:blipFill>
          <a:blip r:embed="rId2"/>
          <a:stretch>
            <a:fillRect/>
          </a:stretch>
        </p:blipFill>
        <p:spPr>
          <a:xfrm>
            <a:off x="7049565" y="3069156"/>
            <a:ext cx="2202707" cy="3416300"/>
          </a:xfrm>
          <a:prstGeom prst="rect">
            <a:avLst/>
          </a:prstGeom>
        </p:spPr>
      </p:pic>
    </p:spTree>
    <p:extLst>
      <p:ext uri="{BB962C8B-B14F-4D97-AF65-F5344CB8AC3E}">
        <p14:creationId xmlns:p14="http://schemas.microsoft.com/office/powerpoint/2010/main" val="1382886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2C4C-36BA-4B3D-AFD1-13F3FB0CDF0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1A8BBAE-DE97-41CA-BF11-E6EE50212AFD}"/>
              </a:ext>
            </a:extLst>
          </p:cNvPr>
          <p:cNvSpPr>
            <a:spLocks noGrp="1"/>
          </p:cNvSpPr>
          <p:nvPr>
            <p:ph idx="1"/>
          </p:nvPr>
        </p:nvSpPr>
        <p:spPr/>
        <p:txBody>
          <a:bodyPr>
            <a:normAutofit/>
          </a:bodyPr>
          <a:lstStyle/>
          <a:p>
            <a:r>
              <a:rPr lang="en-US" sz="2000" dirty="0">
                <a:solidFill>
                  <a:schemeClr val="tx1"/>
                </a:solidFill>
                <a:hlinkClick r:id="rId2">
                  <a:extLst>
                    <a:ext uri="{A12FA001-AC4F-418D-AE19-62706E023703}">
                      <ahyp:hlinkClr xmlns:ahyp="http://schemas.microsoft.com/office/drawing/2018/hyperlinkcolor" val="tx"/>
                    </a:ext>
                  </a:extLst>
                </a:hlinkClick>
              </a:rPr>
              <a:t>Use this link to help you create your GUI</a:t>
            </a:r>
          </a:p>
          <a:p>
            <a:pPr lvl="1"/>
            <a:r>
              <a:rPr lang="en-US" sz="2000" dirty="0">
                <a:solidFill>
                  <a:schemeClr val="tx1"/>
                </a:solidFill>
                <a:hlinkClick r:id="rId2">
                  <a:extLst>
                    <a:ext uri="{A12FA001-AC4F-418D-AE19-62706E023703}">
                      <ahyp:hlinkClr xmlns:ahyp="http://schemas.microsoft.com/office/drawing/2018/hyperlinkcolor" val="tx"/>
                    </a:ext>
                  </a:extLst>
                </a:hlinkClick>
              </a:rPr>
              <a:t>Has many examples and great explanations on how to create GUI</a:t>
            </a:r>
          </a:p>
          <a:p>
            <a:pPr lvl="2"/>
            <a:r>
              <a:rPr lang="en-US" sz="2000" dirty="0">
                <a:solidFill>
                  <a:srgbClr val="0070C0"/>
                </a:solidFill>
                <a:hlinkClick r:id="rId2">
                  <a:extLst>
                    <a:ext uri="{A12FA001-AC4F-418D-AE19-62706E023703}">
                      <ahyp:hlinkClr xmlns:ahyp="http://schemas.microsoft.com/office/drawing/2018/hyperlinkcolor" val="tx"/>
                    </a:ext>
                  </a:extLst>
                </a:hlinkClick>
              </a:rPr>
              <a:t>Python - GUI Programming (</a:t>
            </a:r>
            <a:r>
              <a:rPr lang="en-US" sz="2000" dirty="0" err="1">
                <a:solidFill>
                  <a:srgbClr val="0070C0"/>
                </a:solidFill>
                <a:hlinkClick r:id="rId2">
                  <a:extLst>
                    <a:ext uri="{A12FA001-AC4F-418D-AE19-62706E023703}">
                      <ahyp:hlinkClr xmlns:ahyp="http://schemas.microsoft.com/office/drawing/2018/hyperlinkcolor" val="tx"/>
                    </a:ext>
                  </a:extLst>
                </a:hlinkClick>
              </a:rPr>
              <a:t>Tkinter</a:t>
            </a:r>
            <a:r>
              <a:rPr lang="en-US" sz="2000" dirty="0">
                <a:solidFill>
                  <a:srgbClr val="0070C0"/>
                </a:solidFill>
                <a:hlinkClick r:id="rId2">
                  <a:extLst>
                    <a:ext uri="{A12FA001-AC4F-418D-AE19-62706E023703}">
                      <ahyp:hlinkClr xmlns:ahyp="http://schemas.microsoft.com/office/drawing/2018/hyperlinkcolor" val="tx"/>
                    </a:ext>
                  </a:extLst>
                </a:hlinkClick>
              </a:rPr>
              <a:t>) - </a:t>
            </a:r>
            <a:r>
              <a:rPr lang="en-US" sz="2000" dirty="0" err="1">
                <a:solidFill>
                  <a:srgbClr val="0070C0"/>
                </a:solidFill>
                <a:hlinkClick r:id="rId2">
                  <a:extLst>
                    <a:ext uri="{A12FA001-AC4F-418D-AE19-62706E023703}">
                      <ahyp:hlinkClr xmlns:ahyp="http://schemas.microsoft.com/office/drawing/2018/hyperlinkcolor" val="tx"/>
                    </a:ext>
                  </a:extLst>
                </a:hlinkClick>
              </a:rPr>
              <a:t>Tutorialspoint</a:t>
            </a:r>
            <a:endParaRPr lang="en-US" sz="2000" dirty="0">
              <a:solidFill>
                <a:srgbClr val="0070C0"/>
              </a:solidFill>
            </a:endParaRPr>
          </a:p>
        </p:txBody>
      </p:sp>
    </p:spTree>
    <p:extLst>
      <p:ext uri="{BB962C8B-B14F-4D97-AF65-F5344CB8AC3E}">
        <p14:creationId xmlns:p14="http://schemas.microsoft.com/office/powerpoint/2010/main" val="2928947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147DDEC6542D4C80E2AEADB2294918" ma:contentTypeVersion="13" ma:contentTypeDescription="Create a new document." ma:contentTypeScope="" ma:versionID="57a9bbd6b75d8df2b3ab38615551822c">
  <xsd:schema xmlns:xsd="http://www.w3.org/2001/XMLSchema" xmlns:xs="http://www.w3.org/2001/XMLSchema" xmlns:p="http://schemas.microsoft.com/office/2006/metadata/properties" xmlns:ns3="3bab8906-1c9b-46bf-a2e6-7807ac4339e6" xmlns:ns4="1e248713-6431-4cb6-8222-697504f89505" targetNamespace="http://schemas.microsoft.com/office/2006/metadata/properties" ma:root="true" ma:fieldsID="bbf334c377d5cb7270f8eab29fd3a6af" ns3:_="" ns4:_="">
    <xsd:import namespace="3bab8906-1c9b-46bf-a2e6-7807ac4339e6"/>
    <xsd:import namespace="1e248713-6431-4cb6-8222-697504f8950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ab8906-1c9b-46bf-a2e6-7807ac4339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248713-6431-4cb6-8222-697504f8950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C9CA29-6328-4AFD-9DA1-6B6F6BDF95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ab8906-1c9b-46bf-a2e6-7807ac4339e6"/>
    <ds:schemaRef ds:uri="1e248713-6431-4cb6-8222-697504f895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F9C743-B75C-4AF7-A64E-FC7C4D2468F3}">
  <ds:schemaRefs>
    <ds:schemaRef ds:uri="http://schemas.microsoft.com/sharepoint/v3/contenttype/forms"/>
  </ds:schemaRefs>
</ds:datastoreItem>
</file>

<file path=customXml/itemProps3.xml><?xml version="1.0" encoding="utf-8"?>
<ds:datastoreItem xmlns:ds="http://schemas.openxmlformats.org/officeDocument/2006/customXml" ds:itemID="{2F5052F8-EC9D-40EC-A74C-406B446E2D8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{DDAEEE54-E092-4261-8E6B-A07CEB699E6B}tf02900722</Template>
  <TotalTime>43</TotalTime>
  <Words>351</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Courier New</vt:lpstr>
      <vt:lpstr>Wingdings 3</vt:lpstr>
      <vt:lpstr>Ion Boardroom</vt:lpstr>
      <vt:lpstr>Learn Python 17</vt:lpstr>
      <vt:lpstr>Agenda</vt:lpstr>
      <vt:lpstr>Button Commands</vt:lpstr>
      <vt:lpstr>Lambda Commands</vt:lpstr>
      <vt:lpstr>Entry Widget</vt:lpstr>
      <vt:lpstr>Grid Widget</vt:lpstr>
      <vt:lpstr>Homework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Python 17</dc:title>
  <dc:creator>Yelisetti, Vishal</dc:creator>
  <cp:lastModifiedBy>Yelisetti, Vishal</cp:lastModifiedBy>
  <cp:revision>3</cp:revision>
  <dcterms:created xsi:type="dcterms:W3CDTF">2020-12-19T14:42:56Z</dcterms:created>
  <dcterms:modified xsi:type="dcterms:W3CDTF">2020-12-19T15:30:54Z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0x0101005A147DDEC6542D4C80E2AEADB2294918</vt:lpwstr>
  </property>
</Properties>
</file>