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31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30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2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31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59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2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9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4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03EC5C-9C7D-44C6-8B00-940AD2A83732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6C65CDC-3741-4911-9EF0-C2E424D538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8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VishalAtreAtre/GlossyWeirdSystemadministrator#main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59B5-CE59-46E3-8AD9-AE870675F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Python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CB51-883C-41BD-A8F8-214598886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STEM Outreach</a:t>
            </a:r>
          </a:p>
          <a:p>
            <a:r>
              <a:rPr lang="en-US" dirty="0"/>
              <a:t>Vishal Yelisetti</a:t>
            </a:r>
          </a:p>
        </p:txBody>
      </p:sp>
    </p:spTree>
    <p:extLst>
      <p:ext uri="{BB962C8B-B14F-4D97-AF65-F5344CB8AC3E}">
        <p14:creationId xmlns:p14="http://schemas.microsoft.com/office/powerpoint/2010/main" val="2568221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30C2-1C74-49C5-B10F-19253D68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3796-73A0-400B-AB38-B91EBE209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sum of all numbers less than 10, using a for loop and a List</a:t>
            </a:r>
          </a:p>
        </p:txBody>
      </p:sp>
    </p:spTree>
    <p:extLst>
      <p:ext uri="{BB962C8B-B14F-4D97-AF65-F5344CB8AC3E}">
        <p14:creationId xmlns:p14="http://schemas.microsoft.com/office/powerpoint/2010/main" val="13834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0E10-F7A8-4259-8D69-D3E7C920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58C3-A7B8-41B0-BEEA-0F2A9F30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 over last week’s homework/Questions</a:t>
            </a:r>
          </a:p>
          <a:p>
            <a:r>
              <a:rPr lang="en-US" dirty="0"/>
              <a:t>Importing code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Comments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Circle</a:t>
            </a:r>
          </a:p>
          <a:p>
            <a:r>
              <a:rPr lang="en-US" dirty="0"/>
              <a:t>First Data Structure – List</a:t>
            </a:r>
          </a:p>
          <a:p>
            <a:r>
              <a:rPr lang="en-US" dirty="0"/>
              <a:t>Homework – Count the sum of all numbers less than 10, using a for loop and a List</a:t>
            </a:r>
          </a:p>
          <a:p>
            <a:r>
              <a:rPr lang="en-US" dirty="0"/>
              <a:t>Questions/Feedback</a:t>
            </a:r>
          </a:p>
        </p:txBody>
      </p:sp>
    </p:spTree>
    <p:extLst>
      <p:ext uri="{BB962C8B-B14F-4D97-AF65-F5344CB8AC3E}">
        <p14:creationId xmlns:p14="http://schemas.microsoft.com/office/powerpoint/2010/main" val="3601546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3EE-B84B-4747-980D-357C637D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2783-013C-453C-A7BE-A99B824A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you guys explain your code</a:t>
            </a:r>
          </a:p>
          <a:p>
            <a:pPr lvl="1"/>
            <a:r>
              <a:rPr lang="en-US" dirty="0">
                <a:hlinkClick r:id="rId2"/>
              </a:rPr>
              <a:t>https://repl.it/@VishalAtreAtre/GlossyWeirdSystemadministrator#main.py</a:t>
            </a:r>
            <a:endParaRPr lang="en-US" dirty="0"/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What was hard?</a:t>
            </a:r>
          </a:p>
          <a:p>
            <a:pPr lvl="1"/>
            <a:r>
              <a:rPr lang="en-US" dirty="0"/>
              <a:t>What was easy?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5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8AD3-0FB4-43F3-9C7C-8B29B32F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BE1D-4074-405D-B208-77D2BE009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File</a:t>
            </a:r>
          </a:p>
          <a:p>
            <a:pPr lvl="1"/>
            <a:r>
              <a:rPr lang="en-US" dirty="0"/>
              <a:t>Name the file what you like</a:t>
            </a:r>
          </a:p>
          <a:p>
            <a:r>
              <a:rPr lang="en-US" dirty="0"/>
              <a:t>Create a method </a:t>
            </a:r>
          </a:p>
          <a:p>
            <a:pPr lvl="1"/>
            <a:r>
              <a:rPr lang="en-US" dirty="0"/>
              <a:t>&lt;Name&gt;():</a:t>
            </a:r>
          </a:p>
          <a:p>
            <a:pPr lvl="1"/>
            <a:r>
              <a:rPr lang="en-US" dirty="0"/>
              <a:t>Give the method name what you want</a:t>
            </a:r>
          </a:p>
          <a:p>
            <a:r>
              <a:rPr lang="en-US" dirty="0"/>
              <a:t>Add code to your method</a:t>
            </a:r>
          </a:p>
          <a:p>
            <a:r>
              <a:rPr lang="en-US" dirty="0"/>
              <a:t>Come back to your main.py</a:t>
            </a:r>
          </a:p>
          <a:p>
            <a:pPr lvl="1"/>
            <a:r>
              <a:rPr lang="en-US" dirty="0"/>
              <a:t>Import your python module</a:t>
            </a:r>
          </a:p>
          <a:p>
            <a:pPr lvl="1"/>
            <a:r>
              <a:rPr lang="en-US" dirty="0"/>
              <a:t>Assign variable to your method that you are using</a:t>
            </a:r>
          </a:p>
          <a:p>
            <a:pPr marL="457200" lvl="1" indent="0">
              <a:buNone/>
            </a:pPr>
            <a:r>
              <a:rPr lang="en-US" dirty="0"/>
              <a:t>Example: </a:t>
            </a:r>
            <a:r>
              <a:rPr lang="en-US" b="1" dirty="0"/>
              <a:t>Apple = </a:t>
            </a:r>
            <a:r>
              <a:rPr lang="en-US" b="1" dirty="0" err="1"/>
              <a:t>Fruit.apple</a:t>
            </a:r>
            <a:r>
              <a:rPr lang="en-US" b="1" dirty="0"/>
              <a:t>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3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3DE-6D99-49E0-8A85-71EBAC31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30DB1-5A1F-41A7-93AD-FFD4A74A1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printing out to the console</a:t>
            </a:r>
          </a:p>
          <a:p>
            <a:r>
              <a:rPr lang="en-US" dirty="0"/>
              <a:t>Can be used to find the value of a variable</a:t>
            </a:r>
          </a:p>
          <a:p>
            <a:r>
              <a:rPr lang="en-US" dirty="0"/>
              <a:t>Used to figure out where you are in code</a:t>
            </a:r>
          </a:p>
          <a:p>
            <a:r>
              <a:rPr lang="en-US" dirty="0"/>
              <a:t>To use: </a:t>
            </a:r>
          </a:p>
          <a:p>
            <a:pPr lvl="1"/>
            <a:r>
              <a:rPr lang="en-US" b="1" dirty="0"/>
              <a:t>print(“&lt;statement&gt;”)</a:t>
            </a:r>
          </a:p>
        </p:txBody>
      </p:sp>
    </p:spTree>
    <p:extLst>
      <p:ext uri="{BB962C8B-B14F-4D97-AF65-F5344CB8AC3E}">
        <p14:creationId xmlns:p14="http://schemas.microsoft.com/office/powerpoint/2010/main" val="256136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2F2-CAD2-4E1A-8B40-D21EF00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8566-C605-4324-B37E-A8866C61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ask for input from the user to make the program interactive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/>
              <a:t>Assign a variable</a:t>
            </a:r>
          </a:p>
          <a:p>
            <a:pPr lvl="1"/>
            <a:r>
              <a:rPr lang="en-US" b="1" dirty="0"/>
              <a:t>name = str(input(“what is your name?”))</a:t>
            </a:r>
          </a:p>
        </p:txBody>
      </p:sp>
    </p:spTree>
    <p:extLst>
      <p:ext uri="{BB962C8B-B14F-4D97-AF65-F5344CB8AC3E}">
        <p14:creationId xmlns:p14="http://schemas.microsoft.com/office/powerpoint/2010/main" val="216812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3DFB-F458-4B9F-A25C-C0F5B267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D7DA-99D8-45F8-BB8E-EF7C07FE3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Helpful text only used for the reader</a:t>
            </a:r>
          </a:p>
          <a:p>
            <a:r>
              <a:rPr lang="en-US" dirty="0"/>
              <a:t>Code will not execute </a:t>
            </a:r>
          </a:p>
          <a:p>
            <a:r>
              <a:rPr lang="en-US" dirty="0"/>
              <a:t>To comment</a:t>
            </a:r>
          </a:p>
          <a:p>
            <a:pPr lvl="1"/>
            <a:r>
              <a:rPr lang="en-US" dirty="0"/>
              <a:t>Infront of the line you want to comment, use </a:t>
            </a:r>
            <a:r>
              <a:rPr lang="en-US" b="1" dirty="0"/>
              <a:t>“#”</a:t>
            </a:r>
          </a:p>
          <a:p>
            <a:pPr lvl="2"/>
            <a:r>
              <a:rPr lang="en-US" dirty="0"/>
              <a:t>Example: </a:t>
            </a:r>
            <a:r>
              <a:rPr lang="en-US" b="1" dirty="0"/>
              <a:t># This is a comment</a:t>
            </a:r>
          </a:p>
          <a:p>
            <a:pPr lvl="1"/>
            <a:r>
              <a:rPr lang="en-US" dirty="0"/>
              <a:t>Shortcut: </a:t>
            </a:r>
            <a:r>
              <a:rPr lang="en-US" b="1" dirty="0"/>
              <a:t>“</a:t>
            </a:r>
            <a:r>
              <a:rPr lang="en-US" b="1" dirty="0" err="1"/>
              <a:t>cntrl</a:t>
            </a:r>
            <a:r>
              <a:rPr lang="en-US" b="1" dirty="0"/>
              <a:t> + /” </a:t>
            </a:r>
            <a:r>
              <a:rPr lang="en-US" dirty="0"/>
              <a:t>in </a:t>
            </a:r>
            <a:r>
              <a:rPr lang="en-US" dirty="0" err="1"/>
              <a:t>repl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(might be different in other editors)</a:t>
            </a:r>
          </a:p>
        </p:txBody>
      </p:sp>
    </p:spTree>
    <p:extLst>
      <p:ext uri="{BB962C8B-B14F-4D97-AF65-F5344CB8AC3E}">
        <p14:creationId xmlns:p14="http://schemas.microsoft.com/office/powerpoint/2010/main" val="47867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B2F2-CAD2-4E1A-8B40-D21EF00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98566-C605-4324-B37E-A8866C61D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ask for input from the user to make the program interactive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dirty="0"/>
              <a:t>Assign a variable</a:t>
            </a:r>
          </a:p>
          <a:p>
            <a:pPr lvl="1"/>
            <a:r>
              <a:rPr lang="en-US" b="1" dirty="0"/>
              <a:t>name = str(input(“what is your name?”))</a:t>
            </a:r>
          </a:p>
        </p:txBody>
      </p:sp>
    </p:spTree>
    <p:extLst>
      <p:ext uri="{BB962C8B-B14F-4D97-AF65-F5344CB8AC3E}">
        <p14:creationId xmlns:p14="http://schemas.microsoft.com/office/powerpoint/2010/main" val="215430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4025-50E0-4326-B4BA-FE38E8F3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83B1-92E8-4DF7-88F1-A0BBE1A6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list is nothing but a sequence of items, ordered but can be changed</a:t>
            </a:r>
          </a:p>
          <a:p>
            <a:r>
              <a:rPr lang="en-US" dirty="0"/>
              <a:t>List in python starts at index 0 (weird right?) </a:t>
            </a:r>
          </a:p>
          <a:p>
            <a:pPr lvl="1"/>
            <a:r>
              <a:rPr lang="en-US" dirty="0"/>
              <a:t>Used for Memory and address allocation</a:t>
            </a:r>
          </a:p>
          <a:p>
            <a:r>
              <a:rPr lang="en-US" dirty="0"/>
              <a:t>To use:</a:t>
            </a:r>
          </a:p>
          <a:p>
            <a:pPr lvl="1"/>
            <a:r>
              <a:rPr lang="en-US" b="1" dirty="0" err="1"/>
              <a:t>number_list</a:t>
            </a:r>
            <a:r>
              <a:rPr lang="en-US" b="1" dirty="0"/>
              <a:t> = [1,2,3,4,5,6,7,8,9,10] </a:t>
            </a:r>
            <a:r>
              <a:rPr lang="en-US" dirty="0"/>
              <a:t>	</a:t>
            </a:r>
          </a:p>
          <a:p>
            <a:r>
              <a:rPr lang="en-US" dirty="0"/>
              <a:t>To use a item in list: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number_list</a:t>
            </a:r>
            <a:r>
              <a:rPr lang="en-US" dirty="0"/>
              <a:t>[0])</a:t>
            </a:r>
          </a:p>
        </p:txBody>
      </p:sp>
    </p:spTree>
    <p:extLst>
      <p:ext uri="{BB962C8B-B14F-4D97-AF65-F5344CB8AC3E}">
        <p14:creationId xmlns:p14="http://schemas.microsoft.com/office/powerpoint/2010/main" val="1454236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1531</TotalTime>
  <Words>341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Learn Python 2</vt:lpstr>
      <vt:lpstr>Agenda</vt:lpstr>
      <vt:lpstr>Homework</vt:lpstr>
      <vt:lpstr>Importing Code</vt:lpstr>
      <vt:lpstr>Print</vt:lpstr>
      <vt:lpstr>Input </vt:lpstr>
      <vt:lpstr>Comments </vt:lpstr>
      <vt:lpstr>Colors</vt:lpstr>
      <vt:lpstr>List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Python 2</dc:title>
  <dc:creator>Yelisetti, Vishal</dc:creator>
  <cp:lastModifiedBy>Yelisetti, Vishal</cp:lastModifiedBy>
  <cp:revision>8</cp:revision>
  <dcterms:created xsi:type="dcterms:W3CDTF">2020-07-25T14:15:03Z</dcterms:created>
  <dcterms:modified xsi:type="dcterms:W3CDTF">2020-07-26T15:51:28Z</dcterms:modified>
</cp:coreProperties>
</file>