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9" r:id="rId3"/>
    <p:sldId id="257" r:id="rId4"/>
    <p:sldId id="284" r:id="rId5"/>
    <p:sldId id="285" r:id="rId6"/>
    <p:sldId id="286" r:id="rId7"/>
    <p:sldId id="261" r:id="rId8"/>
    <p:sldId id="259" r:id="rId9"/>
    <p:sldId id="290" r:id="rId10"/>
    <p:sldId id="260" r:id="rId11"/>
    <p:sldId id="264" r:id="rId12"/>
    <p:sldId id="266" r:id="rId13"/>
    <p:sldId id="265" r:id="rId14"/>
    <p:sldId id="288" r:id="rId15"/>
    <p:sldId id="29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F3E327-199F-923E-65C6-C86A1C16737D}" name="Anderson, Jared" initials="JA" userId="S::Jared.Anderson@bsci.com::36bf03a2-621f-4c8b-8689-90866ecef7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05D"/>
    <a:srgbClr val="6F2280"/>
    <a:srgbClr val="E86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79A82-5B76-499B-A65E-E4CA18625D0F}" v="1029" dt="2025-04-28T18:39:27.080"/>
    <p1510:client id="{40AC963D-1ADD-4DAF-9EDA-850D0ED24C0D}" v="2115" dt="2025-04-28T18:12:34.253"/>
    <p1510:client id="{D416E7B5-1136-4E5E-8300-580B3D822ACF}" v="1309" dt="2025-04-28T18:24:56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EACFB-CAE8-4120-A23D-1F8C5C8B348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94BDA2-3250-4CC9-9010-32CD8CD07C86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Project Introduction</a:t>
          </a:r>
        </a:p>
      </dgm:t>
    </dgm:pt>
    <dgm:pt modelId="{9B27DF8A-1E6E-4D36-9736-C393B5504DF6}" type="parTrans" cxnId="{CF643945-4E29-4C4D-B332-C59EFC8F5931}">
      <dgm:prSet/>
      <dgm:spPr/>
      <dgm:t>
        <a:bodyPr/>
        <a:lstStyle/>
        <a:p>
          <a:endParaRPr lang="en-US"/>
        </a:p>
      </dgm:t>
    </dgm:pt>
    <dgm:pt modelId="{01D935D7-8898-46CC-842B-04E51E2C88A9}" type="sibTrans" cxnId="{CF643945-4E29-4C4D-B332-C59EFC8F5931}">
      <dgm:prSet/>
      <dgm:spPr/>
      <dgm:t>
        <a:bodyPr/>
        <a:lstStyle/>
        <a:p>
          <a:endParaRPr lang="en-US"/>
        </a:p>
      </dgm:t>
    </dgm:pt>
    <dgm:pt modelId="{9CC55C92-31D6-4646-9B49-6D4E5BCF13F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Methodology</a:t>
          </a:r>
        </a:p>
      </dgm:t>
    </dgm:pt>
    <dgm:pt modelId="{98650C22-BD55-44AF-A3E6-AD009D5CB6B7}" type="parTrans" cxnId="{BEE9597B-2D14-42AF-8D27-4C894AD68BE7}">
      <dgm:prSet/>
      <dgm:spPr/>
      <dgm:t>
        <a:bodyPr/>
        <a:lstStyle/>
        <a:p>
          <a:endParaRPr lang="en-US"/>
        </a:p>
      </dgm:t>
    </dgm:pt>
    <dgm:pt modelId="{5BD1609C-59E3-4DF7-805A-1598C4E26F1B}" type="sibTrans" cxnId="{BEE9597B-2D14-42AF-8D27-4C894AD68BE7}">
      <dgm:prSet/>
      <dgm:spPr/>
      <dgm:t>
        <a:bodyPr/>
        <a:lstStyle/>
        <a:p>
          <a:endParaRPr lang="en-US"/>
        </a:p>
      </dgm:t>
    </dgm:pt>
    <dgm:pt modelId="{D5024F61-C164-4D94-9E4F-0D88EE919C3E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Modeling Results</a:t>
          </a:r>
        </a:p>
      </dgm:t>
    </dgm:pt>
    <dgm:pt modelId="{A3FC779C-760C-44E2-B04C-7D976CA9D01A}" type="parTrans" cxnId="{9F742198-8441-4EAA-A6F8-C4B2A06E3F7D}">
      <dgm:prSet/>
      <dgm:spPr/>
      <dgm:t>
        <a:bodyPr/>
        <a:lstStyle/>
        <a:p>
          <a:endParaRPr lang="en-US"/>
        </a:p>
      </dgm:t>
    </dgm:pt>
    <dgm:pt modelId="{42FE6766-7F5A-4486-B33C-8074572352F3}" type="sibTrans" cxnId="{9F742198-8441-4EAA-A6F8-C4B2A06E3F7D}">
      <dgm:prSet/>
      <dgm:spPr/>
      <dgm:t>
        <a:bodyPr/>
        <a:lstStyle/>
        <a:p>
          <a:endParaRPr lang="en-US"/>
        </a:p>
      </dgm:t>
    </dgm:pt>
    <dgm:pt modelId="{9B660483-D4F9-4BC6-B6CD-EC573F14364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Discussion &amp; Future Research </a:t>
          </a:r>
        </a:p>
      </dgm:t>
    </dgm:pt>
    <dgm:pt modelId="{F8A200E2-644E-4E05-826B-4884BBD29820}" type="parTrans" cxnId="{132D7547-8181-4B36-950A-581C9CF6616E}">
      <dgm:prSet/>
      <dgm:spPr/>
      <dgm:t>
        <a:bodyPr/>
        <a:lstStyle/>
        <a:p>
          <a:endParaRPr lang="en-US"/>
        </a:p>
      </dgm:t>
    </dgm:pt>
    <dgm:pt modelId="{93CA1DCA-7E0A-464E-B923-DF97966DFB2A}" type="sibTrans" cxnId="{132D7547-8181-4B36-950A-581C9CF6616E}">
      <dgm:prSet/>
      <dgm:spPr/>
      <dgm:t>
        <a:bodyPr/>
        <a:lstStyle/>
        <a:p>
          <a:endParaRPr lang="en-US"/>
        </a:p>
      </dgm:t>
    </dgm:pt>
    <dgm:pt modelId="{96340B0B-8A2D-47BF-BFF0-764BA1D02BA4}" type="pres">
      <dgm:prSet presAssocID="{C50EACFB-CAE8-4120-A23D-1F8C5C8B3482}" presName="Name0" presStyleCnt="0">
        <dgm:presLayoutVars>
          <dgm:dir/>
          <dgm:resizeHandles val="exact"/>
        </dgm:presLayoutVars>
      </dgm:prSet>
      <dgm:spPr/>
    </dgm:pt>
    <dgm:pt modelId="{0C2CDFA4-2C43-4E18-9251-1A35452CE31B}" type="pres">
      <dgm:prSet presAssocID="{E794BDA2-3250-4CC9-9010-32CD8CD07C86}" presName="composite" presStyleCnt="0"/>
      <dgm:spPr/>
    </dgm:pt>
    <dgm:pt modelId="{8F84B1EC-D308-4CCC-92BA-270A51B8A035}" type="pres">
      <dgm:prSet presAssocID="{E794BDA2-3250-4CC9-9010-32CD8CD07C86}" presName="rect1" presStyleLbl="trAlignAcc1" presStyleIdx="0" presStyleCnt="4" custScaleX="241379">
        <dgm:presLayoutVars>
          <dgm:bulletEnabled val="1"/>
        </dgm:presLayoutVars>
      </dgm:prSet>
      <dgm:spPr/>
    </dgm:pt>
    <dgm:pt modelId="{422260BD-BF89-472D-BA22-78BCBDDD91F0}" type="pres">
      <dgm:prSet presAssocID="{E794BDA2-3250-4CC9-9010-32CD8CD07C86}" presName="rect2" presStyleLbl="fgImgPlace1" presStyleIdx="0" presStyleCnt="4" custScaleX="116245" custLinFactX="-122882" custLinFactNeighborX="-200000" custLinFactNeighborY="-763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CA687529-9EC1-4183-BE49-F7A046AD8703}" type="pres">
      <dgm:prSet presAssocID="{01D935D7-8898-46CC-842B-04E51E2C88A9}" presName="sibTrans" presStyleCnt="0"/>
      <dgm:spPr/>
    </dgm:pt>
    <dgm:pt modelId="{A65B0774-AF7F-4D24-B7EB-F58C9CF5EE3C}" type="pres">
      <dgm:prSet presAssocID="{9CC55C92-31D6-4646-9B49-6D4E5BCF13FA}" presName="composite" presStyleCnt="0"/>
      <dgm:spPr/>
    </dgm:pt>
    <dgm:pt modelId="{20C1B954-B0AF-4192-8A74-BD16719CFEF4}" type="pres">
      <dgm:prSet presAssocID="{9CC55C92-31D6-4646-9B49-6D4E5BCF13FA}" presName="rect1" presStyleLbl="trAlignAcc1" presStyleIdx="1" presStyleCnt="4" custScaleX="241379">
        <dgm:presLayoutVars>
          <dgm:bulletEnabled val="1"/>
        </dgm:presLayoutVars>
      </dgm:prSet>
      <dgm:spPr/>
    </dgm:pt>
    <dgm:pt modelId="{9DDD115F-8B0F-466B-A9BD-9C628CDEC488}" type="pres">
      <dgm:prSet presAssocID="{9CC55C92-31D6-4646-9B49-6D4E5BCF13FA}" presName="rect2" presStyleLbl="fgImgPlace1" presStyleIdx="1" presStyleCnt="4" custScaleX="116245" custLinFactX="-122882" custLinFactNeighborX="-200000" custLinFactNeighborY="-763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0C1EC8F2-9922-4A60-8D00-B0CD926B526B}" type="pres">
      <dgm:prSet presAssocID="{5BD1609C-59E3-4DF7-805A-1598C4E26F1B}" presName="sibTrans" presStyleCnt="0"/>
      <dgm:spPr/>
    </dgm:pt>
    <dgm:pt modelId="{D879127D-1804-4E33-B4E1-99ACF681EE3F}" type="pres">
      <dgm:prSet presAssocID="{D5024F61-C164-4D94-9E4F-0D88EE919C3E}" presName="composite" presStyleCnt="0"/>
      <dgm:spPr/>
    </dgm:pt>
    <dgm:pt modelId="{29C6C530-6E85-4760-99F7-002BE7EF1C47}" type="pres">
      <dgm:prSet presAssocID="{D5024F61-C164-4D94-9E4F-0D88EE919C3E}" presName="rect1" presStyleLbl="trAlignAcc1" presStyleIdx="2" presStyleCnt="4" custScaleX="241379">
        <dgm:presLayoutVars>
          <dgm:bulletEnabled val="1"/>
        </dgm:presLayoutVars>
      </dgm:prSet>
      <dgm:spPr/>
    </dgm:pt>
    <dgm:pt modelId="{7FB3121D-8C8F-40B5-A3C4-709C9552D0FC}" type="pres">
      <dgm:prSet presAssocID="{D5024F61-C164-4D94-9E4F-0D88EE919C3E}" presName="rect2" presStyleLbl="fgImgPlace1" presStyleIdx="2" presStyleCnt="4" custScaleX="116245" custLinFactX="-122882" custLinFactNeighborX="-200000" custLinFactNeighborY="-7631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C53EFF43-41EA-41AA-8ACD-437CF9719B41}" type="pres">
      <dgm:prSet presAssocID="{42FE6766-7F5A-4486-B33C-8074572352F3}" presName="sibTrans" presStyleCnt="0"/>
      <dgm:spPr/>
    </dgm:pt>
    <dgm:pt modelId="{332ECEC4-E9BA-4BE2-8A19-A589A7195D31}" type="pres">
      <dgm:prSet presAssocID="{9B660483-D4F9-4BC6-B6CD-EC573F14364A}" presName="composite" presStyleCnt="0"/>
      <dgm:spPr/>
    </dgm:pt>
    <dgm:pt modelId="{88EFA5F6-DCE6-43E0-B765-B55DA715CC63}" type="pres">
      <dgm:prSet presAssocID="{9B660483-D4F9-4BC6-B6CD-EC573F14364A}" presName="rect1" presStyleLbl="trAlignAcc1" presStyleIdx="3" presStyleCnt="4" custScaleX="240874" custLinFactNeighborX="325" custLinFactNeighborY="-4136">
        <dgm:presLayoutVars>
          <dgm:bulletEnabled val="1"/>
        </dgm:presLayoutVars>
      </dgm:prSet>
      <dgm:spPr/>
    </dgm:pt>
    <dgm:pt modelId="{FD6D7EA1-439C-4765-8A0F-0FAAD9727746}" type="pres">
      <dgm:prSet presAssocID="{9B660483-D4F9-4BC6-B6CD-EC573F14364A}" presName="rect2" presStyleLbl="fgImgPlace1" presStyleIdx="3" presStyleCnt="4" custScaleX="116245" custLinFactX="-122882" custLinFactNeighborX="-200000" custLinFactNeighborY="-689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</dgm:ptLst>
  <dgm:cxnLst>
    <dgm:cxn modelId="{694B8F04-531C-481A-9211-5E9A8300E9A8}" type="presOf" srcId="{D5024F61-C164-4D94-9E4F-0D88EE919C3E}" destId="{29C6C530-6E85-4760-99F7-002BE7EF1C47}" srcOrd="0" destOrd="0" presId="urn:microsoft.com/office/officeart/2008/layout/PictureStrips"/>
    <dgm:cxn modelId="{697CD324-A0A4-4284-985D-9E93CD05C258}" type="presOf" srcId="{E794BDA2-3250-4CC9-9010-32CD8CD07C86}" destId="{8F84B1EC-D308-4CCC-92BA-270A51B8A035}" srcOrd="0" destOrd="0" presId="urn:microsoft.com/office/officeart/2008/layout/PictureStrips"/>
    <dgm:cxn modelId="{9684305D-B4C0-4C74-94D6-3BD6E02DF5C6}" type="presOf" srcId="{9B660483-D4F9-4BC6-B6CD-EC573F14364A}" destId="{88EFA5F6-DCE6-43E0-B765-B55DA715CC63}" srcOrd="0" destOrd="0" presId="urn:microsoft.com/office/officeart/2008/layout/PictureStrips"/>
    <dgm:cxn modelId="{CF643945-4E29-4C4D-B332-C59EFC8F5931}" srcId="{C50EACFB-CAE8-4120-A23D-1F8C5C8B3482}" destId="{E794BDA2-3250-4CC9-9010-32CD8CD07C86}" srcOrd="0" destOrd="0" parTransId="{9B27DF8A-1E6E-4D36-9736-C393B5504DF6}" sibTransId="{01D935D7-8898-46CC-842B-04E51E2C88A9}"/>
    <dgm:cxn modelId="{132D7547-8181-4B36-950A-581C9CF6616E}" srcId="{C50EACFB-CAE8-4120-A23D-1F8C5C8B3482}" destId="{9B660483-D4F9-4BC6-B6CD-EC573F14364A}" srcOrd="3" destOrd="0" parTransId="{F8A200E2-644E-4E05-826B-4884BBD29820}" sibTransId="{93CA1DCA-7E0A-464E-B923-DF97966DFB2A}"/>
    <dgm:cxn modelId="{BEE9597B-2D14-42AF-8D27-4C894AD68BE7}" srcId="{C50EACFB-CAE8-4120-A23D-1F8C5C8B3482}" destId="{9CC55C92-31D6-4646-9B49-6D4E5BCF13FA}" srcOrd="1" destOrd="0" parTransId="{98650C22-BD55-44AF-A3E6-AD009D5CB6B7}" sibTransId="{5BD1609C-59E3-4DF7-805A-1598C4E26F1B}"/>
    <dgm:cxn modelId="{9F742198-8441-4EAA-A6F8-C4B2A06E3F7D}" srcId="{C50EACFB-CAE8-4120-A23D-1F8C5C8B3482}" destId="{D5024F61-C164-4D94-9E4F-0D88EE919C3E}" srcOrd="2" destOrd="0" parTransId="{A3FC779C-760C-44E2-B04C-7D976CA9D01A}" sibTransId="{42FE6766-7F5A-4486-B33C-8074572352F3}"/>
    <dgm:cxn modelId="{A34F889D-1D55-497E-97AC-843D787D2081}" type="presOf" srcId="{9CC55C92-31D6-4646-9B49-6D4E5BCF13FA}" destId="{20C1B954-B0AF-4192-8A74-BD16719CFEF4}" srcOrd="0" destOrd="0" presId="urn:microsoft.com/office/officeart/2008/layout/PictureStrips"/>
    <dgm:cxn modelId="{071208F0-CB9C-4A2B-94F8-123420BAC72E}" type="presOf" srcId="{C50EACFB-CAE8-4120-A23D-1F8C5C8B3482}" destId="{96340B0B-8A2D-47BF-BFF0-764BA1D02BA4}" srcOrd="0" destOrd="0" presId="urn:microsoft.com/office/officeart/2008/layout/PictureStrips"/>
    <dgm:cxn modelId="{48114431-6EF6-46DC-BBD5-77ED3CB239B1}" type="presParOf" srcId="{96340B0B-8A2D-47BF-BFF0-764BA1D02BA4}" destId="{0C2CDFA4-2C43-4E18-9251-1A35452CE31B}" srcOrd="0" destOrd="0" presId="urn:microsoft.com/office/officeart/2008/layout/PictureStrips"/>
    <dgm:cxn modelId="{5B2EEFDA-2B8C-48D6-A4F9-C1F5DA38FEBF}" type="presParOf" srcId="{0C2CDFA4-2C43-4E18-9251-1A35452CE31B}" destId="{8F84B1EC-D308-4CCC-92BA-270A51B8A035}" srcOrd="0" destOrd="0" presId="urn:microsoft.com/office/officeart/2008/layout/PictureStrips"/>
    <dgm:cxn modelId="{ED14504D-CB08-49CB-892F-265193FF24C4}" type="presParOf" srcId="{0C2CDFA4-2C43-4E18-9251-1A35452CE31B}" destId="{422260BD-BF89-472D-BA22-78BCBDDD91F0}" srcOrd="1" destOrd="0" presId="urn:microsoft.com/office/officeart/2008/layout/PictureStrips"/>
    <dgm:cxn modelId="{5CCC3E2B-572C-4A5A-B01C-855E3A72C66B}" type="presParOf" srcId="{96340B0B-8A2D-47BF-BFF0-764BA1D02BA4}" destId="{CA687529-9EC1-4183-BE49-F7A046AD8703}" srcOrd="1" destOrd="0" presId="urn:microsoft.com/office/officeart/2008/layout/PictureStrips"/>
    <dgm:cxn modelId="{7938027C-6215-4041-9BB0-A3DD6B09286F}" type="presParOf" srcId="{96340B0B-8A2D-47BF-BFF0-764BA1D02BA4}" destId="{A65B0774-AF7F-4D24-B7EB-F58C9CF5EE3C}" srcOrd="2" destOrd="0" presId="urn:microsoft.com/office/officeart/2008/layout/PictureStrips"/>
    <dgm:cxn modelId="{B1636BE3-AA24-4AB6-9A79-6AE6F4BD6058}" type="presParOf" srcId="{A65B0774-AF7F-4D24-B7EB-F58C9CF5EE3C}" destId="{20C1B954-B0AF-4192-8A74-BD16719CFEF4}" srcOrd="0" destOrd="0" presId="urn:microsoft.com/office/officeart/2008/layout/PictureStrips"/>
    <dgm:cxn modelId="{D0D60C3C-665A-490C-95AF-EDCD22ACC183}" type="presParOf" srcId="{A65B0774-AF7F-4D24-B7EB-F58C9CF5EE3C}" destId="{9DDD115F-8B0F-466B-A9BD-9C628CDEC488}" srcOrd="1" destOrd="0" presId="urn:microsoft.com/office/officeart/2008/layout/PictureStrips"/>
    <dgm:cxn modelId="{5BD84C40-86F1-44E8-BC41-8F2FCD8B06AC}" type="presParOf" srcId="{96340B0B-8A2D-47BF-BFF0-764BA1D02BA4}" destId="{0C1EC8F2-9922-4A60-8D00-B0CD926B526B}" srcOrd="3" destOrd="0" presId="urn:microsoft.com/office/officeart/2008/layout/PictureStrips"/>
    <dgm:cxn modelId="{F0F94649-8C60-4FEE-9484-B715F316184E}" type="presParOf" srcId="{96340B0B-8A2D-47BF-BFF0-764BA1D02BA4}" destId="{D879127D-1804-4E33-B4E1-99ACF681EE3F}" srcOrd="4" destOrd="0" presId="urn:microsoft.com/office/officeart/2008/layout/PictureStrips"/>
    <dgm:cxn modelId="{8D263037-D89B-4106-840D-23D66BAA1F49}" type="presParOf" srcId="{D879127D-1804-4E33-B4E1-99ACF681EE3F}" destId="{29C6C530-6E85-4760-99F7-002BE7EF1C47}" srcOrd="0" destOrd="0" presId="urn:microsoft.com/office/officeart/2008/layout/PictureStrips"/>
    <dgm:cxn modelId="{4E38939F-B3E2-4F48-B5DE-C1D4932FBA96}" type="presParOf" srcId="{D879127D-1804-4E33-B4E1-99ACF681EE3F}" destId="{7FB3121D-8C8F-40B5-A3C4-709C9552D0FC}" srcOrd="1" destOrd="0" presId="urn:microsoft.com/office/officeart/2008/layout/PictureStrips"/>
    <dgm:cxn modelId="{16B9E2D6-239D-4B41-8075-5AABDDD6C65D}" type="presParOf" srcId="{96340B0B-8A2D-47BF-BFF0-764BA1D02BA4}" destId="{C53EFF43-41EA-41AA-8ACD-437CF9719B41}" srcOrd="5" destOrd="0" presId="urn:microsoft.com/office/officeart/2008/layout/PictureStrips"/>
    <dgm:cxn modelId="{BF86A6D8-CE44-41F0-91DC-9B392C544BF7}" type="presParOf" srcId="{96340B0B-8A2D-47BF-BFF0-764BA1D02BA4}" destId="{332ECEC4-E9BA-4BE2-8A19-A589A7195D31}" srcOrd="6" destOrd="0" presId="urn:microsoft.com/office/officeart/2008/layout/PictureStrips"/>
    <dgm:cxn modelId="{EAF4036B-965E-4A57-8C69-BB29A2218C50}" type="presParOf" srcId="{332ECEC4-E9BA-4BE2-8A19-A589A7195D31}" destId="{88EFA5F6-DCE6-43E0-B765-B55DA715CC63}" srcOrd="0" destOrd="0" presId="urn:microsoft.com/office/officeart/2008/layout/PictureStrips"/>
    <dgm:cxn modelId="{01879344-1BE4-4529-940D-9DD9074F13B2}" type="presParOf" srcId="{332ECEC4-E9BA-4BE2-8A19-A589A7195D31}" destId="{FD6D7EA1-439C-4765-8A0F-0FAAD97277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214D9-9B12-4A9C-95AA-1A04DBD7D0E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2C8004-4948-4F99-B0BB-7D0FFFD6B512}">
      <dgm:prSet/>
      <dgm:spPr/>
      <dgm:t>
        <a:bodyPr/>
        <a:lstStyle/>
        <a:p>
          <a:r>
            <a:rPr lang="en-US"/>
            <a:t>Certain variables would be deemed unnecessary:</a:t>
          </a:r>
        </a:p>
      </dgm:t>
    </dgm:pt>
    <dgm:pt modelId="{C60676EB-F00E-4DAA-A5ED-E04660BC0278}" type="parTrans" cxnId="{CA9A25C5-6FE3-4D5D-8367-DCAC2C7A970C}">
      <dgm:prSet/>
      <dgm:spPr/>
      <dgm:t>
        <a:bodyPr/>
        <a:lstStyle/>
        <a:p>
          <a:endParaRPr lang="en-US"/>
        </a:p>
      </dgm:t>
    </dgm:pt>
    <dgm:pt modelId="{C1879AAA-151B-497F-A1A7-7DA2646773A2}" type="sibTrans" cxnId="{CA9A25C5-6FE3-4D5D-8367-DCAC2C7A970C}">
      <dgm:prSet/>
      <dgm:spPr/>
      <dgm:t>
        <a:bodyPr/>
        <a:lstStyle/>
        <a:p>
          <a:endParaRPr lang="en-US"/>
        </a:p>
      </dgm:t>
    </dgm:pt>
    <dgm:pt modelId="{BDC3821E-48A3-4C9C-A09B-8F1E226D1058}">
      <dgm:prSet/>
      <dgm:spPr/>
      <dgm:t>
        <a:bodyPr/>
        <a:lstStyle/>
        <a:p>
          <a:r>
            <a:rPr lang="en-US"/>
            <a:t>Years since Marriage</a:t>
          </a:r>
        </a:p>
      </dgm:t>
    </dgm:pt>
    <dgm:pt modelId="{7A049369-B105-4104-8FFB-A6DEB1A077F2}" type="parTrans" cxnId="{CBC9222B-6F68-435C-A835-2094A97C6D03}">
      <dgm:prSet/>
      <dgm:spPr/>
      <dgm:t>
        <a:bodyPr/>
        <a:lstStyle/>
        <a:p>
          <a:endParaRPr lang="en-US"/>
        </a:p>
      </dgm:t>
    </dgm:pt>
    <dgm:pt modelId="{F1C39BDE-86B1-4C67-8D4D-2AF8F6E0A133}" type="sibTrans" cxnId="{CBC9222B-6F68-435C-A835-2094A97C6D03}">
      <dgm:prSet/>
      <dgm:spPr/>
      <dgm:t>
        <a:bodyPr/>
        <a:lstStyle/>
        <a:p>
          <a:endParaRPr lang="en-US"/>
        </a:p>
      </dgm:t>
    </dgm:pt>
    <dgm:pt modelId="{DAF6F69B-016B-4F32-95C4-15440624DF49}">
      <dgm:prSet/>
      <dgm:spPr/>
      <dgm:t>
        <a:bodyPr/>
        <a:lstStyle/>
        <a:p>
          <a:r>
            <a:rPr lang="en-US"/>
            <a:t>Marriage Type</a:t>
          </a:r>
        </a:p>
      </dgm:t>
    </dgm:pt>
    <dgm:pt modelId="{8AD55E3A-BCDC-4373-8283-C9AD0ED3431C}" type="parTrans" cxnId="{13DEA28B-AE93-4F3A-9174-4EFB3FB65534}">
      <dgm:prSet/>
      <dgm:spPr/>
      <dgm:t>
        <a:bodyPr/>
        <a:lstStyle/>
        <a:p>
          <a:endParaRPr lang="en-US"/>
        </a:p>
      </dgm:t>
    </dgm:pt>
    <dgm:pt modelId="{13B103C7-16EB-4793-A6AE-62C9FA60E9A8}" type="sibTrans" cxnId="{13DEA28B-AE93-4F3A-9174-4EFB3FB65534}">
      <dgm:prSet/>
      <dgm:spPr/>
      <dgm:t>
        <a:bodyPr/>
        <a:lstStyle/>
        <a:p>
          <a:endParaRPr lang="en-US"/>
        </a:p>
      </dgm:t>
    </dgm:pt>
    <dgm:pt modelId="{46DA434B-750F-4D90-817E-A01B0C9D793C}">
      <dgm:prSet/>
      <dgm:spPr/>
      <dgm:t>
        <a:bodyPr/>
        <a:lstStyle/>
        <a:p>
          <a:r>
            <a:rPr lang="en-US"/>
            <a:t>Inter_Religion</a:t>
          </a:r>
        </a:p>
      </dgm:t>
    </dgm:pt>
    <dgm:pt modelId="{C3145DC1-374E-4D8A-A4D3-3F8ED5D0F7AC}" type="parTrans" cxnId="{30D0C1C6-A19D-4727-9FF8-E33B312CD8FD}">
      <dgm:prSet/>
      <dgm:spPr/>
      <dgm:t>
        <a:bodyPr/>
        <a:lstStyle/>
        <a:p>
          <a:endParaRPr lang="en-US"/>
        </a:p>
      </dgm:t>
    </dgm:pt>
    <dgm:pt modelId="{BD618D71-3B8D-4BA4-B11A-5ECAEAFD2AAA}" type="sibTrans" cxnId="{30D0C1C6-A19D-4727-9FF8-E33B312CD8FD}">
      <dgm:prSet/>
      <dgm:spPr/>
      <dgm:t>
        <a:bodyPr/>
        <a:lstStyle/>
        <a:p>
          <a:endParaRPr lang="en-US"/>
        </a:p>
      </dgm:t>
    </dgm:pt>
    <dgm:pt modelId="{1A4E79ED-3DE5-43DE-9B5F-8A0E8C941629}">
      <dgm:prSet/>
      <dgm:spPr/>
      <dgm:t>
        <a:bodyPr/>
        <a:lstStyle/>
        <a:p>
          <a:r>
            <a:rPr lang="en-US"/>
            <a:t>Variables that may matter: </a:t>
          </a:r>
        </a:p>
      </dgm:t>
    </dgm:pt>
    <dgm:pt modelId="{6BF84502-36C6-4488-9B5F-DAD625342DF6}" type="parTrans" cxnId="{BB452B6D-EB54-4734-8449-95BE9509EB29}">
      <dgm:prSet/>
      <dgm:spPr/>
      <dgm:t>
        <a:bodyPr/>
        <a:lstStyle/>
        <a:p>
          <a:endParaRPr lang="en-US"/>
        </a:p>
      </dgm:t>
    </dgm:pt>
    <dgm:pt modelId="{861E4B78-3EFC-4AA8-B7E7-E83251F803B0}" type="sibTrans" cxnId="{BB452B6D-EB54-4734-8449-95BE9509EB29}">
      <dgm:prSet/>
      <dgm:spPr/>
      <dgm:t>
        <a:bodyPr/>
        <a:lstStyle/>
        <a:p>
          <a:endParaRPr lang="en-US"/>
        </a:p>
      </dgm:t>
    </dgm:pt>
    <dgm:pt modelId="{C6F8C581-A110-4D1C-B3C3-BA57A0C2CF66}">
      <dgm:prSet/>
      <dgm:spPr/>
      <dgm:t>
        <a:bodyPr/>
        <a:lstStyle/>
        <a:p>
          <a:r>
            <a:rPr lang="en-US"/>
            <a:t>Age at Marriage</a:t>
          </a:r>
        </a:p>
      </dgm:t>
    </dgm:pt>
    <dgm:pt modelId="{4E13A064-1BF7-4A1C-9EEE-4FAD099135A9}" type="parTrans" cxnId="{EDA953FA-0B66-4B67-9DDF-A4C6470AF1FA}">
      <dgm:prSet/>
      <dgm:spPr/>
      <dgm:t>
        <a:bodyPr/>
        <a:lstStyle/>
        <a:p>
          <a:endParaRPr lang="en-US"/>
        </a:p>
      </dgm:t>
    </dgm:pt>
    <dgm:pt modelId="{936F9D8A-0847-488E-BB3F-A56A3F395875}" type="sibTrans" cxnId="{EDA953FA-0B66-4B67-9DDF-A4C6470AF1FA}">
      <dgm:prSet/>
      <dgm:spPr/>
      <dgm:t>
        <a:bodyPr/>
        <a:lstStyle/>
        <a:p>
          <a:endParaRPr lang="en-US"/>
        </a:p>
      </dgm:t>
    </dgm:pt>
    <dgm:pt modelId="{48C2B0C0-FD67-48F5-9182-F691F06AB5D6}">
      <dgm:prSet/>
      <dgm:spPr/>
      <dgm:t>
        <a:bodyPr/>
        <a:lstStyle/>
        <a:p>
          <a:r>
            <a:rPr lang="en-US"/>
            <a:t>Inter-Caste or Inter-Religion Marriages</a:t>
          </a:r>
        </a:p>
      </dgm:t>
    </dgm:pt>
    <dgm:pt modelId="{AF9BBD0E-CD1D-4B18-A0D5-33809DFAD4AA}" type="parTrans" cxnId="{E0DFFF4C-6B03-4415-8C63-513C2DF07DB9}">
      <dgm:prSet/>
      <dgm:spPr/>
      <dgm:t>
        <a:bodyPr/>
        <a:lstStyle/>
        <a:p>
          <a:endParaRPr lang="en-US"/>
        </a:p>
      </dgm:t>
    </dgm:pt>
    <dgm:pt modelId="{34A7CAA0-1633-4D42-A4D9-C2C4DBC60B66}" type="sibTrans" cxnId="{E0DFFF4C-6B03-4415-8C63-513C2DF07DB9}">
      <dgm:prSet/>
      <dgm:spPr/>
      <dgm:t>
        <a:bodyPr/>
        <a:lstStyle/>
        <a:p>
          <a:endParaRPr lang="en-US"/>
        </a:p>
      </dgm:t>
    </dgm:pt>
    <dgm:pt modelId="{D0FF74D0-B229-4DAC-AE07-B0CB0EF9FEA4}">
      <dgm:prSet/>
      <dgm:spPr/>
      <dgm:t>
        <a:bodyPr/>
        <a:lstStyle/>
        <a:p>
          <a:r>
            <a:rPr lang="en-US"/>
            <a:t>Education Level</a:t>
          </a:r>
        </a:p>
      </dgm:t>
    </dgm:pt>
    <dgm:pt modelId="{169E635C-58F8-496E-ACC0-0ECA21A6373D}" type="parTrans" cxnId="{0C273503-18A9-4069-BC04-6CE4E8D44DB6}">
      <dgm:prSet/>
      <dgm:spPr/>
      <dgm:t>
        <a:bodyPr/>
        <a:lstStyle/>
        <a:p>
          <a:endParaRPr lang="en-US"/>
        </a:p>
      </dgm:t>
    </dgm:pt>
    <dgm:pt modelId="{2778DD55-6496-45C2-93F6-A8A016372DED}" type="sibTrans" cxnId="{0C273503-18A9-4069-BC04-6CE4E8D44DB6}">
      <dgm:prSet/>
      <dgm:spPr/>
      <dgm:t>
        <a:bodyPr/>
        <a:lstStyle/>
        <a:p>
          <a:endParaRPr lang="en-US"/>
        </a:p>
      </dgm:t>
    </dgm:pt>
    <dgm:pt modelId="{CA51EEC3-9D03-41DE-8ECA-2573F7647AFD}">
      <dgm:prSet/>
      <dgm:spPr/>
      <dgm:t>
        <a:bodyPr/>
        <a:lstStyle/>
        <a:p>
          <a:r>
            <a:rPr lang="en-US"/>
            <a:t>Children Count</a:t>
          </a:r>
        </a:p>
      </dgm:t>
    </dgm:pt>
    <dgm:pt modelId="{338C7BB8-3740-4C10-A651-0D26BA14E46D}" type="parTrans" cxnId="{07312DB2-4E90-4572-BDDE-6213498E7464}">
      <dgm:prSet/>
      <dgm:spPr/>
      <dgm:t>
        <a:bodyPr/>
        <a:lstStyle/>
        <a:p>
          <a:endParaRPr lang="en-US"/>
        </a:p>
      </dgm:t>
    </dgm:pt>
    <dgm:pt modelId="{F51B1B96-9EE4-496D-AA04-D889EEFD8B38}" type="sibTrans" cxnId="{07312DB2-4E90-4572-BDDE-6213498E7464}">
      <dgm:prSet/>
      <dgm:spPr/>
      <dgm:t>
        <a:bodyPr/>
        <a:lstStyle/>
        <a:p>
          <a:endParaRPr lang="en-US"/>
        </a:p>
      </dgm:t>
    </dgm:pt>
    <dgm:pt modelId="{2BE52952-943C-4A98-8930-3A288DEECB61}">
      <dgm:prSet/>
      <dgm:spPr/>
      <dgm:t>
        <a:bodyPr/>
        <a:lstStyle/>
        <a:p>
          <a:r>
            <a:rPr lang="en-US"/>
            <a:t>Years Since Marriage</a:t>
          </a:r>
        </a:p>
      </dgm:t>
    </dgm:pt>
    <dgm:pt modelId="{581C0980-2346-458C-8FCD-7C7179522A44}" type="parTrans" cxnId="{29EA40C4-B6D5-4D0C-AC06-D762B1C110F0}">
      <dgm:prSet/>
      <dgm:spPr/>
      <dgm:t>
        <a:bodyPr/>
        <a:lstStyle/>
        <a:p>
          <a:endParaRPr lang="en-US"/>
        </a:p>
      </dgm:t>
    </dgm:pt>
    <dgm:pt modelId="{99B13514-0CE3-4EE3-994D-DDB19D6D3FDF}" type="sibTrans" cxnId="{29EA40C4-B6D5-4D0C-AC06-D762B1C110F0}">
      <dgm:prSet/>
      <dgm:spPr/>
      <dgm:t>
        <a:bodyPr/>
        <a:lstStyle/>
        <a:p>
          <a:endParaRPr lang="en-US"/>
        </a:p>
      </dgm:t>
    </dgm:pt>
    <dgm:pt modelId="{9D32C2ED-2EE6-406D-BE09-7B915AF7257A}">
      <dgm:prSet/>
      <dgm:spPr/>
      <dgm:t>
        <a:bodyPr/>
        <a:lstStyle/>
        <a:p>
          <a:r>
            <a:rPr lang="en-US"/>
            <a:t>Employment Status</a:t>
          </a:r>
        </a:p>
      </dgm:t>
    </dgm:pt>
    <dgm:pt modelId="{F24F359F-BA1E-4F9F-9403-7FFE05C18A1E}" type="parTrans" cxnId="{40265909-3191-4FB4-952A-18E3EBA6A6ED}">
      <dgm:prSet/>
      <dgm:spPr/>
      <dgm:t>
        <a:bodyPr/>
        <a:lstStyle/>
        <a:p>
          <a:endParaRPr lang="en-US"/>
        </a:p>
      </dgm:t>
    </dgm:pt>
    <dgm:pt modelId="{CD992920-ACB1-4143-AF8C-47B2F8D6E37E}" type="sibTrans" cxnId="{40265909-3191-4FB4-952A-18E3EBA6A6ED}">
      <dgm:prSet/>
      <dgm:spPr/>
      <dgm:t>
        <a:bodyPr/>
        <a:lstStyle/>
        <a:p>
          <a:endParaRPr lang="en-US"/>
        </a:p>
      </dgm:t>
    </dgm:pt>
    <dgm:pt modelId="{89ED87E5-535B-49BA-A137-C0E0ABFCDA14}">
      <dgm:prSet/>
      <dgm:spPr/>
      <dgm:t>
        <a:bodyPr/>
        <a:lstStyle/>
        <a:p>
          <a:r>
            <a:rPr lang="en-US"/>
            <a:t>Gender</a:t>
          </a:r>
        </a:p>
      </dgm:t>
    </dgm:pt>
    <dgm:pt modelId="{02AF6112-5FE3-4655-871B-9FC1AC10A2B0}" type="parTrans" cxnId="{B63384DB-7D05-42CF-8B27-A74B642E315F}">
      <dgm:prSet/>
      <dgm:spPr/>
      <dgm:t>
        <a:bodyPr/>
        <a:lstStyle/>
        <a:p>
          <a:endParaRPr lang="en-US"/>
        </a:p>
      </dgm:t>
    </dgm:pt>
    <dgm:pt modelId="{72ED5293-0648-4946-9FA6-8CCFDA96968C}" type="sibTrans" cxnId="{B63384DB-7D05-42CF-8B27-A74B642E315F}">
      <dgm:prSet/>
      <dgm:spPr/>
      <dgm:t>
        <a:bodyPr/>
        <a:lstStyle/>
        <a:p>
          <a:endParaRPr lang="en-US"/>
        </a:p>
      </dgm:t>
    </dgm:pt>
    <dgm:pt modelId="{428A8670-43FD-4554-BC16-0117F6B6B662}">
      <dgm:prSet/>
      <dgm:spPr/>
      <dgm:t>
        <a:bodyPr/>
        <a:lstStyle/>
        <a:p>
          <a:r>
            <a:rPr lang="en-US"/>
            <a:t>Odd that personal traits such as Height, weight were not accounted for in the data</a:t>
          </a:r>
        </a:p>
      </dgm:t>
    </dgm:pt>
    <dgm:pt modelId="{FA6716E6-F36F-459E-BCD4-3F8E98DCF03D}" type="parTrans" cxnId="{68A14375-5F92-491E-BBF1-C104241842E4}">
      <dgm:prSet/>
      <dgm:spPr/>
      <dgm:t>
        <a:bodyPr/>
        <a:lstStyle/>
        <a:p>
          <a:endParaRPr lang="en-US"/>
        </a:p>
      </dgm:t>
    </dgm:pt>
    <dgm:pt modelId="{C31E8CE1-806A-4C5C-9B81-B7C3D249CCF3}" type="sibTrans" cxnId="{68A14375-5F92-491E-BBF1-C104241842E4}">
      <dgm:prSet/>
      <dgm:spPr/>
      <dgm:t>
        <a:bodyPr/>
        <a:lstStyle/>
        <a:p>
          <a:endParaRPr lang="en-US"/>
        </a:p>
      </dgm:t>
    </dgm:pt>
    <dgm:pt modelId="{F2993F3A-F5B2-49EA-B462-CE94B3F3F012}" type="pres">
      <dgm:prSet presAssocID="{1FA214D9-9B12-4A9C-95AA-1A04DBD7D0E6}" presName="linear" presStyleCnt="0">
        <dgm:presLayoutVars>
          <dgm:dir/>
          <dgm:animLvl val="lvl"/>
          <dgm:resizeHandles val="exact"/>
        </dgm:presLayoutVars>
      </dgm:prSet>
      <dgm:spPr/>
    </dgm:pt>
    <dgm:pt modelId="{35DA3427-9F75-4D27-8ABE-9C51CCCE0DDD}" type="pres">
      <dgm:prSet presAssocID="{952C8004-4948-4F99-B0BB-7D0FFFD6B512}" presName="parentLin" presStyleCnt="0"/>
      <dgm:spPr/>
    </dgm:pt>
    <dgm:pt modelId="{4554252B-796D-4758-B7DC-E8ACAB31BA61}" type="pres">
      <dgm:prSet presAssocID="{952C8004-4948-4F99-B0BB-7D0FFFD6B512}" presName="parentLeftMargin" presStyleLbl="node1" presStyleIdx="0" presStyleCnt="3"/>
      <dgm:spPr/>
    </dgm:pt>
    <dgm:pt modelId="{B93CC233-A80E-4780-AC67-617DE70B9BED}" type="pres">
      <dgm:prSet presAssocID="{952C8004-4948-4F99-B0BB-7D0FFFD6B5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E61634-0F14-4F43-8BF5-CB6EC73CC437}" type="pres">
      <dgm:prSet presAssocID="{952C8004-4948-4F99-B0BB-7D0FFFD6B512}" presName="negativeSpace" presStyleCnt="0"/>
      <dgm:spPr/>
    </dgm:pt>
    <dgm:pt modelId="{C49D3D58-FBEB-4D68-8DA2-A834470A2E84}" type="pres">
      <dgm:prSet presAssocID="{952C8004-4948-4F99-B0BB-7D0FFFD6B512}" presName="childText" presStyleLbl="conFgAcc1" presStyleIdx="0" presStyleCnt="3">
        <dgm:presLayoutVars>
          <dgm:bulletEnabled val="1"/>
        </dgm:presLayoutVars>
      </dgm:prSet>
      <dgm:spPr/>
    </dgm:pt>
    <dgm:pt modelId="{6773E39B-A6AD-421F-9873-9E8DC0FF0F61}" type="pres">
      <dgm:prSet presAssocID="{C1879AAA-151B-497F-A1A7-7DA2646773A2}" presName="spaceBetweenRectangles" presStyleCnt="0"/>
      <dgm:spPr/>
    </dgm:pt>
    <dgm:pt modelId="{1565D12E-DDC8-40B6-9811-3C2FC195344F}" type="pres">
      <dgm:prSet presAssocID="{1A4E79ED-3DE5-43DE-9B5F-8A0E8C941629}" presName="parentLin" presStyleCnt="0"/>
      <dgm:spPr/>
    </dgm:pt>
    <dgm:pt modelId="{E57A4B49-1A2C-45F6-AEB7-B8EB97984666}" type="pres">
      <dgm:prSet presAssocID="{1A4E79ED-3DE5-43DE-9B5F-8A0E8C941629}" presName="parentLeftMargin" presStyleLbl="node1" presStyleIdx="0" presStyleCnt="3"/>
      <dgm:spPr/>
    </dgm:pt>
    <dgm:pt modelId="{90BEB417-0BFD-4344-90D2-981F418D9F86}" type="pres">
      <dgm:prSet presAssocID="{1A4E79ED-3DE5-43DE-9B5F-8A0E8C9416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8C865F-5F8C-4571-82D0-58FE8D0C651F}" type="pres">
      <dgm:prSet presAssocID="{1A4E79ED-3DE5-43DE-9B5F-8A0E8C941629}" presName="negativeSpace" presStyleCnt="0"/>
      <dgm:spPr/>
    </dgm:pt>
    <dgm:pt modelId="{A77BCDA5-716E-4BC7-BC17-8AD3EB81EF6D}" type="pres">
      <dgm:prSet presAssocID="{1A4E79ED-3DE5-43DE-9B5F-8A0E8C941629}" presName="childText" presStyleLbl="conFgAcc1" presStyleIdx="1" presStyleCnt="3">
        <dgm:presLayoutVars>
          <dgm:bulletEnabled val="1"/>
        </dgm:presLayoutVars>
      </dgm:prSet>
      <dgm:spPr/>
    </dgm:pt>
    <dgm:pt modelId="{38FDCD5E-6FAC-47FC-816E-9BFE2C0DB453}" type="pres">
      <dgm:prSet presAssocID="{861E4B78-3EFC-4AA8-B7E7-E83251F803B0}" presName="spaceBetweenRectangles" presStyleCnt="0"/>
      <dgm:spPr/>
    </dgm:pt>
    <dgm:pt modelId="{7DD3D9CB-6D3E-4070-AC91-FC39A649582A}" type="pres">
      <dgm:prSet presAssocID="{428A8670-43FD-4554-BC16-0117F6B6B662}" presName="parentLin" presStyleCnt="0"/>
      <dgm:spPr/>
    </dgm:pt>
    <dgm:pt modelId="{937A325C-CE8E-45B2-955F-C5464BBB7C1C}" type="pres">
      <dgm:prSet presAssocID="{428A8670-43FD-4554-BC16-0117F6B6B662}" presName="parentLeftMargin" presStyleLbl="node1" presStyleIdx="1" presStyleCnt="3"/>
      <dgm:spPr/>
    </dgm:pt>
    <dgm:pt modelId="{4475F6B3-7F31-4BF2-AD50-608F4A82779D}" type="pres">
      <dgm:prSet presAssocID="{428A8670-43FD-4554-BC16-0117F6B6B6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733BFC-826B-4979-A902-D03AF009F6F4}" type="pres">
      <dgm:prSet presAssocID="{428A8670-43FD-4554-BC16-0117F6B6B662}" presName="negativeSpace" presStyleCnt="0"/>
      <dgm:spPr/>
    </dgm:pt>
    <dgm:pt modelId="{48605B5E-1603-41F9-A275-FC4753688D3E}" type="pres">
      <dgm:prSet presAssocID="{428A8670-43FD-4554-BC16-0117F6B6B6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273503-18A9-4069-BC04-6CE4E8D44DB6}" srcId="{1A4E79ED-3DE5-43DE-9B5F-8A0E8C941629}" destId="{D0FF74D0-B229-4DAC-AE07-B0CB0EF9FEA4}" srcOrd="2" destOrd="0" parTransId="{169E635C-58F8-496E-ACC0-0ECA21A6373D}" sibTransId="{2778DD55-6496-45C2-93F6-A8A016372DED}"/>
    <dgm:cxn modelId="{40265909-3191-4FB4-952A-18E3EBA6A6ED}" srcId="{1A4E79ED-3DE5-43DE-9B5F-8A0E8C941629}" destId="{9D32C2ED-2EE6-406D-BE09-7B915AF7257A}" srcOrd="5" destOrd="0" parTransId="{F24F359F-BA1E-4F9F-9403-7FFE05C18A1E}" sibTransId="{CD992920-ACB1-4143-AF8C-47B2F8D6E37E}"/>
    <dgm:cxn modelId="{D1784419-8EDF-49CB-9159-CDBFE55AEBC0}" type="presOf" srcId="{89ED87E5-535B-49BA-A137-C0E0ABFCDA14}" destId="{A77BCDA5-716E-4BC7-BC17-8AD3EB81EF6D}" srcOrd="0" destOrd="6" presId="urn:microsoft.com/office/officeart/2005/8/layout/list1"/>
    <dgm:cxn modelId="{1F58632A-B457-4394-BA19-96C5E3579E30}" type="presOf" srcId="{952C8004-4948-4F99-B0BB-7D0FFFD6B512}" destId="{B93CC233-A80E-4780-AC67-617DE70B9BED}" srcOrd="1" destOrd="0" presId="urn:microsoft.com/office/officeart/2005/8/layout/list1"/>
    <dgm:cxn modelId="{CBC9222B-6F68-435C-A835-2094A97C6D03}" srcId="{952C8004-4948-4F99-B0BB-7D0FFFD6B512}" destId="{BDC3821E-48A3-4C9C-A09B-8F1E226D1058}" srcOrd="0" destOrd="0" parTransId="{7A049369-B105-4104-8FFB-A6DEB1A077F2}" sibTransId="{F1C39BDE-86B1-4C67-8D4D-2AF8F6E0A133}"/>
    <dgm:cxn modelId="{DD991661-6A26-493B-A1C2-1B68151A33F4}" type="presOf" srcId="{9D32C2ED-2EE6-406D-BE09-7B915AF7257A}" destId="{A77BCDA5-716E-4BC7-BC17-8AD3EB81EF6D}" srcOrd="0" destOrd="5" presId="urn:microsoft.com/office/officeart/2005/8/layout/list1"/>
    <dgm:cxn modelId="{4B633E41-5ED0-4299-8576-DDB8197D60FE}" type="presOf" srcId="{BDC3821E-48A3-4C9C-A09B-8F1E226D1058}" destId="{C49D3D58-FBEB-4D68-8DA2-A834470A2E84}" srcOrd="0" destOrd="0" presId="urn:microsoft.com/office/officeart/2005/8/layout/list1"/>
    <dgm:cxn modelId="{E890FD64-F1F3-4A64-A772-BBDEA7634BD2}" type="presOf" srcId="{1FA214D9-9B12-4A9C-95AA-1A04DBD7D0E6}" destId="{F2993F3A-F5B2-49EA-B462-CE94B3F3F012}" srcOrd="0" destOrd="0" presId="urn:microsoft.com/office/officeart/2005/8/layout/list1"/>
    <dgm:cxn modelId="{AB5CDF49-5888-42CF-839B-B55ACC083853}" type="presOf" srcId="{428A8670-43FD-4554-BC16-0117F6B6B662}" destId="{4475F6B3-7F31-4BF2-AD50-608F4A82779D}" srcOrd="1" destOrd="0" presId="urn:microsoft.com/office/officeart/2005/8/layout/list1"/>
    <dgm:cxn modelId="{EFDC9E4A-8A3C-4251-A4D0-240C6068738F}" type="presOf" srcId="{DAF6F69B-016B-4F32-95C4-15440624DF49}" destId="{C49D3D58-FBEB-4D68-8DA2-A834470A2E84}" srcOrd="0" destOrd="1" presId="urn:microsoft.com/office/officeart/2005/8/layout/list1"/>
    <dgm:cxn modelId="{E0DFFF4C-6B03-4415-8C63-513C2DF07DB9}" srcId="{1A4E79ED-3DE5-43DE-9B5F-8A0E8C941629}" destId="{48C2B0C0-FD67-48F5-9182-F691F06AB5D6}" srcOrd="1" destOrd="0" parTransId="{AF9BBD0E-CD1D-4B18-A0D5-33809DFAD4AA}" sibTransId="{34A7CAA0-1633-4D42-A4D9-C2C4DBC60B66}"/>
    <dgm:cxn modelId="{BB452B6D-EB54-4734-8449-95BE9509EB29}" srcId="{1FA214D9-9B12-4A9C-95AA-1A04DBD7D0E6}" destId="{1A4E79ED-3DE5-43DE-9B5F-8A0E8C941629}" srcOrd="1" destOrd="0" parTransId="{6BF84502-36C6-4488-9B5F-DAD625342DF6}" sibTransId="{861E4B78-3EFC-4AA8-B7E7-E83251F803B0}"/>
    <dgm:cxn modelId="{72874F6E-C09E-4A19-B597-FC81127C1494}" type="presOf" srcId="{D0FF74D0-B229-4DAC-AE07-B0CB0EF9FEA4}" destId="{A77BCDA5-716E-4BC7-BC17-8AD3EB81EF6D}" srcOrd="0" destOrd="2" presId="urn:microsoft.com/office/officeart/2005/8/layout/list1"/>
    <dgm:cxn modelId="{68A14375-5F92-491E-BBF1-C104241842E4}" srcId="{1FA214D9-9B12-4A9C-95AA-1A04DBD7D0E6}" destId="{428A8670-43FD-4554-BC16-0117F6B6B662}" srcOrd="2" destOrd="0" parTransId="{FA6716E6-F36F-459E-BCD4-3F8E98DCF03D}" sibTransId="{C31E8CE1-806A-4C5C-9B81-B7C3D249CCF3}"/>
    <dgm:cxn modelId="{15D14D58-0386-49E2-B389-134668ECD6EB}" type="presOf" srcId="{48C2B0C0-FD67-48F5-9182-F691F06AB5D6}" destId="{A77BCDA5-716E-4BC7-BC17-8AD3EB81EF6D}" srcOrd="0" destOrd="1" presId="urn:microsoft.com/office/officeart/2005/8/layout/list1"/>
    <dgm:cxn modelId="{847B8285-1D93-4AFA-9CA6-701446C38559}" type="presOf" srcId="{1A4E79ED-3DE5-43DE-9B5F-8A0E8C941629}" destId="{E57A4B49-1A2C-45F6-AEB7-B8EB97984666}" srcOrd="0" destOrd="0" presId="urn:microsoft.com/office/officeart/2005/8/layout/list1"/>
    <dgm:cxn modelId="{DC56C886-F4B2-481E-9E64-C653F8F4EE20}" type="presOf" srcId="{2BE52952-943C-4A98-8930-3A288DEECB61}" destId="{A77BCDA5-716E-4BC7-BC17-8AD3EB81EF6D}" srcOrd="0" destOrd="4" presId="urn:microsoft.com/office/officeart/2005/8/layout/list1"/>
    <dgm:cxn modelId="{13DEA28B-AE93-4F3A-9174-4EFB3FB65534}" srcId="{952C8004-4948-4F99-B0BB-7D0FFFD6B512}" destId="{DAF6F69B-016B-4F32-95C4-15440624DF49}" srcOrd="1" destOrd="0" parTransId="{8AD55E3A-BCDC-4373-8283-C9AD0ED3431C}" sibTransId="{13B103C7-16EB-4793-A6AE-62C9FA60E9A8}"/>
    <dgm:cxn modelId="{07312DB2-4E90-4572-BDDE-6213498E7464}" srcId="{1A4E79ED-3DE5-43DE-9B5F-8A0E8C941629}" destId="{CA51EEC3-9D03-41DE-8ECA-2573F7647AFD}" srcOrd="3" destOrd="0" parTransId="{338C7BB8-3740-4C10-A651-0D26BA14E46D}" sibTransId="{F51B1B96-9EE4-496D-AA04-D889EEFD8B38}"/>
    <dgm:cxn modelId="{4488D3B2-CA02-48FD-81A8-A6A8C7757330}" type="presOf" srcId="{1A4E79ED-3DE5-43DE-9B5F-8A0E8C941629}" destId="{90BEB417-0BFD-4344-90D2-981F418D9F86}" srcOrd="1" destOrd="0" presId="urn:microsoft.com/office/officeart/2005/8/layout/list1"/>
    <dgm:cxn modelId="{29EA40C4-B6D5-4D0C-AC06-D762B1C110F0}" srcId="{1A4E79ED-3DE5-43DE-9B5F-8A0E8C941629}" destId="{2BE52952-943C-4A98-8930-3A288DEECB61}" srcOrd="4" destOrd="0" parTransId="{581C0980-2346-458C-8FCD-7C7179522A44}" sibTransId="{99B13514-0CE3-4EE3-994D-DDB19D6D3FDF}"/>
    <dgm:cxn modelId="{CA9A25C5-6FE3-4D5D-8367-DCAC2C7A970C}" srcId="{1FA214D9-9B12-4A9C-95AA-1A04DBD7D0E6}" destId="{952C8004-4948-4F99-B0BB-7D0FFFD6B512}" srcOrd="0" destOrd="0" parTransId="{C60676EB-F00E-4DAA-A5ED-E04660BC0278}" sibTransId="{C1879AAA-151B-497F-A1A7-7DA2646773A2}"/>
    <dgm:cxn modelId="{30D0C1C6-A19D-4727-9FF8-E33B312CD8FD}" srcId="{952C8004-4948-4F99-B0BB-7D0FFFD6B512}" destId="{46DA434B-750F-4D90-817E-A01B0C9D793C}" srcOrd="2" destOrd="0" parTransId="{C3145DC1-374E-4D8A-A4D3-3F8ED5D0F7AC}" sibTransId="{BD618D71-3B8D-4BA4-B11A-5ECAEAFD2AAA}"/>
    <dgm:cxn modelId="{F3C30DD5-911F-4B1B-8663-0CCFC452D68B}" type="presOf" srcId="{C6F8C581-A110-4D1C-B3C3-BA57A0C2CF66}" destId="{A77BCDA5-716E-4BC7-BC17-8AD3EB81EF6D}" srcOrd="0" destOrd="0" presId="urn:microsoft.com/office/officeart/2005/8/layout/list1"/>
    <dgm:cxn modelId="{B3C017D8-F049-46B1-86E7-DD870BAE7037}" type="presOf" srcId="{952C8004-4948-4F99-B0BB-7D0FFFD6B512}" destId="{4554252B-796D-4758-B7DC-E8ACAB31BA61}" srcOrd="0" destOrd="0" presId="urn:microsoft.com/office/officeart/2005/8/layout/list1"/>
    <dgm:cxn modelId="{B63384DB-7D05-42CF-8B27-A74B642E315F}" srcId="{1A4E79ED-3DE5-43DE-9B5F-8A0E8C941629}" destId="{89ED87E5-535B-49BA-A137-C0E0ABFCDA14}" srcOrd="6" destOrd="0" parTransId="{02AF6112-5FE3-4655-871B-9FC1AC10A2B0}" sibTransId="{72ED5293-0648-4946-9FA6-8CCFDA96968C}"/>
    <dgm:cxn modelId="{6E2EC3E6-D4AE-4380-87EF-17AA19A1CB5A}" type="presOf" srcId="{428A8670-43FD-4554-BC16-0117F6B6B662}" destId="{937A325C-CE8E-45B2-955F-C5464BBB7C1C}" srcOrd="0" destOrd="0" presId="urn:microsoft.com/office/officeart/2005/8/layout/list1"/>
    <dgm:cxn modelId="{DA275BF7-CA4D-4184-827B-8185255E6B85}" type="presOf" srcId="{CA51EEC3-9D03-41DE-8ECA-2573F7647AFD}" destId="{A77BCDA5-716E-4BC7-BC17-8AD3EB81EF6D}" srcOrd="0" destOrd="3" presId="urn:microsoft.com/office/officeart/2005/8/layout/list1"/>
    <dgm:cxn modelId="{EDA953FA-0B66-4B67-9DDF-A4C6470AF1FA}" srcId="{1A4E79ED-3DE5-43DE-9B5F-8A0E8C941629}" destId="{C6F8C581-A110-4D1C-B3C3-BA57A0C2CF66}" srcOrd="0" destOrd="0" parTransId="{4E13A064-1BF7-4A1C-9EEE-4FAD099135A9}" sibTransId="{936F9D8A-0847-488E-BB3F-A56A3F395875}"/>
    <dgm:cxn modelId="{A4ED12FF-FE69-45D4-845F-86788280F0C0}" type="presOf" srcId="{46DA434B-750F-4D90-817E-A01B0C9D793C}" destId="{C49D3D58-FBEB-4D68-8DA2-A834470A2E84}" srcOrd="0" destOrd="2" presId="urn:microsoft.com/office/officeart/2005/8/layout/list1"/>
    <dgm:cxn modelId="{C6DEFD3E-5489-49AD-8ADF-F3FA47C426D9}" type="presParOf" srcId="{F2993F3A-F5B2-49EA-B462-CE94B3F3F012}" destId="{35DA3427-9F75-4D27-8ABE-9C51CCCE0DDD}" srcOrd="0" destOrd="0" presId="urn:microsoft.com/office/officeart/2005/8/layout/list1"/>
    <dgm:cxn modelId="{4A46C92D-C530-4779-A302-A5ED1DD2FA76}" type="presParOf" srcId="{35DA3427-9F75-4D27-8ABE-9C51CCCE0DDD}" destId="{4554252B-796D-4758-B7DC-E8ACAB31BA61}" srcOrd="0" destOrd="0" presId="urn:microsoft.com/office/officeart/2005/8/layout/list1"/>
    <dgm:cxn modelId="{1D92D9C6-9952-4D26-AC99-B751AF2A4E56}" type="presParOf" srcId="{35DA3427-9F75-4D27-8ABE-9C51CCCE0DDD}" destId="{B93CC233-A80E-4780-AC67-617DE70B9BED}" srcOrd="1" destOrd="0" presId="urn:microsoft.com/office/officeart/2005/8/layout/list1"/>
    <dgm:cxn modelId="{FF3EBA45-C5E3-4DA8-BB65-18F0827013DF}" type="presParOf" srcId="{F2993F3A-F5B2-49EA-B462-CE94B3F3F012}" destId="{D5E61634-0F14-4F43-8BF5-CB6EC73CC437}" srcOrd="1" destOrd="0" presId="urn:microsoft.com/office/officeart/2005/8/layout/list1"/>
    <dgm:cxn modelId="{4015E004-2CF3-4737-B0F8-27C9EF838E47}" type="presParOf" srcId="{F2993F3A-F5B2-49EA-B462-CE94B3F3F012}" destId="{C49D3D58-FBEB-4D68-8DA2-A834470A2E84}" srcOrd="2" destOrd="0" presId="urn:microsoft.com/office/officeart/2005/8/layout/list1"/>
    <dgm:cxn modelId="{80CEEA06-BAEB-4E0E-A6E2-4A61515B394A}" type="presParOf" srcId="{F2993F3A-F5B2-49EA-B462-CE94B3F3F012}" destId="{6773E39B-A6AD-421F-9873-9E8DC0FF0F61}" srcOrd="3" destOrd="0" presId="urn:microsoft.com/office/officeart/2005/8/layout/list1"/>
    <dgm:cxn modelId="{2BC7502B-1127-436A-948C-71B6DCA8D5DA}" type="presParOf" srcId="{F2993F3A-F5B2-49EA-B462-CE94B3F3F012}" destId="{1565D12E-DDC8-40B6-9811-3C2FC195344F}" srcOrd="4" destOrd="0" presId="urn:microsoft.com/office/officeart/2005/8/layout/list1"/>
    <dgm:cxn modelId="{A75E39AC-4F5E-474C-87E7-69E2F290786B}" type="presParOf" srcId="{1565D12E-DDC8-40B6-9811-3C2FC195344F}" destId="{E57A4B49-1A2C-45F6-AEB7-B8EB97984666}" srcOrd="0" destOrd="0" presId="urn:microsoft.com/office/officeart/2005/8/layout/list1"/>
    <dgm:cxn modelId="{A26A1372-0612-48BD-9A1D-A955A44DEDA7}" type="presParOf" srcId="{1565D12E-DDC8-40B6-9811-3C2FC195344F}" destId="{90BEB417-0BFD-4344-90D2-981F418D9F86}" srcOrd="1" destOrd="0" presId="urn:microsoft.com/office/officeart/2005/8/layout/list1"/>
    <dgm:cxn modelId="{4BA01B3F-7306-4E64-83C4-FB9429F3DBE0}" type="presParOf" srcId="{F2993F3A-F5B2-49EA-B462-CE94B3F3F012}" destId="{A68C865F-5F8C-4571-82D0-58FE8D0C651F}" srcOrd="5" destOrd="0" presId="urn:microsoft.com/office/officeart/2005/8/layout/list1"/>
    <dgm:cxn modelId="{C114346E-0674-42E5-8C61-97C121807F51}" type="presParOf" srcId="{F2993F3A-F5B2-49EA-B462-CE94B3F3F012}" destId="{A77BCDA5-716E-4BC7-BC17-8AD3EB81EF6D}" srcOrd="6" destOrd="0" presId="urn:microsoft.com/office/officeart/2005/8/layout/list1"/>
    <dgm:cxn modelId="{6694F4D5-7471-4E3C-A75D-2538A737BAA0}" type="presParOf" srcId="{F2993F3A-F5B2-49EA-B462-CE94B3F3F012}" destId="{38FDCD5E-6FAC-47FC-816E-9BFE2C0DB453}" srcOrd="7" destOrd="0" presId="urn:microsoft.com/office/officeart/2005/8/layout/list1"/>
    <dgm:cxn modelId="{1E3138E9-6068-483D-8B40-5652D99AEC13}" type="presParOf" srcId="{F2993F3A-F5B2-49EA-B462-CE94B3F3F012}" destId="{7DD3D9CB-6D3E-4070-AC91-FC39A649582A}" srcOrd="8" destOrd="0" presId="urn:microsoft.com/office/officeart/2005/8/layout/list1"/>
    <dgm:cxn modelId="{80922271-D318-441E-AD10-0A388ACA5288}" type="presParOf" srcId="{7DD3D9CB-6D3E-4070-AC91-FC39A649582A}" destId="{937A325C-CE8E-45B2-955F-C5464BBB7C1C}" srcOrd="0" destOrd="0" presId="urn:microsoft.com/office/officeart/2005/8/layout/list1"/>
    <dgm:cxn modelId="{AC399BF5-3D13-4A3C-9BDC-AF9F0823FF08}" type="presParOf" srcId="{7DD3D9CB-6D3E-4070-AC91-FC39A649582A}" destId="{4475F6B3-7F31-4BF2-AD50-608F4A82779D}" srcOrd="1" destOrd="0" presId="urn:microsoft.com/office/officeart/2005/8/layout/list1"/>
    <dgm:cxn modelId="{F51A0917-FF18-49A7-8B8F-BFD5A60C8C83}" type="presParOf" srcId="{F2993F3A-F5B2-49EA-B462-CE94B3F3F012}" destId="{A2733BFC-826B-4979-A902-D03AF009F6F4}" srcOrd="9" destOrd="0" presId="urn:microsoft.com/office/officeart/2005/8/layout/list1"/>
    <dgm:cxn modelId="{4D2BE829-9BF0-48D7-AB1D-67CB381DD463}" type="presParOf" srcId="{F2993F3A-F5B2-49EA-B462-CE94B3F3F012}" destId="{48605B5E-1603-41F9-A275-FC4753688D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B925C-0770-4DD9-83C4-3676FF399AD0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B8262E-6AC3-47FF-8E9E-E36E1C9E871C}">
      <dgm:prSet custT="1"/>
      <dgm:spPr/>
      <dgm:t>
        <a:bodyPr/>
        <a:lstStyle/>
        <a:p>
          <a:r>
            <a:rPr lang="en-US" sz="1000" b="0"/>
            <a:t>'Age_at_Marriage',</a:t>
          </a:r>
          <a:endParaRPr lang="en-US" sz="1000"/>
        </a:p>
      </dgm:t>
    </dgm:pt>
    <dgm:pt modelId="{B0266EDB-F372-4FC0-80BB-048FB6DEA938}" type="parTrans" cxnId="{0C3D8793-F977-42C2-B260-5B1ACEF6259F}">
      <dgm:prSet/>
      <dgm:spPr/>
      <dgm:t>
        <a:bodyPr/>
        <a:lstStyle/>
        <a:p>
          <a:endParaRPr lang="en-US"/>
        </a:p>
      </dgm:t>
    </dgm:pt>
    <dgm:pt modelId="{1A15F9D8-DC10-42C6-AD43-517E0C34422C}" type="sibTrans" cxnId="{0C3D8793-F977-42C2-B260-5B1ACEF6259F}">
      <dgm:prSet/>
      <dgm:spPr/>
      <dgm:t>
        <a:bodyPr/>
        <a:lstStyle/>
        <a:p>
          <a:endParaRPr lang="en-US"/>
        </a:p>
      </dgm:t>
    </dgm:pt>
    <dgm:pt modelId="{C3AB88D1-1552-470F-9BEF-A09A1B85E99A}">
      <dgm:prSet custT="1"/>
      <dgm:spPr/>
      <dgm:t>
        <a:bodyPr/>
        <a:lstStyle/>
        <a:p>
          <a:r>
            <a:rPr lang="en-US" sz="1000" b="0"/>
            <a:t>'Marriage_Type_Love',</a:t>
          </a:r>
          <a:endParaRPr lang="en-US" sz="1000"/>
        </a:p>
      </dgm:t>
    </dgm:pt>
    <dgm:pt modelId="{E813FC53-56BE-4DDB-8F42-D3FFB23A3B92}" type="parTrans" cxnId="{3A7A4158-AAA2-46D9-AEDE-4B72BBA47DC6}">
      <dgm:prSet/>
      <dgm:spPr/>
      <dgm:t>
        <a:bodyPr/>
        <a:lstStyle/>
        <a:p>
          <a:endParaRPr lang="en-US"/>
        </a:p>
      </dgm:t>
    </dgm:pt>
    <dgm:pt modelId="{4100A0CF-945D-484C-8D6B-95DDDD562CB5}" type="sibTrans" cxnId="{3A7A4158-AAA2-46D9-AEDE-4B72BBA47DC6}">
      <dgm:prSet/>
      <dgm:spPr/>
      <dgm:t>
        <a:bodyPr/>
        <a:lstStyle/>
        <a:p>
          <a:endParaRPr lang="en-US"/>
        </a:p>
      </dgm:t>
    </dgm:pt>
    <dgm:pt modelId="{FF5E2AA6-70B4-45DE-AAC4-B4E2A9D691AC}">
      <dgm:prSet custT="1"/>
      <dgm:spPr/>
      <dgm:t>
        <a:bodyPr/>
        <a:lstStyle/>
        <a:p>
          <a:r>
            <a:rPr lang="en-US" sz="1000" b="0"/>
            <a:t>'Caste_Match_Same',</a:t>
          </a:r>
          <a:endParaRPr lang="en-US" sz="1000"/>
        </a:p>
      </dgm:t>
    </dgm:pt>
    <dgm:pt modelId="{62F6F5EE-75E2-49C3-B783-BA0C21BC8B04}" type="parTrans" cxnId="{9AB6C865-B62E-4F9B-836C-B06EDBF2FE1B}">
      <dgm:prSet/>
      <dgm:spPr/>
      <dgm:t>
        <a:bodyPr/>
        <a:lstStyle/>
        <a:p>
          <a:endParaRPr lang="en-US"/>
        </a:p>
      </dgm:t>
    </dgm:pt>
    <dgm:pt modelId="{7BFE6181-91F4-424C-BFB6-8F49499CDDC4}" type="sibTrans" cxnId="{9AB6C865-B62E-4F9B-836C-B06EDBF2FE1B}">
      <dgm:prSet/>
      <dgm:spPr/>
      <dgm:t>
        <a:bodyPr/>
        <a:lstStyle/>
        <a:p>
          <a:endParaRPr lang="en-US"/>
        </a:p>
      </dgm:t>
    </dgm:pt>
    <dgm:pt modelId="{6FC08025-572B-4AF9-9E1D-CA0680F3459B}">
      <dgm:prSet custT="1"/>
      <dgm:spPr/>
      <dgm:t>
        <a:bodyPr/>
        <a:lstStyle/>
        <a:p>
          <a:r>
            <a:rPr lang="en-US" sz="1000" b="0"/>
            <a:t>'Parental_Approval_Yes', </a:t>
          </a:r>
          <a:endParaRPr lang="en-US" sz="1000"/>
        </a:p>
      </dgm:t>
    </dgm:pt>
    <dgm:pt modelId="{9CC645EB-0F9F-49D0-A348-1F37A0AC5243}" type="parTrans" cxnId="{99BD50AD-CFAA-4EE0-84D0-6C6BE747BAA1}">
      <dgm:prSet/>
      <dgm:spPr/>
      <dgm:t>
        <a:bodyPr/>
        <a:lstStyle/>
        <a:p>
          <a:endParaRPr lang="en-US"/>
        </a:p>
      </dgm:t>
    </dgm:pt>
    <dgm:pt modelId="{891433D6-51AD-4F51-BB80-386AFEA7FD96}" type="sibTrans" cxnId="{99BD50AD-CFAA-4EE0-84D0-6C6BE747BAA1}">
      <dgm:prSet/>
      <dgm:spPr/>
      <dgm:t>
        <a:bodyPr/>
        <a:lstStyle/>
        <a:p>
          <a:endParaRPr lang="en-US"/>
        </a:p>
      </dgm:t>
    </dgm:pt>
    <dgm:pt modelId="{F58D8526-C4AA-471F-A659-431E87AD7C8E}">
      <dgm:prSet custT="1"/>
      <dgm:spPr/>
      <dgm:t>
        <a:bodyPr/>
        <a:lstStyle/>
        <a:p>
          <a:r>
            <a:rPr lang="en-US" sz="1000" b="0"/>
            <a:t>'Dowry_Exchanged_Not Disclosed', 'Dowry_Exchanged_Yes',</a:t>
          </a:r>
          <a:endParaRPr lang="en-US" sz="1000"/>
        </a:p>
      </dgm:t>
    </dgm:pt>
    <dgm:pt modelId="{0B717A5C-5954-4C73-BE00-198D985D1A9B}" type="parTrans" cxnId="{7BC01339-21FA-47DD-B07E-44E8A125658F}">
      <dgm:prSet/>
      <dgm:spPr/>
      <dgm:t>
        <a:bodyPr/>
        <a:lstStyle/>
        <a:p>
          <a:endParaRPr lang="en-US"/>
        </a:p>
      </dgm:t>
    </dgm:pt>
    <dgm:pt modelId="{49B67525-FA16-4758-B479-632533DD5B81}" type="sibTrans" cxnId="{7BC01339-21FA-47DD-B07E-44E8A125658F}">
      <dgm:prSet/>
      <dgm:spPr/>
      <dgm:t>
        <a:bodyPr/>
        <a:lstStyle/>
        <a:p>
          <a:endParaRPr lang="en-US"/>
        </a:p>
      </dgm:t>
    </dgm:pt>
    <dgm:pt modelId="{39BB1795-75CE-4427-8FC2-5358871FEE0C}">
      <dgm:prSet custT="1"/>
      <dgm:spPr/>
      <dgm:t>
        <a:bodyPr/>
        <a:lstStyle/>
        <a:p>
          <a:r>
            <a:rPr lang="en-US" sz="1000" b="0"/>
            <a:t>'Marital_Satisfaction_Low', 'Marital_Satisfaction_Medium',</a:t>
          </a:r>
          <a:endParaRPr lang="en-US" sz="1000"/>
        </a:p>
      </dgm:t>
    </dgm:pt>
    <dgm:pt modelId="{E5EB0AA4-3538-421F-A5A8-9E7D15725E75}" type="parTrans" cxnId="{7D15197A-91AC-4F34-B917-302994319C05}">
      <dgm:prSet/>
      <dgm:spPr/>
      <dgm:t>
        <a:bodyPr/>
        <a:lstStyle/>
        <a:p>
          <a:endParaRPr lang="en-US"/>
        </a:p>
      </dgm:t>
    </dgm:pt>
    <dgm:pt modelId="{89771E08-3801-48D8-9077-E683B00E2B74}" type="sibTrans" cxnId="{7D15197A-91AC-4F34-B917-302994319C05}">
      <dgm:prSet/>
      <dgm:spPr/>
      <dgm:t>
        <a:bodyPr/>
        <a:lstStyle/>
        <a:p>
          <a:endParaRPr lang="en-US"/>
        </a:p>
      </dgm:t>
    </dgm:pt>
    <dgm:pt modelId="{CC016C1F-9E06-439A-999C-EDA68DDF0B65}">
      <dgm:prSet custT="1"/>
      <dgm:spPr/>
      <dgm:t>
        <a:bodyPr/>
        <a:lstStyle/>
        <a:p>
          <a:r>
            <a:rPr lang="en-US" sz="1000" b="0"/>
            <a:t>'Income_Level_Low', 'Income_Level_Middle', </a:t>
          </a:r>
          <a:endParaRPr lang="en-US" sz="1000"/>
        </a:p>
      </dgm:t>
    </dgm:pt>
    <dgm:pt modelId="{65B0A230-EBC4-4964-8B22-E1B2C408D52F}" type="parTrans" cxnId="{0D800009-D0BE-4774-9FB5-8B0FC94AAD40}">
      <dgm:prSet/>
      <dgm:spPr/>
      <dgm:t>
        <a:bodyPr/>
        <a:lstStyle/>
        <a:p>
          <a:endParaRPr lang="en-US"/>
        </a:p>
      </dgm:t>
    </dgm:pt>
    <dgm:pt modelId="{A12A5052-429C-4AE1-AB32-96DB7B203B36}" type="sibTrans" cxnId="{0D800009-D0BE-4774-9FB5-8B0FC94AAD40}">
      <dgm:prSet/>
      <dgm:spPr/>
      <dgm:t>
        <a:bodyPr/>
        <a:lstStyle/>
        <a:p>
          <a:endParaRPr lang="en-US"/>
        </a:p>
      </dgm:t>
    </dgm:pt>
    <dgm:pt modelId="{46A92AAA-480B-45BC-8979-4911C4A84DE6}">
      <dgm:prSet custT="1"/>
      <dgm:spPr/>
      <dgm:t>
        <a:bodyPr/>
        <a:lstStyle/>
        <a:p>
          <a:r>
            <a:rPr lang="en-US" sz="1000" b="0"/>
            <a:t>'Inter_Caste_Yes', </a:t>
          </a:r>
          <a:endParaRPr lang="en-US" sz="1000"/>
        </a:p>
      </dgm:t>
    </dgm:pt>
    <dgm:pt modelId="{81C57C5C-1C79-4D07-BD26-7B3697503E38}" type="parTrans" cxnId="{558A1407-4F6E-4E91-A0BC-C784759AE60B}">
      <dgm:prSet/>
      <dgm:spPr/>
      <dgm:t>
        <a:bodyPr/>
        <a:lstStyle/>
        <a:p>
          <a:endParaRPr lang="en-US"/>
        </a:p>
      </dgm:t>
    </dgm:pt>
    <dgm:pt modelId="{F80A3B13-6949-4189-B6BA-B7B6F3147295}" type="sibTrans" cxnId="{558A1407-4F6E-4E91-A0BC-C784759AE60B}">
      <dgm:prSet/>
      <dgm:spPr/>
      <dgm:t>
        <a:bodyPr/>
        <a:lstStyle/>
        <a:p>
          <a:endParaRPr lang="en-US"/>
        </a:p>
      </dgm:t>
    </dgm:pt>
    <dgm:pt modelId="{39B15A7A-9320-4A56-B053-74E7DC2ECB25}">
      <dgm:prSet custT="1"/>
      <dgm:spPr/>
      <dgm:t>
        <a:bodyPr/>
        <a:lstStyle/>
        <a:p>
          <a:r>
            <a:rPr lang="en-US" sz="1000" b="0"/>
            <a:t> 'Children_Count',</a:t>
          </a:r>
          <a:endParaRPr lang="en-US" sz="1000"/>
        </a:p>
      </dgm:t>
    </dgm:pt>
    <dgm:pt modelId="{EFB98D4B-092E-40C3-9391-C451AFAA87E1}" type="parTrans" cxnId="{0E0138C4-E64F-458A-89DE-00E69738E4F5}">
      <dgm:prSet/>
      <dgm:spPr/>
      <dgm:t>
        <a:bodyPr/>
        <a:lstStyle/>
        <a:p>
          <a:endParaRPr lang="en-US"/>
        </a:p>
      </dgm:t>
    </dgm:pt>
    <dgm:pt modelId="{C21AEEB3-F6C3-4164-92AD-714DB216B55A}" type="sibTrans" cxnId="{0E0138C4-E64F-458A-89DE-00E69738E4F5}">
      <dgm:prSet/>
      <dgm:spPr/>
      <dgm:t>
        <a:bodyPr/>
        <a:lstStyle/>
        <a:p>
          <a:endParaRPr lang="en-US"/>
        </a:p>
      </dgm:t>
    </dgm:pt>
    <dgm:pt modelId="{441CD669-AF47-4C9C-A289-C801667F2209}">
      <dgm:prSet custT="1"/>
      <dgm:spPr/>
      <dgm:t>
        <a:bodyPr/>
        <a:lstStyle/>
        <a:p>
          <a:r>
            <a:rPr lang="en-US" sz="1000" b="0"/>
            <a:t> 'Years_Since_Marriage',</a:t>
          </a:r>
          <a:endParaRPr lang="en-US" sz="1000"/>
        </a:p>
      </dgm:t>
    </dgm:pt>
    <dgm:pt modelId="{9989F6E2-A432-47E2-921D-4F54BBF83854}" type="parTrans" cxnId="{07CB0DC8-2477-4C68-87CC-8F23CEF176B9}">
      <dgm:prSet/>
      <dgm:spPr/>
      <dgm:t>
        <a:bodyPr/>
        <a:lstStyle/>
        <a:p>
          <a:endParaRPr lang="en-US"/>
        </a:p>
      </dgm:t>
    </dgm:pt>
    <dgm:pt modelId="{483E7662-3726-4075-AF6C-3185C02B3C4A}" type="sibTrans" cxnId="{07CB0DC8-2477-4C68-87CC-8F23CEF176B9}">
      <dgm:prSet/>
      <dgm:spPr/>
      <dgm:t>
        <a:bodyPr/>
        <a:lstStyle/>
        <a:p>
          <a:endParaRPr lang="en-US"/>
        </a:p>
      </dgm:t>
    </dgm:pt>
    <dgm:pt modelId="{955688C9-992A-4668-9129-C36D9ADE2FEB}">
      <dgm:prSet custT="1"/>
      <dgm:spPr/>
      <dgm:t>
        <a:bodyPr/>
        <a:lstStyle/>
        <a:p>
          <a:r>
            <a:rPr lang="en-US" sz="1000" b="0"/>
            <a:t> 'Gender_Male',</a:t>
          </a:r>
          <a:endParaRPr lang="en-US" sz="1000"/>
        </a:p>
      </dgm:t>
    </dgm:pt>
    <dgm:pt modelId="{0F9DDB29-E3E6-45E2-B9B3-4778DFFFF52D}" type="parTrans" cxnId="{DC38E5E2-2212-4DEE-AFCB-2C02D1AA26DD}">
      <dgm:prSet/>
      <dgm:spPr/>
      <dgm:t>
        <a:bodyPr/>
        <a:lstStyle/>
        <a:p>
          <a:endParaRPr lang="en-US"/>
        </a:p>
      </dgm:t>
    </dgm:pt>
    <dgm:pt modelId="{54218EE4-A356-4014-AF44-5D46601F955F}" type="sibTrans" cxnId="{DC38E5E2-2212-4DEE-AFCB-2C02D1AA26DD}">
      <dgm:prSet/>
      <dgm:spPr/>
      <dgm:t>
        <a:bodyPr/>
        <a:lstStyle/>
        <a:p>
          <a:endParaRPr lang="en-US"/>
        </a:p>
      </dgm:t>
    </dgm:pt>
    <dgm:pt modelId="{2ED4767B-C799-4C22-AD54-D6A3F00C0E56}">
      <dgm:prSet custT="1"/>
      <dgm:spPr/>
      <dgm:t>
        <a:bodyPr/>
        <a:lstStyle/>
        <a:p>
          <a:r>
            <a:rPr lang="en-US" sz="1000" b="0"/>
            <a:t>“Education_Level_PhD','Education_Level_Postgraduate', 'Education_Level_School',</a:t>
          </a:r>
          <a:endParaRPr lang="en-US" sz="1000"/>
        </a:p>
      </dgm:t>
    </dgm:pt>
    <dgm:pt modelId="{ADDF73F1-0859-497C-9064-B434811C1BA7}" type="parTrans" cxnId="{74502E0D-057F-4053-8567-2B322D724E80}">
      <dgm:prSet/>
      <dgm:spPr/>
      <dgm:t>
        <a:bodyPr/>
        <a:lstStyle/>
        <a:p>
          <a:endParaRPr lang="en-US"/>
        </a:p>
      </dgm:t>
    </dgm:pt>
    <dgm:pt modelId="{9B233861-6C7B-43EC-9757-9BBF5B2EA706}" type="sibTrans" cxnId="{74502E0D-057F-4053-8567-2B322D724E80}">
      <dgm:prSet/>
      <dgm:spPr/>
      <dgm:t>
        <a:bodyPr/>
        <a:lstStyle/>
        <a:p>
          <a:endParaRPr lang="en-US"/>
        </a:p>
      </dgm:t>
    </dgm:pt>
    <dgm:pt modelId="{7631B2D0-CBC5-44A3-B1B4-8D5290A4EEB3}">
      <dgm:prSet custT="1"/>
      <dgm:spPr/>
      <dgm:t>
        <a:bodyPr/>
        <a:lstStyle/>
        <a:p>
          <a:r>
            <a:rPr lang="en-US" sz="1000" b="0"/>
            <a:t> 'Religion_Hindu', 'Religion_Muslim’, 'Religion_Others', 'Religion_Sikh', 'Parental_Approval_Partial',</a:t>
          </a:r>
          <a:endParaRPr lang="en-US" sz="1000"/>
        </a:p>
      </dgm:t>
    </dgm:pt>
    <dgm:pt modelId="{543F1DCA-1E73-4B2F-B42C-B62B0E5A319A}" type="parTrans" cxnId="{1FAD3A33-077E-4B7E-B19D-93F92E48833F}">
      <dgm:prSet/>
      <dgm:spPr/>
      <dgm:t>
        <a:bodyPr/>
        <a:lstStyle/>
        <a:p>
          <a:endParaRPr lang="en-US"/>
        </a:p>
      </dgm:t>
    </dgm:pt>
    <dgm:pt modelId="{6AC13F3B-D1E1-41C2-BD0D-7D83AD5BAA46}" type="sibTrans" cxnId="{1FAD3A33-077E-4B7E-B19D-93F92E48833F}">
      <dgm:prSet/>
      <dgm:spPr/>
      <dgm:t>
        <a:bodyPr/>
        <a:lstStyle/>
        <a:p>
          <a:endParaRPr lang="en-US"/>
        </a:p>
      </dgm:t>
    </dgm:pt>
    <dgm:pt modelId="{570ED0C3-8CB8-474A-B445-0D5490F5D80D}">
      <dgm:prSet custT="1"/>
      <dgm:spPr/>
      <dgm:t>
        <a:bodyPr/>
        <a:lstStyle/>
        <a:p>
          <a:r>
            <a:rPr lang="en-US" sz="1000" b="0"/>
            <a:t>'Urban_Rural_Urban',</a:t>
          </a:r>
          <a:endParaRPr lang="en-US" sz="1000"/>
        </a:p>
      </dgm:t>
    </dgm:pt>
    <dgm:pt modelId="{982E4FCE-46FE-4AAC-BA1F-DB0E91D0FD87}" type="parTrans" cxnId="{29A813BF-C081-4038-BE2C-4B33BDBCF50C}">
      <dgm:prSet/>
      <dgm:spPr/>
      <dgm:t>
        <a:bodyPr/>
        <a:lstStyle/>
        <a:p>
          <a:endParaRPr lang="en-US"/>
        </a:p>
      </dgm:t>
    </dgm:pt>
    <dgm:pt modelId="{3226D410-1F29-4E37-83A8-7CC4E1F5286E}" type="sibTrans" cxnId="{29A813BF-C081-4038-BE2C-4B33BDBCF50C}">
      <dgm:prSet/>
      <dgm:spPr/>
      <dgm:t>
        <a:bodyPr/>
        <a:lstStyle/>
        <a:p>
          <a:endParaRPr lang="en-US"/>
        </a:p>
      </dgm:t>
    </dgm:pt>
    <dgm:pt modelId="{63AF19F7-9421-4F52-B116-90F100BF62CC}">
      <dgm:prSet custT="1"/>
      <dgm:spPr/>
      <dgm:t>
        <a:bodyPr/>
        <a:lstStyle/>
        <a:p>
          <a:r>
            <a:rPr lang="en-US" sz="1000" b="0"/>
            <a:t>'Spouse_Working_Yes',</a:t>
          </a:r>
          <a:endParaRPr lang="en-US" sz="1000"/>
        </a:p>
      </dgm:t>
    </dgm:pt>
    <dgm:pt modelId="{C81C43F3-FD25-4BE8-B878-DF6A5C44A463}" type="parTrans" cxnId="{D251B64D-05FB-4A83-A0A9-A93806E3CE97}">
      <dgm:prSet/>
      <dgm:spPr/>
      <dgm:t>
        <a:bodyPr/>
        <a:lstStyle/>
        <a:p>
          <a:endParaRPr lang="en-US"/>
        </a:p>
      </dgm:t>
    </dgm:pt>
    <dgm:pt modelId="{44D8BED8-7F95-4B15-B3D5-F8BFA84B1744}" type="sibTrans" cxnId="{D251B64D-05FB-4A83-A0A9-A93806E3CE97}">
      <dgm:prSet/>
      <dgm:spPr/>
      <dgm:t>
        <a:bodyPr/>
        <a:lstStyle/>
        <a:p>
          <a:endParaRPr lang="en-US"/>
        </a:p>
      </dgm:t>
    </dgm:pt>
    <dgm:pt modelId="{B6E081FE-5C66-404D-8002-E7D74C49A391}">
      <dgm:prSet custT="1"/>
      <dgm:spPr/>
      <dgm:t>
        <a:bodyPr/>
        <a:lstStyle/>
        <a:p>
          <a:r>
            <a:rPr lang="en-US" sz="1000" b="0"/>
            <a:t>'Inter_Religion_Yes’,</a:t>
          </a:r>
          <a:endParaRPr lang="en-US" sz="1000"/>
        </a:p>
      </dgm:t>
    </dgm:pt>
    <dgm:pt modelId="{5EAEB0EC-377C-465E-90FB-4CEB7D28A60F}" type="parTrans" cxnId="{896521BD-94D6-4303-9465-123C7B6E41A6}">
      <dgm:prSet/>
      <dgm:spPr/>
      <dgm:t>
        <a:bodyPr/>
        <a:lstStyle/>
        <a:p>
          <a:endParaRPr lang="en-US"/>
        </a:p>
      </dgm:t>
    </dgm:pt>
    <dgm:pt modelId="{EECDE0D2-2043-4351-BB65-D684D5890123}" type="sibTrans" cxnId="{896521BD-94D6-4303-9465-123C7B6E41A6}">
      <dgm:prSet/>
      <dgm:spPr/>
      <dgm:t>
        <a:bodyPr/>
        <a:lstStyle/>
        <a:p>
          <a:endParaRPr lang="en-US"/>
        </a:p>
      </dgm:t>
    </dgm:pt>
    <dgm:pt modelId="{267603C1-04BE-4AA7-B38B-3817CBA09733}" type="pres">
      <dgm:prSet presAssocID="{F18B925C-0770-4DD9-83C4-3676FF399AD0}" presName="diagram" presStyleCnt="0">
        <dgm:presLayoutVars>
          <dgm:dir/>
          <dgm:resizeHandles val="exact"/>
        </dgm:presLayoutVars>
      </dgm:prSet>
      <dgm:spPr/>
    </dgm:pt>
    <dgm:pt modelId="{71994927-ADFD-4F85-9AED-644BECC9E386}" type="pres">
      <dgm:prSet presAssocID="{50B8262E-6AC3-47FF-8E9E-E36E1C9E871C}" presName="node" presStyleLbl="node1" presStyleIdx="0" presStyleCnt="16">
        <dgm:presLayoutVars>
          <dgm:bulletEnabled val="1"/>
        </dgm:presLayoutVars>
      </dgm:prSet>
      <dgm:spPr/>
    </dgm:pt>
    <dgm:pt modelId="{A2FC6B99-4AC2-45EE-84DE-22A53D803AC6}" type="pres">
      <dgm:prSet presAssocID="{1A15F9D8-DC10-42C6-AD43-517E0C34422C}" presName="sibTrans" presStyleCnt="0"/>
      <dgm:spPr/>
    </dgm:pt>
    <dgm:pt modelId="{6CC94443-13F8-40F1-BB7B-4AAA146B3732}" type="pres">
      <dgm:prSet presAssocID="{39B15A7A-9320-4A56-B053-74E7DC2ECB25}" presName="node" presStyleLbl="node1" presStyleIdx="1" presStyleCnt="16">
        <dgm:presLayoutVars>
          <dgm:bulletEnabled val="1"/>
        </dgm:presLayoutVars>
      </dgm:prSet>
      <dgm:spPr/>
    </dgm:pt>
    <dgm:pt modelId="{1722C525-AB1E-463D-80E6-ADAB0B8F17F6}" type="pres">
      <dgm:prSet presAssocID="{C21AEEB3-F6C3-4164-92AD-714DB216B55A}" presName="sibTrans" presStyleCnt="0"/>
      <dgm:spPr/>
    </dgm:pt>
    <dgm:pt modelId="{25130DFC-1902-4CB8-9AAC-94CA694A1FDC}" type="pres">
      <dgm:prSet presAssocID="{441CD669-AF47-4C9C-A289-C801667F2209}" presName="node" presStyleLbl="node1" presStyleIdx="2" presStyleCnt="16">
        <dgm:presLayoutVars>
          <dgm:bulletEnabled val="1"/>
        </dgm:presLayoutVars>
      </dgm:prSet>
      <dgm:spPr/>
    </dgm:pt>
    <dgm:pt modelId="{9477BA09-5C03-4FED-B78F-A708B92F44F1}" type="pres">
      <dgm:prSet presAssocID="{483E7662-3726-4075-AF6C-3185C02B3C4A}" presName="sibTrans" presStyleCnt="0"/>
      <dgm:spPr/>
    </dgm:pt>
    <dgm:pt modelId="{ADC06370-CBC7-4E9D-91BB-1929BE64DA05}" type="pres">
      <dgm:prSet presAssocID="{C3AB88D1-1552-470F-9BEF-A09A1B85E99A}" presName="node" presStyleLbl="node1" presStyleIdx="3" presStyleCnt="16">
        <dgm:presLayoutVars>
          <dgm:bulletEnabled val="1"/>
        </dgm:presLayoutVars>
      </dgm:prSet>
      <dgm:spPr/>
    </dgm:pt>
    <dgm:pt modelId="{FBF318C5-6CB5-4537-81AC-A38630BCA42F}" type="pres">
      <dgm:prSet presAssocID="{4100A0CF-945D-484C-8D6B-95DDDD562CB5}" presName="sibTrans" presStyleCnt="0"/>
      <dgm:spPr/>
    </dgm:pt>
    <dgm:pt modelId="{3F86B470-3791-4727-839F-2B02A87816EC}" type="pres">
      <dgm:prSet presAssocID="{955688C9-992A-4668-9129-C36D9ADE2FEB}" presName="node" presStyleLbl="node1" presStyleIdx="4" presStyleCnt="16">
        <dgm:presLayoutVars>
          <dgm:bulletEnabled val="1"/>
        </dgm:presLayoutVars>
      </dgm:prSet>
      <dgm:spPr/>
    </dgm:pt>
    <dgm:pt modelId="{0159C799-6243-4157-BFEB-207312E0CA09}" type="pres">
      <dgm:prSet presAssocID="{54218EE4-A356-4014-AF44-5D46601F955F}" presName="sibTrans" presStyleCnt="0"/>
      <dgm:spPr/>
    </dgm:pt>
    <dgm:pt modelId="{526ECFFC-9B88-41B8-B1AF-9E186EC4C58E}" type="pres">
      <dgm:prSet presAssocID="{2ED4767B-C799-4C22-AD54-D6A3F00C0E56}" presName="node" presStyleLbl="node1" presStyleIdx="5" presStyleCnt="16">
        <dgm:presLayoutVars>
          <dgm:bulletEnabled val="1"/>
        </dgm:presLayoutVars>
      </dgm:prSet>
      <dgm:spPr/>
    </dgm:pt>
    <dgm:pt modelId="{6CF05BA8-9AC1-479F-A650-5FA679963F3F}" type="pres">
      <dgm:prSet presAssocID="{9B233861-6C7B-43EC-9757-9BBF5B2EA706}" presName="sibTrans" presStyleCnt="0"/>
      <dgm:spPr/>
    </dgm:pt>
    <dgm:pt modelId="{43A42C00-A31C-42EE-AFF1-5B53F2B78E30}" type="pres">
      <dgm:prSet presAssocID="{FF5E2AA6-70B4-45DE-AAC4-B4E2A9D691AC}" presName="node" presStyleLbl="node1" presStyleIdx="6" presStyleCnt="16">
        <dgm:presLayoutVars>
          <dgm:bulletEnabled val="1"/>
        </dgm:presLayoutVars>
      </dgm:prSet>
      <dgm:spPr/>
    </dgm:pt>
    <dgm:pt modelId="{E9A28ABE-A64B-4B89-9065-619D8ECBBE4F}" type="pres">
      <dgm:prSet presAssocID="{7BFE6181-91F4-424C-BFB6-8F49499CDDC4}" presName="sibTrans" presStyleCnt="0"/>
      <dgm:spPr/>
    </dgm:pt>
    <dgm:pt modelId="{DFB6B826-1F3D-476D-A7B3-38F22813457A}" type="pres">
      <dgm:prSet presAssocID="{7631B2D0-CBC5-44A3-B1B4-8D5290A4EEB3}" presName="node" presStyleLbl="node1" presStyleIdx="7" presStyleCnt="16">
        <dgm:presLayoutVars>
          <dgm:bulletEnabled val="1"/>
        </dgm:presLayoutVars>
      </dgm:prSet>
      <dgm:spPr/>
    </dgm:pt>
    <dgm:pt modelId="{9C580F3A-2FD5-4B0B-812F-FD20A36E648C}" type="pres">
      <dgm:prSet presAssocID="{6AC13F3B-D1E1-41C2-BD0D-7D83AD5BAA46}" presName="sibTrans" presStyleCnt="0"/>
      <dgm:spPr/>
    </dgm:pt>
    <dgm:pt modelId="{9E6D2531-8818-44C3-A91C-A7A986C6F283}" type="pres">
      <dgm:prSet presAssocID="{6FC08025-572B-4AF9-9E1D-CA0680F3459B}" presName="node" presStyleLbl="node1" presStyleIdx="8" presStyleCnt="16">
        <dgm:presLayoutVars>
          <dgm:bulletEnabled val="1"/>
        </dgm:presLayoutVars>
      </dgm:prSet>
      <dgm:spPr/>
    </dgm:pt>
    <dgm:pt modelId="{9B7AECDC-FBA3-447A-89A1-0A56CE81A92D}" type="pres">
      <dgm:prSet presAssocID="{891433D6-51AD-4F51-BB80-386AFEA7FD96}" presName="sibTrans" presStyleCnt="0"/>
      <dgm:spPr/>
    </dgm:pt>
    <dgm:pt modelId="{CD4CAFE3-7E22-4D36-80C0-B697BD2E1D37}" type="pres">
      <dgm:prSet presAssocID="{570ED0C3-8CB8-474A-B445-0D5490F5D80D}" presName="node" presStyleLbl="node1" presStyleIdx="9" presStyleCnt="16">
        <dgm:presLayoutVars>
          <dgm:bulletEnabled val="1"/>
        </dgm:presLayoutVars>
      </dgm:prSet>
      <dgm:spPr/>
    </dgm:pt>
    <dgm:pt modelId="{C023C80D-9642-4AEF-8947-8D1CCAB4305F}" type="pres">
      <dgm:prSet presAssocID="{3226D410-1F29-4E37-83A8-7CC4E1F5286E}" presName="sibTrans" presStyleCnt="0"/>
      <dgm:spPr/>
    </dgm:pt>
    <dgm:pt modelId="{C773B416-25FF-434B-B37F-5661AD1998E7}" type="pres">
      <dgm:prSet presAssocID="{F58D8526-C4AA-471F-A659-431E87AD7C8E}" presName="node" presStyleLbl="node1" presStyleIdx="10" presStyleCnt="16">
        <dgm:presLayoutVars>
          <dgm:bulletEnabled val="1"/>
        </dgm:presLayoutVars>
      </dgm:prSet>
      <dgm:spPr/>
    </dgm:pt>
    <dgm:pt modelId="{779BE66E-7DEA-4FFB-98D1-4E6F83A20ECC}" type="pres">
      <dgm:prSet presAssocID="{49B67525-FA16-4758-B479-632533DD5B81}" presName="sibTrans" presStyleCnt="0"/>
      <dgm:spPr/>
    </dgm:pt>
    <dgm:pt modelId="{79FC3761-AC8D-47EA-84B9-5CA40447CD5E}" type="pres">
      <dgm:prSet presAssocID="{39BB1795-75CE-4427-8FC2-5358871FEE0C}" presName="node" presStyleLbl="node1" presStyleIdx="11" presStyleCnt="16">
        <dgm:presLayoutVars>
          <dgm:bulletEnabled val="1"/>
        </dgm:presLayoutVars>
      </dgm:prSet>
      <dgm:spPr/>
    </dgm:pt>
    <dgm:pt modelId="{DDB07515-FB79-43BC-85C4-C9A85C709EB0}" type="pres">
      <dgm:prSet presAssocID="{89771E08-3801-48D8-9077-E683B00E2B74}" presName="sibTrans" presStyleCnt="0"/>
      <dgm:spPr/>
    </dgm:pt>
    <dgm:pt modelId="{BEAF2899-E4E1-481D-B507-18291805B801}" type="pres">
      <dgm:prSet presAssocID="{CC016C1F-9E06-439A-999C-EDA68DDF0B65}" presName="node" presStyleLbl="node1" presStyleIdx="12" presStyleCnt="16">
        <dgm:presLayoutVars>
          <dgm:bulletEnabled val="1"/>
        </dgm:presLayoutVars>
      </dgm:prSet>
      <dgm:spPr/>
    </dgm:pt>
    <dgm:pt modelId="{410EFDFF-14BB-46E6-9825-3FCB616B1E22}" type="pres">
      <dgm:prSet presAssocID="{A12A5052-429C-4AE1-AB32-96DB7B203B36}" presName="sibTrans" presStyleCnt="0"/>
      <dgm:spPr/>
    </dgm:pt>
    <dgm:pt modelId="{5C6A2922-E9C2-48DE-85F7-FFB9C8FD0E4E}" type="pres">
      <dgm:prSet presAssocID="{63AF19F7-9421-4F52-B116-90F100BF62CC}" presName="node" presStyleLbl="node1" presStyleIdx="13" presStyleCnt="16">
        <dgm:presLayoutVars>
          <dgm:bulletEnabled val="1"/>
        </dgm:presLayoutVars>
      </dgm:prSet>
      <dgm:spPr/>
    </dgm:pt>
    <dgm:pt modelId="{3CAB7290-B2A3-4688-8702-02DFED9644E3}" type="pres">
      <dgm:prSet presAssocID="{44D8BED8-7F95-4B15-B3D5-F8BFA84B1744}" presName="sibTrans" presStyleCnt="0"/>
      <dgm:spPr/>
    </dgm:pt>
    <dgm:pt modelId="{024B00AB-2F3F-4715-9384-0276482FE7A5}" type="pres">
      <dgm:prSet presAssocID="{46A92AAA-480B-45BC-8979-4911C4A84DE6}" presName="node" presStyleLbl="node1" presStyleIdx="14" presStyleCnt="16">
        <dgm:presLayoutVars>
          <dgm:bulletEnabled val="1"/>
        </dgm:presLayoutVars>
      </dgm:prSet>
      <dgm:spPr/>
    </dgm:pt>
    <dgm:pt modelId="{D4058B67-3B87-43E3-9BE6-7CA0785F0863}" type="pres">
      <dgm:prSet presAssocID="{F80A3B13-6949-4189-B6BA-B7B6F3147295}" presName="sibTrans" presStyleCnt="0"/>
      <dgm:spPr/>
    </dgm:pt>
    <dgm:pt modelId="{32CB328B-EB72-4425-BFDF-A4ECE51CEFB6}" type="pres">
      <dgm:prSet presAssocID="{B6E081FE-5C66-404D-8002-E7D74C49A39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58A1407-4F6E-4E91-A0BC-C784759AE60B}" srcId="{F18B925C-0770-4DD9-83C4-3676FF399AD0}" destId="{46A92AAA-480B-45BC-8979-4911C4A84DE6}" srcOrd="14" destOrd="0" parTransId="{81C57C5C-1C79-4D07-BD26-7B3697503E38}" sibTransId="{F80A3B13-6949-4189-B6BA-B7B6F3147295}"/>
    <dgm:cxn modelId="{0D800009-D0BE-4774-9FB5-8B0FC94AAD40}" srcId="{F18B925C-0770-4DD9-83C4-3676FF399AD0}" destId="{CC016C1F-9E06-439A-999C-EDA68DDF0B65}" srcOrd="12" destOrd="0" parTransId="{65B0A230-EBC4-4964-8B22-E1B2C408D52F}" sibTransId="{A12A5052-429C-4AE1-AB32-96DB7B203B36}"/>
    <dgm:cxn modelId="{74502E0D-057F-4053-8567-2B322D724E80}" srcId="{F18B925C-0770-4DD9-83C4-3676FF399AD0}" destId="{2ED4767B-C799-4C22-AD54-D6A3F00C0E56}" srcOrd="5" destOrd="0" parTransId="{ADDF73F1-0859-497C-9064-B434811C1BA7}" sibTransId="{9B233861-6C7B-43EC-9757-9BBF5B2EA706}"/>
    <dgm:cxn modelId="{1E6D5115-F5F6-4A62-8894-3F98B792A008}" type="presOf" srcId="{F58D8526-C4AA-471F-A659-431E87AD7C8E}" destId="{C773B416-25FF-434B-B37F-5661AD1998E7}" srcOrd="0" destOrd="0" presId="urn:microsoft.com/office/officeart/2005/8/layout/default"/>
    <dgm:cxn modelId="{F26DC31B-FE5E-423A-879A-6DB991630C4C}" type="presOf" srcId="{2ED4767B-C799-4C22-AD54-D6A3F00C0E56}" destId="{526ECFFC-9B88-41B8-B1AF-9E186EC4C58E}" srcOrd="0" destOrd="0" presId="urn:microsoft.com/office/officeart/2005/8/layout/default"/>
    <dgm:cxn modelId="{B1B07522-F9C7-413C-B216-5EA079144532}" type="presOf" srcId="{955688C9-992A-4668-9129-C36D9ADE2FEB}" destId="{3F86B470-3791-4727-839F-2B02A87816EC}" srcOrd="0" destOrd="0" presId="urn:microsoft.com/office/officeart/2005/8/layout/default"/>
    <dgm:cxn modelId="{8EEDBF24-3C82-4FA2-A7F5-9DD377031385}" type="presOf" srcId="{50B8262E-6AC3-47FF-8E9E-E36E1C9E871C}" destId="{71994927-ADFD-4F85-9AED-644BECC9E386}" srcOrd="0" destOrd="0" presId="urn:microsoft.com/office/officeart/2005/8/layout/default"/>
    <dgm:cxn modelId="{1FAD3A33-077E-4B7E-B19D-93F92E48833F}" srcId="{F18B925C-0770-4DD9-83C4-3676FF399AD0}" destId="{7631B2D0-CBC5-44A3-B1B4-8D5290A4EEB3}" srcOrd="7" destOrd="0" parTransId="{543F1DCA-1E73-4B2F-B42C-B62B0E5A319A}" sibTransId="{6AC13F3B-D1E1-41C2-BD0D-7D83AD5BAA46}"/>
    <dgm:cxn modelId="{7BC01339-21FA-47DD-B07E-44E8A125658F}" srcId="{F18B925C-0770-4DD9-83C4-3676FF399AD0}" destId="{F58D8526-C4AA-471F-A659-431E87AD7C8E}" srcOrd="10" destOrd="0" parTransId="{0B717A5C-5954-4C73-BE00-198D985D1A9B}" sibTransId="{49B67525-FA16-4758-B479-632533DD5B81}"/>
    <dgm:cxn modelId="{119A303D-1715-4C71-9DA9-685ACDCE8062}" type="presOf" srcId="{39BB1795-75CE-4427-8FC2-5358871FEE0C}" destId="{79FC3761-AC8D-47EA-84B9-5CA40447CD5E}" srcOrd="0" destOrd="0" presId="urn:microsoft.com/office/officeart/2005/8/layout/default"/>
    <dgm:cxn modelId="{CF12975B-81DD-4780-AEBF-9471C90AE628}" type="presOf" srcId="{441CD669-AF47-4C9C-A289-C801667F2209}" destId="{25130DFC-1902-4CB8-9AAC-94CA694A1FDC}" srcOrd="0" destOrd="0" presId="urn:microsoft.com/office/officeart/2005/8/layout/default"/>
    <dgm:cxn modelId="{9AB6C865-B62E-4F9B-836C-B06EDBF2FE1B}" srcId="{F18B925C-0770-4DD9-83C4-3676FF399AD0}" destId="{FF5E2AA6-70B4-45DE-AAC4-B4E2A9D691AC}" srcOrd="6" destOrd="0" parTransId="{62F6F5EE-75E2-49C3-B783-BA0C21BC8B04}" sibTransId="{7BFE6181-91F4-424C-BFB6-8F49499CDDC4}"/>
    <dgm:cxn modelId="{06583046-3AB5-4954-9B11-A508580BF1A3}" type="presOf" srcId="{F18B925C-0770-4DD9-83C4-3676FF399AD0}" destId="{267603C1-04BE-4AA7-B38B-3817CBA09733}" srcOrd="0" destOrd="0" presId="urn:microsoft.com/office/officeart/2005/8/layout/default"/>
    <dgm:cxn modelId="{ED647949-57B7-40B8-8AF6-B8992325ADD5}" type="presOf" srcId="{6FC08025-572B-4AF9-9E1D-CA0680F3459B}" destId="{9E6D2531-8818-44C3-A91C-A7A986C6F283}" srcOrd="0" destOrd="0" presId="urn:microsoft.com/office/officeart/2005/8/layout/default"/>
    <dgm:cxn modelId="{D251B64D-05FB-4A83-A0A9-A93806E3CE97}" srcId="{F18B925C-0770-4DD9-83C4-3676FF399AD0}" destId="{63AF19F7-9421-4F52-B116-90F100BF62CC}" srcOrd="13" destOrd="0" parTransId="{C81C43F3-FD25-4BE8-B878-DF6A5C44A463}" sibTransId="{44D8BED8-7F95-4B15-B3D5-F8BFA84B1744}"/>
    <dgm:cxn modelId="{3A7A4158-AAA2-46D9-AEDE-4B72BBA47DC6}" srcId="{F18B925C-0770-4DD9-83C4-3676FF399AD0}" destId="{C3AB88D1-1552-470F-9BEF-A09A1B85E99A}" srcOrd="3" destOrd="0" parTransId="{E813FC53-56BE-4DDB-8F42-D3FFB23A3B92}" sibTransId="{4100A0CF-945D-484C-8D6B-95DDDD562CB5}"/>
    <dgm:cxn modelId="{B155CE78-9D44-4D26-A014-CB4CB4029B12}" type="presOf" srcId="{63AF19F7-9421-4F52-B116-90F100BF62CC}" destId="{5C6A2922-E9C2-48DE-85F7-FFB9C8FD0E4E}" srcOrd="0" destOrd="0" presId="urn:microsoft.com/office/officeart/2005/8/layout/default"/>
    <dgm:cxn modelId="{7D15197A-91AC-4F34-B917-302994319C05}" srcId="{F18B925C-0770-4DD9-83C4-3676FF399AD0}" destId="{39BB1795-75CE-4427-8FC2-5358871FEE0C}" srcOrd="11" destOrd="0" parTransId="{E5EB0AA4-3538-421F-A5A8-9E7D15725E75}" sibTransId="{89771E08-3801-48D8-9077-E683B00E2B74}"/>
    <dgm:cxn modelId="{1CADF587-E25C-49F3-8307-6D37AD777275}" type="presOf" srcId="{39B15A7A-9320-4A56-B053-74E7DC2ECB25}" destId="{6CC94443-13F8-40F1-BB7B-4AAA146B3732}" srcOrd="0" destOrd="0" presId="urn:microsoft.com/office/officeart/2005/8/layout/default"/>
    <dgm:cxn modelId="{5E04298D-DF6B-4167-B685-8E10B36510BB}" type="presOf" srcId="{CC016C1F-9E06-439A-999C-EDA68DDF0B65}" destId="{BEAF2899-E4E1-481D-B507-18291805B801}" srcOrd="0" destOrd="0" presId="urn:microsoft.com/office/officeart/2005/8/layout/default"/>
    <dgm:cxn modelId="{C21E2891-6FDC-47D8-B33E-0F0B73BB57DF}" type="presOf" srcId="{C3AB88D1-1552-470F-9BEF-A09A1B85E99A}" destId="{ADC06370-CBC7-4E9D-91BB-1929BE64DA05}" srcOrd="0" destOrd="0" presId="urn:microsoft.com/office/officeart/2005/8/layout/default"/>
    <dgm:cxn modelId="{0C3D8793-F977-42C2-B260-5B1ACEF6259F}" srcId="{F18B925C-0770-4DD9-83C4-3676FF399AD0}" destId="{50B8262E-6AC3-47FF-8E9E-E36E1C9E871C}" srcOrd="0" destOrd="0" parTransId="{B0266EDB-F372-4FC0-80BB-048FB6DEA938}" sibTransId="{1A15F9D8-DC10-42C6-AD43-517E0C34422C}"/>
    <dgm:cxn modelId="{6C7E9E96-7D4E-4538-956A-9503A5A8C5AF}" type="presOf" srcId="{B6E081FE-5C66-404D-8002-E7D74C49A391}" destId="{32CB328B-EB72-4425-BFDF-A4ECE51CEFB6}" srcOrd="0" destOrd="0" presId="urn:microsoft.com/office/officeart/2005/8/layout/default"/>
    <dgm:cxn modelId="{99BD50AD-CFAA-4EE0-84D0-6C6BE747BAA1}" srcId="{F18B925C-0770-4DD9-83C4-3676FF399AD0}" destId="{6FC08025-572B-4AF9-9E1D-CA0680F3459B}" srcOrd="8" destOrd="0" parTransId="{9CC645EB-0F9F-49D0-A348-1F37A0AC5243}" sibTransId="{891433D6-51AD-4F51-BB80-386AFEA7FD96}"/>
    <dgm:cxn modelId="{431112BA-4E68-444B-9634-12B4D0D3A839}" type="presOf" srcId="{FF5E2AA6-70B4-45DE-AAC4-B4E2A9D691AC}" destId="{43A42C00-A31C-42EE-AFF1-5B53F2B78E30}" srcOrd="0" destOrd="0" presId="urn:microsoft.com/office/officeart/2005/8/layout/default"/>
    <dgm:cxn modelId="{896521BD-94D6-4303-9465-123C7B6E41A6}" srcId="{F18B925C-0770-4DD9-83C4-3676FF399AD0}" destId="{B6E081FE-5C66-404D-8002-E7D74C49A391}" srcOrd="15" destOrd="0" parTransId="{5EAEB0EC-377C-465E-90FB-4CEB7D28A60F}" sibTransId="{EECDE0D2-2043-4351-BB65-D684D5890123}"/>
    <dgm:cxn modelId="{29A813BF-C081-4038-BE2C-4B33BDBCF50C}" srcId="{F18B925C-0770-4DD9-83C4-3676FF399AD0}" destId="{570ED0C3-8CB8-474A-B445-0D5490F5D80D}" srcOrd="9" destOrd="0" parTransId="{982E4FCE-46FE-4AAC-BA1F-DB0E91D0FD87}" sibTransId="{3226D410-1F29-4E37-83A8-7CC4E1F5286E}"/>
    <dgm:cxn modelId="{0E0138C4-E64F-458A-89DE-00E69738E4F5}" srcId="{F18B925C-0770-4DD9-83C4-3676FF399AD0}" destId="{39B15A7A-9320-4A56-B053-74E7DC2ECB25}" srcOrd="1" destOrd="0" parTransId="{EFB98D4B-092E-40C3-9391-C451AFAA87E1}" sibTransId="{C21AEEB3-F6C3-4164-92AD-714DB216B55A}"/>
    <dgm:cxn modelId="{07CB0DC8-2477-4C68-87CC-8F23CEF176B9}" srcId="{F18B925C-0770-4DD9-83C4-3676FF399AD0}" destId="{441CD669-AF47-4C9C-A289-C801667F2209}" srcOrd="2" destOrd="0" parTransId="{9989F6E2-A432-47E2-921D-4F54BBF83854}" sibTransId="{483E7662-3726-4075-AF6C-3185C02B3C4A}"/>
    <dgm:cxn modelId="{A67E40CE-8BA4-4094-9F31-83AE7696281E}" type="presOf" srcId="{46A92AAA-480B-45BC-8979-4911C4A84DE6}" destId="{024B00AB-2F3F-4715-9384-0276482FE7A5}" srcOrd="0" destOrd="0" presId="urn:microsoft.com/office/officeart/2005/8/layout/default"/>
    <dgm:cxn modelId="{8DD5B0CF-3525-4094-9C46-B560B8262ED4}" type="presOf" srcId="{570ED0C3-8CB8-474A-B445-0D5490F5D80D}" destId="{CD4CAFE3-7E22-4D36-80C0-B697BD2E1D37}" srcOrd="0" destOrd="0" presId="urn:microsoft.com/office/officeart/2005/8/layout/default"/>
    <dgm:cxn modelId="{DC38E5E2-2212-4DEE-AFCB-2C02D1AA26DD}" srcId="{F18B925C-0770-4DD9-83C4-3676FF399AD0}" destId="{955688C9-992A-4668-9129-C36D9ADE2FEB}" srcOrd="4" destOrd="0" parTransId="{0F9DDB29-E3E6-45E2-B9B3-4778DFFFF52D}" sibTransId="{54218EE4-A356-4014-AF44-5D46601F955F}"/>
    <dgm:cxn modelId="{D80D3BFB-01EE-4866-8C40-7A8C7E30AC0A}" type="presOf" srcId="{7631B2D0-CBC5-44A3-B1B4-8D5290A4EEB3}" destId="{DFB6B826-1F3D-476D-A7B3-38F22813457A}" srcOrd="0" destOrd="0" presId="urn:microsoft.com/office/officeart/2005/8/layout/default"/>
    <dgm:cxn modelId="{3D7D4703-85F9-4AAA-8B38-2312E177287A}" type="presParOf" srcId="{267603C1-04BE-4AA7-B38B-3817CBA09733}" destId="{71994927-ADFD-4F85-9AED-644BECC9E386}" srcOrd="0" destOrd="0" presId="urn:microsoft.com/office/officeart/2005/8/layout/default"/>
    <dgm:cxn modelId="{2A5FBA38-1E3B-4916-B902-8D08F50753BF}" type="presParOf" srcId="{267603C1-04BE-4AA7-B38B-3817CBA09733}" destId="{A2FC6B99-4AC2-45EE-84DE-22A53D803AC6}" srcOrd="1" destOrd="0" presId="urn:microsoft.com/office/officeart/2005/8/layout/default"/>
    <dgm:cxn modelId="{6315CA47-C738-47B8-BD1C-6B72E26DAA26}" type="presParOf" srcId="{267603C1-04BE-4AA7-B38B-3817CBA09733}" destId="{6CC94443-13F8-40F1-BB7B-4AAA146B3732}" srcOrd="2" destOrd="0" presId="urn:microsoft.com/office/officeart/2005/8/layout/default"/>
    <dgm:cxn modelId="{FBF04DEE-7494-422F-BAA6-C8D5E82A2F88}" type="presParOf" srcId="{267603C1-04BE-4AA7-B38B-3817CBA09733}" destId="{1722C525-AB1E-463D-80E6-ADAB0B8F17F6}" srcOrd="3" destOrd="0" presId="urn:microsoft.com/office/officeart/2005/8/layout/default"/>
    <dgm:cxn modelId="{F54511FF-B585-40D8-8ADE-595860D5CE60}" type="presParOf" srcId="{267603C1-04BE-4AA7-B38B-3817CBA09733}" destId="{25130DFC-1902-4CB8-9AAC-94CA694A1FDC}" srcOrd="4" destOrd="0" presId="urn:microsoft.com/office/officeart/2005/8/layout/default"/>
    <dgm:cxn modelId="{901782A1-8542-4D43-8D17-1ADF9EC4AC32}" type="presParOf" srcId="{267603C1-04BE-4AA7-B38B-3817CBA09733}" destId="{9477BA09-5C03-4FED-B78F-A708B92F44F1}" srcOrd="5" destOrd="0" presId="urn:microsoft.com/office/officeart/2005/8/layout/default"/>
    <dgm:cxn modelId="{F79D067F-2177-4C00-A00C-FFDF47B2D541}" type="presParOf" srcId="{267603C1-04BE-4AA7-B38B-3817CBA09733}" destId="{ADC06370-CBC7-4E9D-91BB-1929BE64DA05}" srcOrd="6" destOrd="0" presId="urn:microsoft.com/office/officeart/2005/8/layout/default"/>
    <dgm:cxn modelId="{3709EEB6-7684-4D6A-A4F2-CE1B72B71C48}" type="presParOf" srcId="{267603C1-04BE-4AA7-B38B-3817CBA09733}" destId="{FBF318C5-6CB5-4537-81AC-A38630BCA42F}" srcOrd="7" destOrd="0" presId="urn:microsoft.com/office/officeart/2005/8/layout/default"/>
    <dgm:cxn modelId="{CF5DDB6A-41D7-4010-82B3-271D4F2FBC4C}" type="presParOf" srcId="{267603C1-04BE-4AA7-B38B-3817CBA09733}" destId="{3F86B470-3791-4727-839F-2B02A87816EC}" srcOrd="8" destOrd="0" presId="urn:microsoft.com/office/officeart/2005/8/layout/default"/>
    <dgm:cxn modelId="{0A7AD90C-8E57-48EC-BAAF-15F23CE75C33}" type="presParOf" srcId="{267603C1-04BE-4AA7-B38B-3817CBA09733}" destId="{0159C799-6243-4157-BFEB-207312E0CA09}" srcOrd="9" destOrd="0" presId="urn:microsoft.com/office/officeart/2005/8/layout/default"/>
    <dgm:cxn modelId="{DA51703B-1DB0-4253-A65F-2A9FD1028FC1}" type="presParOf" srcId="{267603C1-04BE-4AA7-B38B-3817CBA09733}" destId="{526ECFFC-9B88-41B8-B1AF-9E186EC4C58E}" srcOrd="10" destOrd="0" presId="urn:microsoft.com/office/officeart/2005/8/layout/default"/>
    <dgm:cxn modelId="{DB103E53-BE91-4F70-B63B-A5CF978C5500}" type="presParOf" srcId="{267603C1-04BE-4AA7-B38B-3817CBA09733}" destId="{6CF05BA8-9AC1-479F-A650-5FA679963F3F}" srcOrd="11" destOrd="0" presId="urn:microsoft.com/office/officeart/2005/8/layout/default"/>
    <dgm:cxn modelId="{D34B8548-E269-4373-86BE-EBE5594680EA}" type="presParOf" srcId="{267603C1-04BE-4AA7-B38B-3817CBA09733}" destId="{43A42C00-A31C-42EE-AFF1-5B53F2B78E30}" srcOrd="12" destOrd="0" presId="urn:microsoft.com/office/officeart/2005/8/layout/default"/>
    <dgm:cxn modelId="{B0545494-5056-4732-A34C-BAE08CDA23F4}" type="presParOf" srcId="{267603C1-04BE-4AA7-B38B-3817CBA09733}" destId="{E9A28ABE-A64B-4B89-9065-619D8ECBBE4F}" srcOrd="13" destOrd="0" presId="urn:microsoft.com/office/officeart/2005/8/layout/default"/>
    <dgm:cxn modelId="{157FF0E5-0705-4E4B-8A69-9EC9126AD963}" type="presParOf" srcId="{267603C1-04BE-4AA7-B38B-3817CBA09733}" destId="{DFB6B826-1F3D-476D-A7B3-38F22813457A}" srcOrd="14" destOrd="0" presId="urn:microsoft.com/office/officeart/2005/8/layout/default"/>
    <dgm:cxn modelId="{3FFA06B5-CFE3-4F82-A90D-81B71C9987C6}" type="presParOf" srcId="{267603C1-04BE-4AA7-B38B-3817CBA09733}" destId="{9C580F3A-2FD5-4B0B-812F-FD20A36E648C}" srcOrd="15" destOrd="0" presId="urn:microsoft.com/office/officeart/2005/8/layout/default"/>
    <dgm:cxn modelId="{894F8D9F-7EAA-45CC-B29D-1ABB513E710A}" type="presParOf" srcId="{267603C1-04BE-4AA7-B38B-3817CBA09733}" destId="{9E6D2531-8818-44C3-A91C-A7A986C6F283}" srcOrd="16" destOrd="0" presId="urn:microsoft.com/office/officeart/2005/8/layout/default"/>
    <dgm:cxn modelId="{4944F9C4-A7A4-4E80-A9BB-CE5B364D204C}" type="presParOf" srcId="{267603C1-04BE-4AA7-B38B-3817CBA09733}" destId="{9B7AECDC-FBA3-447A-89A1-0A56CE81A92D}" srcOrd="17" destOrd="0" presId="urn:microsoft.com/office/officeart/2005/8/layout/default"/>
    <dgm:cxn modelId="{9EEB53E0-7AB3-4A4E-817C-C1852BAD26C5}" type="presParOf" srcId="{267603C1-04BE-4AA7-B38B-3817CBA09733}" destId="{CD4CAFE3-7E22-4D36-80C0-B697BD2E1D37}" srcOrd="18" destOrd="0" presId="urn:microsoft.com/office/officeart/2005/8/layout/default"/>
    <dgm:cxn modelId="{C68C0458-2927-4C76-86A7-E0153297157A}" type="presParOf" srcId="{267603C1-04BE-4AA7-B38B-3817CBA09733}" destId="{C023C80D-9642-4AEF-8947-8D1CCAB4305F}" srcOrd="19" destOrd="0" presId="urn:microsoft.com/office/officeart/2005/8/layout/default"/>
    <dgm:cxn modelId="{42ED2DA4-6EB6-4F3A-9ED1-26C1A666F0DF}" type="presParOf" srcId="{267603C1-04BE-4AA7-B38B-3817CBA09733}" destId="{C773B416-25FF-434B-B37F-5661AD1998E7}" srcOrd="20" destOrd="0" presId="urn:microsoft.com/office/officeart/2005/8/layout/default"/>
    <dgm:cxn modelId="{B23E8240-CA03-447F-AA41-3C3CDD45CC5A}" type="presParOf" srcId="{267603C1-04BE-4AA7-B38B-3817CBA09733}" destId="{779BE66E-7DEA-4FFB-98D1-4E6F83A20ECC}" srcOrd="21" destOrd="0" presId="urn:microsoft.com/office/officeart/2005/8/layout/default"/>
    <dgm:cxn modelId="{628EA1A2-0E2A-4395-A659-83998525D97C}" type="presParOf" srcId="{267603C1-04BE-4AA7-B38B-3817CBA09733}" destId="{79FC3761-AC8D-47EA-84B9-5CA40447CD5E}" srcOrd="22" destOrd="0" presId="urn:microsoft.com/office/officeart/2005/8/layout/default"/>
    <dgm:cxn modelId="{0B1F92FF-6E53-4AC9-80E0-FDFEEA8E3E26}" type="presParOf" srcId="{267603C1-04BE-4AA7-B38B-3817CBA09733}" destId="{DDB07515-FB79-43BC-85C4-C9A85C709EB0}" srcOrd="23" destOrd="0" presId="urn:microsoft.com/office/officeart/2005/8/layout/default"/>
    <dgm:cxn modelId="{50C5460A-FEB1-4129-8027-08427BE38A59}" type="presParOf" srcId="{267603C1-04BE-4AA7-B38B-3817CBA09733}" destId="{BEAF2899-E4E1-481D-B507-18291805B801}" srcOrd="24" destOrd="0" presId="urn:microsoft.com/office/officeart/2005/8/layout/default"/>
    <dgm:cxn modelId="{7C0B6B50-D761-4B25-B468-F62621DDA4E9}" type="presParOf" srcId="{267603C1-04BE-4AA7-B38B-3817CBA09733}" destId="{410EFDFF-14BB-46E6-9825-3FCB616B1E22}" srcOrd="25" destOrd="0" presId="urn:microsoft.com/office/officeart/2005/8/layout/default"/>
    <dgm:cxn modelId="{EE45A119-3443-4FCC-B69C-9646D7E77587}" type="presParOf" srcId="{267603C1-04BE-4AA7-B38B-3817CBA09733}" destId="{5C6A2922-E9C2-48DE-85F7-FFB9C8FD0E4E}" srcOrd="26" destOrd="0" presId="urn:microsoft.com/office/officeart/2005/8/layout/default"/>
    <dgm:cxn modelId="{9E685341-67ED-4655-AF54-9EF78D045AC1}" type="presParOf" srcId="{267603C1-04BE-4AA7-B38B-3817CBA09733}" destId="{3CAB7290-B2A3-4688-8702-02DFED9644E3}" srcOrd="27" destOrd="0" presId="urn:microsoft.com/office/officeart/2005/8/layout/default"/>
    <dgm:cxn modelId="{9C03464D-1516-41A4-9945-C552B5242E8E}" type="presParOf" srcId="{267603C1-04BE-4AA7-B38B-3817CBA09733}" destId="{024B00AB-2F3F-4715-9384-0276482FE7A5}" srcOrd="28" destOrd="0" presId="urn:microsoft.com/office/officeart/2005/8/layout/default"/>
    <dgm:cxn modelId="{642E8C8A-63A8-4DD4-85A0-D7FDF26D1EE6}" type="presParOf" srcId="{267603C1-04BE-4AA7-B38B-3817CBA09733}" destId="{D4058B67-3B87-43E3-9BE6-7CA0785F0863}" srcOrd="29" destOrd="0" presId="urn:microsoft.com/office/officeart/2005/8/layout/default"/>
    <dgm:cxn modelId="{5CEA1CAE-BFCE-4354-B98D-56C1B15032C3}" type="presParOf" srcId="{267603C1-04BE-4AA7-B38B-3817CBA09733}" destId="{32CB328B-EB72-4425-BFDF-A4ECE51CEFB6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4B1EC-D308-4CCC-92BA-270A51B8A035}">
      <dsp:nvSpPr>
        <dsp:cNvPr id="0" name=""/>
        <dsp:cNvSpPr/>
      </dsp:nvSpPr>
      <dsp:spPr>
        <a:xfrm>
          <a:off x="606678" y="258784"/>
          <a:ext cx="7590283" cy="9826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96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Project Introduction</a:t>
          </a:r>
        </a:p>
      </dsp:txBody>
      <dsp:txXfrm>
        <a:off x="606678" y="258784"/>
        <a:ext cx="7590283" cy="982671"/>
      </dsp:txXfrm>
    </dsp:sp>
    <dsp:sp modelId="{422260BD-BF89-472D-BA22-78BCBDDD91F0}">
      <dsp:nvSpPr>
        <dsp:cNvPr id="0" name=""/>
        <dsp:cNvSpPr/>
      </dsp:nvSpPr>
      <dsp:spPr>
        <a:xfrm>
          <a:off x="421640" y="38105"/>
          <a:ext cx="799614" cy="1031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1B954-B0AF-4192-8A74-BD16719CFEF4}">
      <dsp:nvSpPr>
        <dsp:cNvPr id="0" name=""/>
        <dsp:cNvSpPr/>
      </dsp:nvSpPr>
      <dsp:spPr>
        <a:xfrm>
          <a:off x="606678" y="1495858"/>
          <a:ext cx="7590283" cy="9826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96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Methodology</a:t>
          </a:r>
        </a:p>
      </dsp:txBody>
      <dsp:txXfrm>
        <a:off x="606678" y="1495858"/>
        <a:ext cx="7590283" cy="982671"/>
      </dsp:txXfrm>
    </dsp:sp>
    <dsp:sp modelId="{9DDD115F-8B0F-466B-A9BD-9C628CDEC488}">
      <dsp:nvSpPr>
        <dsp:cNvPr id="0" name=""/>
        <dsp:cNvSpPr/>
      </dsp:nvSpPr>
      <dsp:spPr>
        <a:xfrm>
          <a:off x="421640" y="1275180"/>
          <a:ext cx="799614" cy="1031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6C530-6E85-4760-99F7-002BE7EF1C47}">
      <dsp:nvSpPr>
        <dsp:cNvPr id="0" name=""/>
        <dsp:cNvSpPr/>
      </dsp:nvSpPr>
      <dsp:spPr>
        <a:xfrm>
          <a:off x="606678" y="2732933"/>
          <a:ext cx="7590283" cy="9826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96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Modeling Results</a:t>
          </a:r>
        </a:p>
      </dsp:txBody>
      <dsp:txXfrm>
        <a:off x="606678" y="2732933"/>
        <a:ext cx="7590283" cy="982671"/>
      </dsp:txXfrm>
    </dsp:sp>
    <dsp:sp modelId="{7FB3121D-8C8F-40B5-A3C4-709C9552D0FC}">
      <dsp:nvSpPr>
        <dsp:cNvPr id="0" name=""/>
        <dsp:cNvSpPr/>
      </dsp:nvSpPr>
      <dsp:spPr>
        <a:xfrm>
          <a:off x="421640" y="2512255"/>
          <a:ext cx="799614" cy="10318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FA5F6-DCE6-43E0-B765-B55DA715CC63}">
      <dsp:nvSpPr>
        <dsp:cNvPr id="0" name=""/>
        <dsp:cNvSpPr/>
      </dsp:nvSpPr>
      <dsp:spPr>
        <a:xfrm>
          <a:off x="624837" y="3929365"/>
          <a:ext cx="7574403" cy="9826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96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Discussion &amp; Future Research </a:t>
          </a:r>
        </a:p>
      </dsp:txBody>
      <dsp:txXfrm>
        <a:off x="624837" y="3929365"/>
        <a:ext cx="7574403" cy="982671"/>
      </dsp:txXfrm>
    </dsp:sp>
    <dsp:sp modelId="{FD6D7EA1-439C-4765-8A0F-0FAAD9727746}">
      <dsp:nvSpPr>
        <dsp:cNvPr id="0" name=""/>
        <dsp:cNvSpPr/>
      </dsp:nvSpPr>
      <dsp:spPr>
        <a:xfrm>
          <a:off x="421640" y="3756944"/>
          <a:ext cx="799614" cy="10318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D3D58-FBEB-4D68-8DA2-A834470A2E84}">
      <dsp:nvSpPr>
        <dsp:cNvPr id="0" name=""/>
        <dsp:cNvSpPr/>
      </dsp:nvSpPr>
      <dsp:spPr>
        <a:xfrm>
          <a:off x="0" y="298899"/>
          <a:ext cx="105156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Years since Marriage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Marriage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Inter_Religion</a:t>
          </a:r>
        </a:p>
      </dsp:txBody>
      <dsp:txXfrm>
        <a:off x="0" y="298899"/>
        <a:ext cx="10515600" cy="1058400"/>
      </dsp:txXfrm>
    </dsp:sp>
    <dsp:sp modelId="{B93CC233-A80E-4780-AC67-617DE70B9BED}">
      <dsp:nvSpPr>
        <dsp:cNvPr id="0" name=""/>
        <dsp:cNvSpPr/>
      </dsp:nvSpPr>
      <dsp:spPr>
        <a:xfrm>
          <a:off x="525780" y="92259"/>
          <a:ext cx="736092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Certain variables would be deemed unnecessary:</a:t>
          </a:r>
        </a:p>
      </dsp:txBody>
      <dsp:txXfrm>
        <a:off x="545955" y="112434"/>
        <a:ext cx="7320570" cy="372930"/>
      </dsp:txXfrm>
    </dsp:sp>
    <dsp:sp modelId="{A77BCDA5-716E-4BC7-BC17-8AD3EB81EF6D}">
      <dsp:nvSpPr>
        <dsp:cNvPr id="0" name=""/>
        <dsp:cNvSpPr/>
      </dsp:nvSpPr>
      <dsp:spPr>
        <a:xfrm>
          <a:off x="0" y="1639539"/>
          <a:ext cx="1051560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Age at Marriage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Inter-Caste or Inter-Religion Marriages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Education Level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Children 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Years Since Marriage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Employment Status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Gender</a:t>
          </a:r>
        </a:p>
      </dsp:txBody>
      <dsp:txXfrm>
        <a:off x="0" y="1639539"/>
        <a:ext cx="10515600" cy="1984500"/>
      </dsp:txXfrm>
    </dsp:sp>
    <dsp:sp modelId="{90BEB417-0BFD-4344-90D2-981F418D9F86}">
      <dsp:nvSpPr>
        <dsp:cNvPr id="0" name=""/>
        <dsp:cNvSpPr/>
      </dsp:nvSpPr>
      <dsp:spPr>
        <a:xfrm>
          <a:off x="525780" y="1432899"/>
          <a:ext cx="7360920" cy="4132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Variables that may matter: </a:t>
          </a:r>
        </a:p>
      </dsp:txBody>
      <dsp:txXfrm>
        <a:off x="545955" y="1453074"/>
        <a:ext cx="7320570" cy="372930"/>
      </dsp:txXfrm>
    </dsp:sp>
    <dsp:sp modelId="{48605B5E-1603-41F9-A275-FC4753688D3E}">
      <dsp:nvSpPr>
        <dsp:cNvPr id="0" name=""/>
        <dsp:cNvSpPr/>
      </dsp:nvSpPr>
      <dsp:spPr>
        <a:xfrm>
          <a:off x="0" y="3906279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5F6B3-7F31-4BF2-AD50-608F4A82779D}">
      <dsp:nvSpPr>
        <dsp:cNvPr id="0" name=""/>
        <dsp:cNvSpPr/>
      </dsp:nvSpPr>
      <dsp:spPr>
        <a:xfrm>
          <a:off x="525780" y="3699639"/>
          <a:ext cx="7360920" cy="4132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Odd that personal traits such as Height, weight were not accounted for in the data</a:t>
          </a:r>
        </a:p>
      </dsp:txBody>
      <dsp:txXfrm>
        <a:off x="545955" y="3719814"/>
        <a:ext cx="732057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94927-ADFD-4F85-9AED-644BECC9E386}">
      <dsp:nvSpPr>
        <dsp:cNvPr id="0" name=""/>
        <dsp:cNvSpPr/>
      </dsp:nvSpPr>
      <dsp:spPr>
        <a:xfrm>
          <a:off x="64372" y="1813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'Age_at_Marriage',</a:t>
          </a:r>
          <a:endParaRPr lang="en-US" sz="1000" kern="1200"/>
        </a:p>
      </dsp:txBody>
      <dsp:txXfrm>
        <a:off x="64372" y="1813"/>
        <a:ext cx="1357354" cy="814412"/>
      </dsp:txXfrm>
    </dsp:sp>
    <dsp:sp modelId="{6CC94443-13F8-40F1-BB7B-4AAA146B3732}">
      <dsp:nvSpPr>
        <dsp:cNvPr id="0" name=""/>
        <dsp:cNvSpPr/>
      </dsp:nvSpPr>
      <dsp:spPr>
        <a:xfrm>
          <a:off x="1557462" y="1813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810143"/>
                <a:satOff val="-55"/>
                <a:lumOff val="1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"/>
                <a:satOff val="-55"/>
                <a:lumOff val="1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"/>
                <a:satOff val="-55"/>
                <a:lumOff val="1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 'Children_Count',</a:t>
          </a:r>
          <a:endParaRPr lang="en-US" sz="1000" kern="1200"/>
        </a:p>
      </dsp:txBody>
      <dsp:txXfrm>
        <a:off x="1557462" y="1813"/>
        <a:ext cx="1357354" cy="814412"/>
      </dsp:txXfrm>
    </dsp:sp>
    <dsp:sp modelId="{25130DFC-1902-4CB8-9AAC-94CA694A1FDC}">
      <dsp:nvSpPr>
        <dsp:cNvPr id="0" name=""/>
        <dsp:cNvSpPr/>
      </dsp:nvSpPr>
      <dsp:spPr>
        <a:xfrm>
          <a:off x="3050552" y="1813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1620287"/>
                <a:satOff val="-110"/>
                <a:lumOff val="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20287"/>
                <a:satOff val="-110"/>
                <a:lumOff val="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20287"/>
                <a:satOff val="-110"/>
                <a:lumOff val="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 'Years_Since_Marriage',</a:t>
          </a:r>
          <a:endParaRPr lang="en-US" sz="1000" kern="1200"/>
        </a:p>
      </dsp:txBody>
      <dsp:txXfrm>
        <a:off x="3050552" y="1813"/>
        <a:ext cx="1357354" cy="814412"/>
      </dsp:txXfrm>
    </dsp:sp>
    <dsp:sp modelId="{ADC06370-CBC7-4E9D-91BB-1929BE64DA05}">
      <dsp:nvSpPr>
        <dsp:cNvPr id="0" name=""/>
        <dsp:cNvSpPr/>
      </dsp:nvSpPr>
      <dsp:spPr>
        <a:xfrm>
          <a:off x="4543642" y="1813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'Marriage_Type_Love',</a:t>
          </a:r>
          <a:endParaRPr lang="en-US" sz="1000" kern="1200"/>
        </a:p>
      </dsp:txBody>
      <dsp:txXfrm>
        <a:off x="4543642" y="1813"/>
        <a:ext cx="1357354" cy="814412"/>
      </dsp:txXfrm>
    </dsp:sp>
    <dsp:sp modelId="{3F86B470-3791-4727-839F-2B02A87816EC}">
      <dsp:nvSpPr>
        <dsp:cNvPr id="0" name=""/>
        <dsp:cNvSpPr/>
      </dsp:nvSpPr>
      <dsp:spPr>
        <a:xfrm>
          <a:off x="64372" y="951961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3240573"/>
                <a:satOff val="-220"/>
                <a:lumOff val="5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40573"/>
                <a:satOff val="-220"/>
                <a:lumOff val="5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40573"/>
                <a:satOff val="-220"/>
                <a:lumOff val="5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 'Gender_Male',</a:t>
          </a:r>
          <a:endParaRPr lang="en-US" sz="1000" kern="1200"/>
        </a:p>
      </dsp:txBody>
      <dsp:txXfrm>
        <a:off x="64372" y="951961"/>
        <a:ext cx="1357354" cy="814412"/>
      </dsp:txXfrm>
    </dsp:sp>
    <dsp:sp modelId="{526ECFFC-9B88-41B8-B1AF-9E186EC4C58E}">
      <dsp:nvSpPr>
        <dsp:cNvPr id="0" name=""/>
        <dsp:cNvSpPr/>
      </dsp:nvSpPr>
      <dsp:spPr>
        <a:xfrm>
          <a:off x="1557462" y="951961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“Education_Level_PhD','Education_Level_Postgraduate', 'Education_Level_School',</a:t>
          </a:r>
          <a:endParaRPr lang="en-US" sz="1000" kern="1200"/>
        </a:p>
      </dsp:txBody>
      <dsp:txXfrm>
        <a:off x="1557462" y="951961"/>
        <a:ext cx="1357354" cy="814412"/>
      </dsp:txXfrm>
    </dsp:sp>
    <dsp:sp modelId="{43A42C00-A31C-42EE-AFF1-5B53F2B78E30}">
      <dsp:nvSpPr>
        <dsp:cNvPr id="0" name=""/>
        <dsp:cNvSpPr/>
      </dsp:nvSpPr>
      <dsp:spPr>
        <a:xfrm>
          <a:off x="3050552" y="951961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'Caste_Match_Same',</a:t>
          </a:r>
          <a:endParaRPr lang="en-US" sz="1000" kern="1200"/>
        </a:p>
      </dsp:txBody>
      <dsp:txXfrm>
        <a:off x="3050552" y="951961"/>
        <a:ext cx="1357354" cy="814412"/>
      </dsp:txXfrm>
    </dsp:sp>
    <dsp:sp modelId="{DFB6B826-1F3D-476D-A7B3-38F22813457A}">
      <dsp:nvSpPr>
        <dsp:cNvPr id="0" name=""/>
        <dsp:cNvSpPr/>
      </dsp:nvSpPr>
      <dsp:spPr>
        <a:xfrm>
          <a:off x="4543642" y="951961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5671003"/>
                <a:satOff val="-385"/>
                <a:lumOff val="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71003"/>
                <a:satOff val="-385"/>
                <a:lumOff val="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71003"/>
                <a:satOff val="-385"/>
                <a:lumOff val="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 'Religion_Hindu', 'Religion_Muslim’, 'Religion_Others', 'Religion_Sikh', 'Parental_Approval_Partial',</a:t>
          </a:r>
          <a:endParaRPr lang="en-US" sz="1000" kern="1200"/>
        </a:p>
      </dsp:txBody>
      <dsp:txXfrm>
        <a:off x="4543642" y="951961"/>
        <a:ext cx="1357354" cy="814412"/>
      </dsp:txXfrm>
    </dsp:sp>
    <dsp:sp modelId="{9E6D2531-8818-44C3-A91C-A7A986C6F283}">
      <dsp:nvSpPr>
        <dsp:cNvPr id="0" name=""/>
        <dsp:cNvSpPr/>
      </dsp:nvSpPr>
      <dsp:spPr>
        <a:xfrm>
          <a:off x="64372" y="1902109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6481147"/>
                <a:satOff val="-441"/>
                <a:lumOff val="1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481147"/>
                <a:satOff val="-441"/>
                <a:lumOff val="1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481147"/>
                <a:satOff val="-441"/>
                <a:lumOff val="1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'Parental_Approval_Yes', </a:t>
          </a:r>
          <a:endParaRPr lang="en-US" sz="1000" kern="1200"/>
        </a:p>
      </dsp:txBody>
      <dsp:txXfrm>
        <a:off x="64372" y="1902109"/>
        <a:ext cx="1357354" cy="814412"/>
      </dsp:txXfrm>
    </dsp:sp>
    <dsp:sp modelId="{CD4CAFE3-7E22-4D36-80C0-B697BD2E1D37}">
      <dsp:nvSpPr>
        <dsp:cNvPr id="0" name=""/>
        <dsp:cNvSpPr/>
      </dsp:nvSpPr>
      <dsp:spPr>
        <a:xfrm>
          <a:off x="1557462" y="1902109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'Urban_Rural_Urban',</a:t>
          </a:r>
          <a:endParaRPr lang="en-US" sz="1000" kern="1200"/>
        </a:p>
      </dsp:txBody>
      <dsp:txXfrm>
        <a:off x="1557462" y="1902109"/>
        <a:ext cx="1357354" cy="814412"/>
      </dsp:txXfrm>
    </dsp:sp>
    <dsp:sp modelId="{C773B416-25FF-434B-B37F-5661AD1998E7}">
      <dsp:nvSpPr>
        <dsp:cNvPr id="0" name=""/>
        <dsp:cNvSpPr/>
      </dsp:nvSpPr>
      <dsp:spPr>
        <a:xfrm>
          <a:off x="3050552" y="1902109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'Dowry_Exchanged_Not Disclosed', 'Dowry_Exchanged_Yes',</a:t>
          </a:r>
          <a:endParaRPr lang="en-US" sz="1000" kern="1200"/>
        </a:p>
      </dsp:txBody>
      <dsp:txXfrm>
        <a:off x="3050552" y="1902109"/>
        <a:ext cx="1357354" cy="814412"/>
      </dsp:txXfrm>
    </dsp:sp>
    <dsp:sp modelId="{79FC3761-AC8D-47EA-84B9-5CA40447CD5E}">
      <dsp:nvSpPr>
        <dsp:cNvPr id="0" name=""/>
        <dsp:cNvSpPr/>
      </dsp:nvSpPr>
      <dsp:spPr>
        <a:xfrm>
          <a:off x="4543642" y="1902109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8911577"/>
                <a:satOff val="-606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911577"/>
                <a:satOff val="-606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911577"/>
                <a:satOff val="-606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'Marital_Satisfaction_Low', 'Marital_Satisfaction_Medium',</a:t>
          </a:r>
          <a:endParaRPr lang="en-US" sz="1000" kern="1200"/>
        </a:p>
      </dsp:txBody>
      <dsp:txXfrm>
        <a:off x="4543642" y="1902109"/>
        <a:ext cx="1357354" cy="814412"/>
      </dsp:txXfrm>
    </dsp:sp>
    <dsp:sp modelId="{BEAF2899-E4E1-481D-B507-18291805B801}">
      <dsp:nvSpPr>
        <dsp:cNvPr id="0" name=""/>
        <dsp:cNvSpPr/>
      </dsp:nvSpPr>
      <dsp:spPr>
        <a:xfrm>
          <a:off x="64372" y="2852258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'Income_Level_Low', 'Income_Level_Middle', </a:t>
          </a:r>
          <a:endParaRPr lang="en-US" sz="1000" kern="1200"/>
        </a:p>
      </dsp:txBody>
      <dsp:txXfrm>
        <a:off x="64372" y="2852258"/>
        <a:ext cx="1357354" cy="814412"/>
      </dsp:txXfrm>
    </dsp:sp>
    <dsp:sp modelId="{5C6A2922-E9C2-48DE-85F7-FFB9C8FD0E4E}">
      <dsp:nvSpPr>
        <dsp:cNvPr id="0" name=""/>
        <dsp:cNvSpPr/>
      </dsp:nvSpPr>
      <dsp:spPr>
        <a:xfrm>
          <a:off x="1557462" y="2852258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10531863"/>
                <a:satOff val="-716"/>
                <a:lumOff val="17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31863"/>
                <a:satOff val="-716"/>
                <a:lumOff val="17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31863"/>
                <a:satOff val="-716"/>
                <a:lumOff val="17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'Spouse_Working_Yes',</a:t>
          </a:r>
          <a:endParaRPr lang="en-US" sz="1000" kern="1200"/>
        </a:p>
      </dsp:txBody>
      <dsp:txXfrm>
        <a:off x="1557462" y="2852258"/>
        <a:ext cx="1357354" cy="814412"/>
      </dsp:txXfrm>
    </dsp:sp>
    <dsp:sp modelId="{024B00AB-2F3F-4715-9384-0276482FE7A5}">
      <dsp:nvSpPr>
        <dsp:cNvPr id="0" name=""/>
        <dsp:cNvSpPr/>
      </dsp:nvSpPr>
      <dsp:spPr>
        <a:xfrm>
          <a:off x="3050552" y="2852258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11342007"/>
                <a:satOff val="-771"/>
                <a:lumOff val="1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342007"/>
                <a:satOff val="-771"/>
                <a:lumOff val="1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342007"/>
                <a:satOff val="-771"/>
                <a:lumOff val="1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'Inter_Caste_Yes', </a:t>
          </a:r>
          <a:endParaRPr lang="en-US" sz="1000" kern="1200"/>
        </a:p>
      </dsp:txBody>
      <dsp:txXfrm>
        <a:off x="3050552" y="2852258"/>
        <a:ext cx="1357354" cy="814412"/>
      </dsp:txXfrm>
    </dsp:sp>
    <dsp:sp modelId="{32CB328B-EB72-4425-BFDF-A4ECE51CEFB6}">
      <dsp:nvSpPr>
        <dsp:cNvPr id="0" name=""/>
        <dsp:cNvSpPr/>
      </dsp:nvSpPr>
      <dsp:spPr>
        <a:xfrm>
          <a:off x="4543642" y="2852258"/>
          <a:ext cx="1357354" cy="814412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'Inter_Religion_Yes’,</a:t>
          </a:r>
          <a:endParaRPr lang="en-US" sz="1000" kern="1200"/>
        </a:p>
      </dsp:txBody>
      <dsp:txXfrm>
        <a:off x="4543642" y="2852258"/>
        <a:ext cx="1357354" cy="814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40F14-1035-4CD1-94D1-66F526F96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CE08-BCF2-429F-8ACF-8A91308D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6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90FCB-556A-3F2C-1380-C8590244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5A4BA8-EF88-F848-0A23-9D41FF1B3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907EDE-4997-5F86-777B-5A66DEC4F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EE23-455A-34CE-17D2-8ADF459BA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 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99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4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2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CE08-BCF2-429F-8ACF-8A91308DD1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E99D-BE30-1C38-2791-7E34FFEAD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D0C4-E33D-B983-8371-F51E4E3E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3606-2589-6B07-B200-22C59721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3135-CED9-32A3-23CF-FA226657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C5F4-CCB3-171E-0FD8-8B4D5FE3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9D5D-192F-539E-D5E0-091C4CC4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D0B79-9FD0-0747-C247-A1C4C2999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EB5C-7022-1E8B-8674-3C900A01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E7DA-1181-279D-B54E-9C73F4F6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4675-2C60-A3B6-7B11-8477CCBD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AD8A3-A4BE-B5AD-A5D2-1CB969C0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607A-8688-427C-E524-679CBBB4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4601-BB48-DCF6-11FB-39C9F56A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878C-CD9F-9A91-83BC-AC3FA05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BC26-EA1E-2C62-8F2A-126DA2F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4DB0-DA0F-1800-682F-A09BE23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B2D20-F6C1-6A4C-C3C7-2C432586C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28BA6-4559-28F2-F1B3-26C7B1EC1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DAAC2-C224-C742-5166-C24C037C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17FB-E533-A67C-C108-16FF2F91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0C9C-A82C-9238-469D-D5385070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5813-8059-D7D9-34B9-AB39506A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A7EA-764E-F084-1971-C6BD6EFA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11C9-1A52-9ABB-E0EA-0C7AE4A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03DA-66FC-9FAE-AADF-7E9BA9FC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0371-952E-645C-56DA-741541E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5813-8059-D7D9-34B9-AB39506A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A7EA-764E-F084-1971-C6BD6EFA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486400" cy="2560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59CF1-625B-53BB-6F40-22A5D516E3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38" y="1690688"/>
            <a:ext cx="5486400" cy="2560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885296-C129-B09C-4B2C-18FF3DD9CE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8881" y="4268260"/>
            <a:ext cx="5486400" cy="2560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D4BD1C-07DE-B160-DBB5-CF09FC1D423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0" y="4265296"/>
            <a:ext cx="5486400" cy="2560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35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8B0D-A061-F9CF-6259-503B0B6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D619-9FA0-26AE-0BAA-52F2B5E6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148D-796A-1E9C-69C2-248F2DCE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EA4B-C90E-B361-1F07-692B78CD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AA28-1481-59D5-2B76-05F04D5E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865C-3A15-A8FE-F2B3-D136CD73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5FAB-41AC-8F86-9AD4-F449B088F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206BA-32F9-5CAB-51A1-F7DD117F2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21C4E-39FF-9880-2336-14794B1C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17DC-F65C-6C90-DACB-5DA8FF60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2B58-64E7-B280-D60A-837E23B0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9CAD-3C62-E850-B339-627E3F1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C0D68-21F4-6E1A-7D80-06A4E197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22C7C-46A4-D97B-EA2C-922A4D46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B532A-F0C8-CD24-76B7-EEC5D4FF0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1C877-4141-3C11-5CEE-04D618187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FC916-A7FF-3F97-0478-153C74CE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DBCD5-9CFA-ED56-21EA-23FCF95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66A2F-0DC1-D703-6351-E696B11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D82-7A98-B11C-8749-0E368501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35A71-09B6-9633-3E91-189A63ED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A2C70-55B3-FC8F-9639-9E5BB1AC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332E3-4D59-6CB3-0E9E-CEB230C0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6DF52-D849-DDF6-2352-ADF052AC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38192-B727-F8A6-1560-9118D8B1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703FA-7D94-2591-954C-72A672FE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E5E1-B719-E2A3-0A3C-E1DAADB6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C44D-27D8-56E1-33E1-838DB411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F6CF6-8395-5D13-58D3-4501D72B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9736-115A-8764-C5CD-B7EDEFAB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6FE3-532D-40CB-DEA9-792DA1CF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21AE5-69A0-0BE8-D0A0-F1EE0983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3C4E-1D4E-6C4E-2862-BBBF6EB9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29C9-4524-DEAE-86F7-C787B608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7104-7A00-A4E8-86E8-085363B6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E574E-1FB4-44B3-9656-B65AF2648B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3095-AE46-B30E-4E61-0003E1F3D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321C-15F9-8C5F-32A7-6F2E79CA9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C5658-32E4-4A1E-B022-43ABE3C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k0212/marriage-trends-in-india-love-vs-arrang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7A89-C3D6-E5AF-1B73-57C7F2D45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SEIS 763 – Machine Learning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ECE51-FEDF-36C2-AAED-C5D0484B6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Anderson, Andrew Oveson, and Vishal Yelisetti</a:t>
            </a:r>
          </a:p>
        </p:txBody>
      </p:sp>
    </p:spTree>
    <p:extLst>
      <p:ext uri="{BB962C8B-B14F-4D97-AF65-F5344CB8AC3E}">
        <p14:creationId xmlns:p14="http://schemas.microsoft.com/office/powerpoint/2010/main" val="351353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0202F-14C7-7649-A1E9-315B5303C5BC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9B65-6036-F097-404F-436E78C7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Balancing –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00B3-1744-E209-CFC7-5C19F1E1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571"/>
            <a:ext cx="5495626" cy="4262437"/>
          </a:xfrm>
        </p:spPr>
        <p:txBody>
          <a:bodyPr/>
          <a:lstStyle/>
          <a:p>
            <a:r>
              <a:rPr lang="en-US" dirty="0"/>
              <a:t>The data features a 9 to 1 split along the dependent variable</a:t>
            </a:r>
          </a:p>
          <a:p>
            <a:pPr lvl="1"/>
            <a:r>
              <a:rPr lang="en-US" dirty="0"/>
              <a:t>Use SMOTE to address this</a:t>
            </a:r>
          </a:p>
        </p:txBody>
      </p:sp>
      <p:pic>
        <p:nvPicPr>
          <p:cNvPr id="7" name="Picture 6" descr="A graph of a divorce status&#10;&#10;AI-generated content may be incorrect.">
            <a:extLst>
              <a:ext uri="{FF2B5EF4-FFF2-40B4-BE49-F238E27FC236}">
                <a16:creationId xmlns:a16="http://schemas.microsoft.com/office/drawing/2014/main" id="{E947245F-A969-5CB2-81D2-E3947E93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6333826" y="1857100"/>
            <a:ext cx="5495626" cy="4262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6D213-27C9-DEDA-A593-343B42742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616" y="3109063"/>
            <a:ext cx="3000794" cy="33342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BC92C56-5AF7-29A8-2E9D-E8397EF05CE2}"/>
              </a:ext>
            </a:extLst>
          </p:cNvPr>
          <p:cNvSpPr/>
          <p:nvPr/>
        </p:nvSpPr>
        <p:spPr>
          <a:xfrm>
            <a:off x="3457997" y="3570502"/>
            <a:ext cx="256032" cy="333422"/>
          </a:xfrm>
          <a:prstGeom prst="downArrow">
            <a:avLst/>
          </a:prstGeom>
          <a:solidFill>
            <a:srgbClr val="F160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21C6ED-40D0-D403-252C-144E65F37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563" y="4100079"/>
            <a:ext cx="412490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7BC06-76B8-7A00-CCE0-1AF841343A33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4F767-C4CB-AEC3-0D17-C68FFE7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Filtering – Backwards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E0DB-19FD-50BD-8949-8011B3D9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>
            <a:normAutofit/>
          </a:bodyPr>
          <a:lstStyle/>
          <a:p>
            <a:r>
              <a:rPr lang="en-US" dirty="0"/>
              <a:t>After One-Hot Encoding our categorical values, backwards elimination found only </a:t>
            </a:r>
            <a:r>
              <a:rPr lang="en-US" b="1" dirty="0"/>
              <a:t>“</a:t>
            </a:r>
            <a:r>
              <a:rPr lang="en-US" b="1" dirty="0" err="1"/>
              <a:t>Years_Since_Marriage</a:t>
            </a:r>
            <a:r>
              <a:rPr lang="en-US" b="1" dirty="0"/>
              <a:t>” </a:t>
            </a:r>
            <a:r>
              <a:rPr lang="en-US" dirty="0"/>
              <a:t>to be unimportant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2D8B-ACA5-EAF0-F045-F0F09A1A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44681"/>
            <a:ext cx="5114275" cy="53015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F0A43F-8D39-F7CE-5FAF-D023D2798230}"/>
              </a:ext>
            </a:extLst>
          </p:cNvPr>
          <p:cNvSpPr/>
          <p:nvPr/>
        </p:nvSpPr>
        <p:spPr>
          <a:xfrm>
            <a:off x="7446169" y="6603206"/>
            <a:ext cx="266700" cy="143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2EAF-6F22-2527-1928-A8C1FF27C724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7BE35-9E38-3B50-BC6B-8A8475EE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–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4924-760F-6891-3BE5-E3D960D3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8886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Dimensionality reduction did not necessarily improve model accuracy for our data. </a:t>
            </a:r>
          </a:p>
          <a:p>
            <a:r>
              <a:rPr lang="en-US" sz="1600" dirty="0">
                <a:solidFill>
                  <a:srgbClr val="1F1F1F"/>
                </a:solidFill>
                <a:latin typeface="Roboto" panose="02000000000000000000" pitchFamily="2" charset="0"/>
              </a:rPr>
              <a:t>C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ontinued using the full dataset. 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For the sake of completeness, used PCA with 15 components alongside each classifier</a:t>
            </a:r>
          </a:p>
          <a:p>
            <a:pPr lvl="1"/>
            <a:r>
              <a:rPr lang="en-US" sz="1400" dirty="0"/>
              <a:t>For </a:t>
            </a:r>
            <a:r>
              <a:rPr lang="en-US" sz="1400" b="1" dirty="0"/>
              <a:t>most</a:t>
            </a:r>
            <a:r>
              <a:rPr lang="en-US" sz="1400" dirty="0"/>
              <a:t> models, PCA caused worse performance.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AC9703A-27E6-E014-D0A6-2ED64E49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7086" y="1825624"/>
            <a:ext cx="6606713" cy="42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0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AEDDD-792A-0ECD-25F5-D1E1F6ECB643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6C643-02B7-12A8-8702-FE82EE45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FBFD-CD22-68D2-E7C1-AA19065B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76962"/>
            <a:ext cx="10515600" cy="54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/>
              <a:t>Notice the range of the graph is 0.833 – 0.849. This indicates a very minor difference in model performance based on training vs. testing set size. We moved forward with 0.15 as the testing set size.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7AFC00-E309-8B06-64E1-2176BE7F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90" y="2366713"/>
            <a:ext cx="4040713" cy="21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21B5FD0-83C0-CF65-0D00-EB2EE7DB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199" y="1825625"/>
            <a:ext cx="68650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8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62545-AA39-F8DD-16CA-C91DDD485A03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05D3C-C664-6255-8451-737D2F33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 Validation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9DDF-1448-1611-6C60-FE3FD9D5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Google Sans"/>
              </a:rPr>
              <a:t>A validation set is not always necessary, particularly </a:t>
            </a:r>
            <a:r>
              <a:rPr lang="en-US" dirty="0"/>
              <a:t>in situations where model selection and hyperparameter tuning are not crucial, or when computational resources are limited</a:t>
            </a:r>
          </a:p>
          <a:p>
            <a:endParaRPr lang="en-US" dirty="0"/>
          </a:p>
          <a:p>
            <a:r>
              <a:rPr lang="en-US" dirty="0"/>
              <a:t>Train/Test split was consistent</a:t>
            </a:r>
          </a:p>
          <a:p>
            <a:r>
              <a:rPr lang="en-US" dirty="0"/>
              <a:t>Modeling results were generally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1491C-4C2E-6761-79A0-270C116E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C5271-8F3C-2D12-2431-BB83205C8D2A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B8754-1E15-FE40-D943-21A5AEA5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FA90-4210-094A-85A9-19EFDFFB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0" dirty="0">
                <a:effectLst/>
                <a:latin typeface="Google Sans"/>
              </a:rPr>
              <a:t>In Order of Experimentation:</a:t>
            </a:r>
          </a:p>
          <a:p>
            <a:r>
              <a:rPr lang="en-US" i="0" dirty="0">
                <a:effectLst/>
                <a:latin typeface="Google Sans"/>
              </a:rPr>
              <a:t>Logistic Regression</a:t>
            </a:r>
          </a:p>
          <a:p>
            <a:r>
              <a:rPr lang="en-US" dirty="0">
                <a:latin typeface="Google Sans"/>
              </a:rPr>
              <a:t>Random Forest</a:t>
            </a:r>
          </a:p>
          <a:p>
            <a:r>
              <a:rPr lang="en-US" dirty="0"/>
              <a:t>Support Vector Classifier (RBF &amp; Polynomial)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Gaussian Naïve Bayes</a:t>
            </a:r>
          </a:p>
          <a:p>
            <a:r>
              <a:rPr lang="en-US" dirty="0"/>
              <a:t>Adaptive Boost</a:t>
            </a:r>
          </a:p>
          <a:p>
            <a:r>
              <a:rPr lang="en-US" dirty="0"/>
              <a:t>Gradient Boost</a:t>
            </a:r>
          </a:p>
          <a:p>
            <a:r>
              <a:rPr lang="en-US" dirty="0"/>
              <a:t>Extreme Gradient Boost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Voting Classifier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11CC83-CC71-2F4E-E8CF-E4416CDD3D06}"/>
              </a:ext>
            </a:extLst>
          </p:cNvPr>
          <p:cNvSpPr/>
          <p:nvPr/>
        </p:nvSpPr>
        <p:spPr>
          <a:xfrm>
            <a:off x="7116023" y="2317349"/>
            <a:ext cx="4237777" cy="33678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Initial Hypothesis: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 will have the best model performance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k-NN will have good performance assuming good clustering of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5070F7-8CFF-7B81-9076-2354DE0FD49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65418" y="4001294"/>
            <a:ext cx="3150605" cy="13945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BEF4C9-8767-4E70-7659-FB20AA23358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23857" y="3503691"/>
            <a:ext cx="4092166" cy="4976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E20008-C896-A2A4-74F4-5879544F9F8C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83E3F-5454-928A-FE03-39D4FD15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3AE6D8-4FC9-E520-2E86-9DF4211A30E2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59869D9-7656-71F3-877F-60D423E673DE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C9B6F87-A692-1B39-6A58-93029AD5F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BAE18B4-00B7-92A1-DA23-F104F598A383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42BFB4-4D93-78EA-E44F-B59A446E7437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B341A-41FE-6686-7E7B-A4881D4E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Random Forest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BF3793A-CE4A-F6BC-C2D5-24AD85BFD988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31E0A11-68FD-4AD9-6528-87B1048F35D2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F4E168-FDFC-F132-3D7D-6E8371E06435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089993C-DCD0-512F-BD36-519D73DACC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28AA1-84BF-1580-84DD-CC52C68C3B65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0B3EE-EC40-7FFF-8A34-9061798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Support Vector Classifier (RBF)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045368-7D61-083E-DC81-94295DAF540E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A07E6CF-B45B-21A6-BC96-FEDDBCCBC73D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4F3ED82-DEAC-6ED4-FD1D-CED0DF5248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91FB33B-AF3C-077C-629F-2734BE2BF239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5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500909-BE11-FB7A-227F-EB224121B46C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386E-8B1A-57EA-309F-C52A993D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Support Vector Classifier (Poly)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0B09D17-C644-1122-41C6-57D6E67274A9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653F3D2-A997-12DE-B9CE-144F58EC9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BE24F866-F6F5-0FDA-6734-A15A1B2D944B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311B905-C515-A5FB-CA87-20C72785FCE6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C4F1D-FE2B-F275-18FB-5D61E99ACB96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6E092-793A-BA51-5569-F30CF8AB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0591C3-3F4A-ABD5-A7AF-D9038388E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22802"/>
              </p:ext>
            </p:extLst>
          </p:nvPr>
        </p:nvGraphicFramePr>
        <p:xfrm>
          <a:off x="1915160" y="1469867"/>
          <a:ext cx="8803640" cy="506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144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E2B313-98A6-9B15-CB73-295FA3573BFA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8CC5E-022C-854B-C695-CBEADF1C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Decision Tree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09F4EB0F-FE04-804E-87AC-62FFDE9642EC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84B09527-E3D0-933D-A884-8029DDDB7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A7DDD812-FB55-3762-9661-C6E63DED6980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A1C5E8BF-7E6C-1119-2DCC-6D887AE63968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3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1676-AFF0-5F71-C957-842E9AECB301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990F-F7B5-1BDC-E723-5BC72B7B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Gaussian Naïve Bayes</a:t>
            </a:r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BD9D9F4-59A5-06E3-EDB3-8AEF7A413EA9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794AFA2F-41C2-DD55-F078-32F45337D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CD1E1352-3DA6-A812-FE93-F6D3544BC05E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B54D562C-870E-8D51-4E78-00F200284DE6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1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DD1498-A571-DBF9-64BE-34F029EF327C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966B6-F824-2E6E-2F47-9119E501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Adaptive Boosting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04048EBB-1B87-5ED7-C007-DE12F794183B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A09D0329-C77A-2A97-517F-31E28383E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E9024927-C123-815F-6EE0-8F11114E12F8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CFE7083E-38BC-E7BD-0588-B017C5A50680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7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9F4A5-54BC-4658-C712-5712863BA313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0EEE9-D7DC-E3C6-EC6D-0A8D6E38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Gradient Boost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970C790-8BF1-98A7-C57F-53E4DE7A46FE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7EE63934-6ADC-54D2-14F4-1A5B99FCB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ACC5D892-D769-E737-EE4B-FE294BEEA3FF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D760E16F-9BF2-6227-FBB4-7CE614E785E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2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B1BC10-E869-45D9-7A61-B3C79776549B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46919-F4AA-76E7-81FE-7D83F8B1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Extreme Gradient Boost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51CF0FA9-810D-FE5A-DE4C-B9580D6BA686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BAB44B44-8475-F712-E6B7-053676A33D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6D5B566A-A71F-B7F4-6C76-28A1CE890EEC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>
            <a:extLst>
              <a:ext uri="{FF2B5EF4-FFF2-40B4-BE49-F238E27FC236}">
                <a16:creationId xmlns:a16="http://schemas.microsoft.com/office/drawing/2014/main" id="{637DF4CD-A1FF-B20C-48C2-6D96092F9E7D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2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AC22F4-ED56-704E-A9D2-A6B2C165871D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213DBF-44D9-D49F-223B-E94114EC4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Classifiers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213DBF-44D9-D49F-223B-E94114EC4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BB909-0E04-797B-73E5-8637E4A6CE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being high with a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value indicates that the model is highly sensitive to individual training points in the data</a:t>
                </a:r>
              </a:p>
              <a:p>
                <a:pPr lvl="1"/>
                <a:r>
                  <a:rPr lang="en-US" dirty="0"/>
                  <a:t>This could be symptom of using SMOTE to oversample the data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BB909-0E04-797B-73E5-8637E4A6C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4">
            <a:extLst>
              <a:ext uri="{FF2B5EF4-FFF2-40B4-BE49-F238E27FC236}">
                <a16:creationId xmlns:a16="http://schemas.microsoft.com/office/drawing/2014/main" id="{555C12E9-DB39-C0C7-460B-61B04B373A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6228"/>
            <a:ext cx="5181600" cy="4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29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79F9D-41EE-F8C5-96B9-399A43D47399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DE9589-5EB5-0826-662C-D6C376B591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Classifiers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DE9589-5EB5-0826-662C-D6C376B59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>
            <a:extLst>
              <a:ext uri="{FF2B5EF4-FFF2-40B4-BE49-F238E27FC236}">
                <a16:creationId xmlns:a16="http://schemas.microsoft.com/office/drawing/2014/main" id="{13C860B6-4C7D-2B09-F7B7-C323EAA00DC1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68024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1E5258B-7DDB-DE75-C2D4-CD33E9C143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1690688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638483D-12C3-D5A7-B1D3-FF99E3A4FBBD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5331"/>
            <a:ext cx="5486400" cy="20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EBF35742-CA9D-CD93-8C62-2F3589D8E591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6" y="4265613"/>
            <a:ext cx="3375088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61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233C33-1991-687D-22B4-19EAD7D2C6F4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59051-F6E8-BD9C-105F-AFDDAF7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– Hard Voting Classifier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E748EB6-E4E5-A5DC-EA67-830C405158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054033"/>
            <a:ext cx="5181600" cy="189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8E838B12-D3D5-BB67-5CF0-E9408B73AE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94699" y="2204494"/>
            <a:ext cx="4736601" cy="35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5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F2DBBA-F9D2-7B06-ECD4-31543D2C42C4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390E6-67DF-34C8-E9F7-EB1DD5AD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Model Performance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BA5F4FB-D7C8-53AE-64C9-07CFB8AF4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11" y="1544029"/>
            <a:ext cx="6881178" cy="51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7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E7D5D-EF0C-A968-145D-D3AD80D23E58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5624D-9C1C-2A93-ED59-B26A7C3A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53B6-C0BE-97D2-6609-A5A4F9C3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Modeling Performance vs. Complexity</a:t>
            </a:r>
          </a:p>
          <a:p>
            <a:pPr lvl="1"/>
            <a:r>
              <a:rPr lang="en-US"/>
              <a:t>Ensemble methods are ideal, but power-hungry</a:t>
            </a:r>
          </a:p>
          <a:p>
            <a:pPr lvl="1"/>
            <a:r>
              <a:rPr lang="en-US"/>
              <a:t>Logistic Regression still provides solid results</a:t>
            </a:r>
          </a:p>
          <a:p>
            <a:endParaRPr lang="en-US"/>
          </a:p>
          <a:p>
            <a:r>
              <a:rPr lang="en-US"/>
              <a:t>New Instance(s) Predicted:</a:t>
            </a:r>
          </a:p>
          <a:p>
            <a:pPr lvl="1"/>
            <a:r>
              <a:rPr lang="en-US"/>
              <a:t>Vishal will have a long &amp; happy marriage!</a:t>
            </a:r>
          </a:p>
          <a:p>
            <a:pPr lvl="1"/>
            <a:r>
              <a:rPr lang="en-US"/>
              <a:t>Created a new instance to create a “mismatched marriage”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B19A6E-C61A-4394-0991-5C2A7BA1F83D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B7A60-2E2A-3F54-9E4B-DE438AFB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57093-37A2-ADBF-8CF0-07691D8B7F9D}"/>
              </a:ext>
            </a:extLst>
          </p:cNvPr>
          <p:cNvSpPr/>
          <p:nvPr/>
        </p:nvSpPr>
        <p:spPr>
          <a:xfrm>
            <a:off x="746760" y="2339848"/>
            <a:ext cx="10515600" cy="2295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ECE9-20A9-305F-C8FA-A0276D56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40892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Marriage Trends in India: Love vs. Arranged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 – 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  <a:hlinkClick r:id="rId3"/>
              </a:rPr>
              <a:t>Kaggle</a:t>
            </a:r>
            <a:endParaRPr lang="en-US" i="0" dirty="0">
              <a:solidFill>
                <a:srgbClr val="202124"/>
              </a:solidFill>
              <a:effectLst/>
              <a:latin typeface="zeitung"/>
            </a:endParaRPr>
          </a:p>
          <a:p>
            <a:pPr marL="0" indent="0">
              <a:buNone/>
            </a:pPr>
            <a:endParaRPr lang="en-US" sz="1800" i="0">
              <a:solidFill>
                <a:srgbClr val="202124"/>
              </a:solidFill>
              <a:effectLst/>
              <a:latin typeface="zeitung"/>
            </a:endParaRPr>
          </a:p>
          <a:p>
            <a:pPr marL="0" indent="0">
              <a:buNone/>
            </a:pPr>
            <a:r>
              <a:rPr lang="en-US" b="0" i="1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“The dataset aims to provide valuable </a:t>
            </a:r>
            <a:r>
              <a:rPr lang="en-US" b="1" i="1">
                <a:effectLst/>
                <a:latin typeface="Inter"/>
              </a:rPr>
              <a:t>insights into changing marriage patterns, the role of tradition vs. modernity, and their impact on marital outcomes.</a:t>
            </a:r>
            <a:r>
              <a:rPr lang="en-US" b="0" i="1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 Researchers, sociologists, and data analysts can use this dataset to study </a:t>
            </a:r>
            <a:r>
              <a:rPr lang="en-US" b="1" i="1">
                <a:effectLst/>
                <a:latin typeface="Inter"/>
              </a:rPr>
              <a:t>relationship trends, predict marriage success, and analyze social influences on marriage in India</a:t>
            </a:r>
            <a:r>
              <a:rPr lang="en-US" b="0" i="1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.”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aseline="30000">
                <a:solidFill>
                  <a:schemeClr val="bg2">
                    <a:lumMod val="25000"/>
                  </a:schemeClr>
                </a:solidFill>
              </a:rPr>
              <a:t>(Ak0212)</a:t>
            </a:r>
            <a:endParaRPr lang="en-US" b="1" i="1" baseline="30000">
              <a:solidFill>
                <a:schemeClr val="bg2">
                  <a:lumMod val="25000"/>
                </a:schemeClr>
              </a:solidFill>
              <a:latin typeface="zeitung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dirty="0"/>
              <a:t>Dataset Shape: (10000, 18)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D9765-6F3C-AB5C-F73F-FF4B6121CAE1}"/>
              </a:ext>
            </a:extLst>
          </p:cNvPr>
          <p:cNvSpPr txBox="1"/>
          <p:nvPr/>
        </p:nvSpPr>
        <p:spPr>
          <a:xfrm>
            <a:off x="838200" y="639633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Ak0212. </a:t>
            </a:r>
            <a:r>
              <a:rPr lang="en-US" sz="1200" i="1" dirty="0"/>
              <a:t>Marriage Trends in India: Love vs. Arranged.</a:t>
            </a:r>
            <a:r>
              <a:rPr lang="en-US" sz="1200" dirty="0"/>
              <a:t> Kaggle, </a:t>
            </a:r>
            <a:r>
              <a:rPr lang="en-US" sz="1200" dirty="0">
                <a:hlinkClick r:id="rId3"/>
              </a:rPr>
              <a:t>https://www.kaggle.com/datasets/ak0212/marriage-trends-in-india-love-vs-arranged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585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60820-C540-B08D-23ED-216E1B14F668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2021A-A2A6-3E20-B109-3811BFC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6C72-F64D-A9AB-A2AA-AFF56F99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external data to the dataset</a:t>
            </a:r>
          </a:p>
          <a:p>
            <a:r>
              <a:rPr lang="en-US" dirty="0"/>
              <a:t>Doing a bit more Feature Engineering</a:t>
            </a:r>
          </a:p>
          <a:p>
            <a:r>
              <a:rPr lang="en-US" dirty="0"/>
              <a:t>Balance the dataset </a:t>
            </a:r>
          </a:p>
          <a:p>
            <a:pPr lvl="1"/>
            <a:r>
              <a:rPr lang="en-US" dirty="0"/>
              <a:t>Create a Validation set</a:t>
            </a:r>
          </a:p>
          <a:p>
            <a:pPr lvl="1"/>
            <a:r>
              <a:rPr lang="en-US" dirty="0"/>
              <a:t>Play around with test sizes more</a:t>
            </a:r>
          </a:p>
          <a:p>
            <a:r>
              <a:rPr lang="en-US" dirty="0"/>
              <a:t>Apply Future Machine Learning Techniques such ANN/CNN on the dataset</a:t>
            </a:r>
            <a:r>
              <a:rPr lang="en-US"/>
              <a:t> to feed into Matchmaking/Dating Websites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91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58F0A-E2BF-1717-2BE1-AA1B4859F91A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9CB0-2F6D-0D1F-D229-3E373CAD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666C-D6F3-96FF-50B4-F7A0F554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36452-7EDB-0D0A-26BD-030F177C44CE}"/>
              </a:ext>
            </a:extLst>
          </p:cNvPr>
          <p:cNvSpPr/>
          <p:nvPr/>
        </p:nvSpPr>
        <p:spPr>
          <a:xfrm>
            <a:off x="-19926" y="1110916"/>
            <a:ext cx="6512166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E92AC-4F03-5A4D-DBD6-2146378F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45A4-BC49-AF70-8CAB-C98DC53A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Can we predict whether a marriage will end in divorce based on factors like age at marriage, education level, caste match, religion, parental approval, urban/rural setting, dowry exchanged, marital satisfaction, and income level?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dding Rings">
            <a:extLst>
              <a:ext uri="{FF2B5EF4-FFF2-40B4-BE49-F238E27FC236}">
                <a16:creationId xmlns:a16="http://schemas.microsoft.com/office/drawing/2014/main" id="{CD0A2FFB-994E-CD98-355B-8B2F86E5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533784-A45C-14A1-4E35-61FF38E5234D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6CBA6-31A2-80A6-F6AD-60331A7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pic>
        <p:nvPicPr>
          <p:cNvPr id="5" name="Content Placeholder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28EFFD31-9D1A-160C-ECD4-B59382054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" y="1799545"/>
            <a:ext cx="12001400" cy="4590369"/>
          </a:xfrm>
        </p:spPr>
      </p:pic>
    </p:spTree>
    <p:extLst>
      <p:ext uri="{BB962C8B-B14F-4D97-AF65-F5344CB8AC3E}">
        <p14:creationId xmlns:p14="http://schemas.microsoft.com/office/powerpoint/2010/main" val="193171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0A40B9-0D4F-FC16-C8EE-7717F847C029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493B-5252-E12C-CE97-4B4867F3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9A16-51FB-E842-3F17-0A6ED811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0" y="1825625"/>
            <a:ext cx="8406982" cy="4351338"/>
          </a:xfrm>
        </p:spPr>
        <p:txBody>
          <a:bodyPr/>
          <a:lstStyle/>
          <a:p>
            <a:r>
              <a:rPr lang="en-US"/>
              <a:t>Pre-cleaning is expected to have been completed</a:t>
            </a:r>
          </a:p>
          <a:p>
            <a:pPr lvl="1"/>
            <a:r>
              <a:rPr lang="en-US"/>
              <a:t>No missing values</a:t>
            </a:r>
          </a:p>
          <a:p>
            <a:pPr lvl="1"/>
            <a:r>
              <a:rPr lang="en-US"/>
              <a:t>Clean Headers</a:t>
            </a:r>
          </a:p>
          <a:p>
            <a:pPr lvl="1"/>
            <a:r>
              <a:rPr lang="en-US"/>
              <a:t>Minimal “dirty data”</a:t>
            </a:r>
          </a:p>
          <a:p>
            <a:pPr lvl="2"/>
            <a:r>
              <a:rPr lang="en-US"/>
              <a:t>20% Parental approval “Partial”</a:t>
            </a:r>
          </a:p>
          <a:p>
            <a:pPr lvl="2"/>
            <a:r>
              <a:rPr lang="en-US"/>
              <a:t>10% Dowry exchange “Not Disclosed”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E8AE0-45F0-0446-F969-0A90DAFE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8" y="1825625"/>
            <a:ext cx="1828823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D9C63-AA50-196C-22C6-B3F69E23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880" y="5208215"/>
            <a:ext cx="770680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026CEC-A6E2-7177-BE23-42B3862364EC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38607-F59B-99C0-887E-47DC76D8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093F3-F3A2-EFF1-EA21-023FC1BF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716" y="3429000"/>
            <a:ext cx="11938568" cy="31836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1319E-8E18-3F9C-CCD2-4BFFC50D8FCB}"/>
              </a:ext>
            </a:extLst>
          </p:cNvPr>
          <p:cNvSpPr txBox="1"/>
          <p:nvPr/>
        </p:nvSpPr>
        <p:spPr>
          <a:xfrm>
            <a:off x="272143" y="1267183"/>
            <a:ext cx="11582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Categorical Columns: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Marriage_Type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'Gender',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Education_Level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Caste_Match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'Religion',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Parental_Approval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Urban_Rural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Dowry_Exchanged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Marital_Satisfaction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Divorce_Status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Income_Level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Spouse_Working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Inter_Caste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Inter_Religion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’]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Numeric Columns: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['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Age_at_Marriage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Children_Count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Years_Since_Marriage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green light&#10;&#10;AI-generated content may be incorrect.">
            <a:extLst>
              <a:ext uri="{FF2B5EF4-FFF2-40B4-BE49-F238E27FC236}">
                <a16:creationId xmlns:a16="http://schemas.microsoft.com/office/drawing/2014/main" id="{BC66015F-0C26-0AF5-1645-AA976A4B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6B19B-A7CC-A5F2-2CD2-1163DBEBAF39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C00B-64A0-7E69-555E-64BAA19B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Initial </a:t>
            </a:r>
            <a:r>
              <a:rPr lang="en-US"/>
              <a:t>Hypotheses</a:t>
            </a:r>
            <a:r>
              <a:rPr lang="en-US" dirty="0"/>
              <a:t> About the Data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FA3B185-AFCB-15E4-4C8C-E5904FFA7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660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399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AD705-972E-4DA4-049D-9D285E67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AB958B-54EB-D5A9-2FD5-BDC862FE5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B6657C-3E2B-CE1E-9831-10E9684AF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CE449-41D7-D7C4-2D5B-8D599D52EC4F}"/>
              </a:ext>
            </a:extLst>
          </p:cNvPr>
          <p:cNvSpPr/>
          <p:nvPr/>
        </p:nvSpPr>
        <p:spPr>
          <a:xfrm>
            <a:off x="0" y="670560"/>
            <a:ext cx="12192000" cy="690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EF6F-1D4C-8AFE-6E1E-0E9576F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Dataset – One-Hot Encoded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A28787-82F6-085F-E3CD-C9A1C6A6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60199"/>
              </p:ext>
            </p:extLst>
          </p:nvPr>
        </p:nvGraphicFramePr>
        <p:xfrm>
          <a:off x="629918" y="1690688"/>
          <a:ext cx="1104392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1">
                  <a:extLst>
                    <a:ext uri="{9D8B030D-6E8A-4147-A177-3AD203B41FA5}">
                      <a16:colId xmlns:a16="http://schemas.microsoft.com/office/drawing/2014/main" val="2507628661"/>
                    </a:ext>
                  </a:extLst>
                </a:gridCol>
                <a:gridCol w="2760981">
                  <a:extLst>
                    <a:ext uri="{9D8B030D-6E8A-4147-A177-3AD203B41FA5}">
                      <a16:colId xmlns:a16="http://schemas.microsoft.com/office/drawing/2014/main" val="230284064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908662709"/>
                    </a:ext>
                  </a:extLst>
                </a:gridCol>
                <a:gridCol w="2448562">
                  <a:extLst>
                    <a:ext uri="{9D8B030D-6E8A-4147-A177-3AD203B41FA5}">
                      <a16:colId xmlns:a16="http://schemas.microsoft.com/office/drawing/2014/main" val="154068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Marriage Type (L/A)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Income Level (H/M/L)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Education Level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Religion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7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Gender (M/F)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Marital Satisfaction (H/M/L)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9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Caste Match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Parental Approval (Y/N/P)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2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Rural/Urban (R/U)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Dowry Exchanged (Y/N/U*)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27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Spouse Working (Y/N)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Inter-Caste (Y/N)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60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Inter-Religion (Y/N)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017339"/>
                  </a:ext>
                </a:extLst>
              </a:tr>
            </a:tbl>
          </a:graphicData>
        </a:graphic>
      </p:graphicFrame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1C34389-B8C8-03FF-B311-5DF560698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272691"/>
              </p:ext>
            </p:extLst>
          </p:nvPr>
        </p:nvGraphicFramePr>
        <p:xfrm>
          <a:off x="6151880" y="3026229"/>
          <a:ext cx="5965370" cy="366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26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1066</Words>
  <Application>Microsoft Office PowerPoint</Application>
  <PresentationFormat>Widescreen</PresentationFormat>
  <Paragraphs>180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Consolas</vt:lpstr>
      <vt:lpstr>Google Sans</vt:lpstr>
      <vt:lpstr>Inter</vt:lpstr>
      <vt:lpstr>Roboto</vt:lpstr>
      <vt:lpstr>zeitung</vt:lpstr>
      <vt:lpstr>Office Theme</vt:lpstr>
      <vt:lpstr>SEIS 763 – Machine Learning Final Project</vt:lpstr>
      <vt:lpstr>Agenda</vt:lpstr>
      <vt:lpstr>The Dataset</vt:lpstr>
      <vt:lpstr>Problem Statement</vt:lpstr>
      <vt:lpstr>Methodology</vt:lpstr>
      <vt:lpstr>Data Cleanup</vt:lpstr>
      <vt:lpstr>Data Insights</vt:lpstr>
      <vt:lpstr>Initial Hypotheses About the Data</vt:lpstr>
      <vt:lpstr>The Dataset – One-Hot Encoded Variables</vt:lpstr>
      <vt:lpstr>Data Balancing – Class Imbalance</vt:lpstr>
      <vt:lpstr>Data Filtering – Backwards Elimination</vt:lpstr>
      <vt:lpstr>Data Filtering – Dimensionality Reduction</vt:lpstr>
      <vt:lpstr>Data Preparation – Train/Test Split</vt:lpstr>
      <vt:lpstr>Why No Validation Set?</vt:lpstr>
      <vt:lpstr>Machine Learning Models</vt:lpstr>
      <vt:lpstr>Classifiers – Logistic Regression</vt:lpstr>
      <vt:lpstr>Classifiers – Random Forest</vt:lpstr>
      <vt:lpstr>Classifiers – Support Vector Classifier (RBF)</vt:lpstr>
      <vt:lpstr>Classifiers – Support Vector Classifier (Poly)</vt:lpstr>
      <vt:lpstr>Classifiers – Decision Tree</vt:lpstr>
      <vt:lpstr>Classifiers – Gaussian Naïve Bayes</vt:lpstr>
      <vt:lpstr>Classifiers – Adaptive Boosting</vt:lpstr>
      <vt:lpstr>Classifiers – Gradient Boost</vt:lpstr>
      <vt:lpstr>Classifiers – Extreme Gradient Boost</vt:lpstr>
      <vt:lpstr>Classifiers – k-Nearest Neighbors</vt:lpstr>
      <vt:lpstr>Classifiers – k-Nearest Neighbors</vt:lpstr>
      <vt:lpstr>Classifiers – Hard Voting Classifier</vt:lpstr>
      <vt:lpstr>Overall Model Performance</vt:lpstr>
      <vt:lpstr>Conclusion</vt:lpstr>
      <vt:lpstr>Further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Oveson, Andrew</dc:creator>
  <cp:lastModifiedBy>Oveson, Andrew</cp:lastModifiedBy>
  <cp:revision>2</cp:revision>
  <dcterms:created xsi:type="dcterms:W3CDTF">2025-04-25T17:02:57Z</dcterms:created>
  <dcterms:modified xsi:type="dcterms:W3CDTF">2025-04-28T18:39:27Z</dcterms:modified>
</cp:coreProperties>
</file>