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2A8F-3668-A26C-5948-E9F182BF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DB61-AC63-E6DE-63F8-B9A4E866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C3F1-1C93-F1C6-9395-66BEBBEA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611A-8729-D4F5-A645-51D220EC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B4E3-059C-C60F-130E-2C5DD7F0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25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111E-4745-AF5F-349C-69CEE42B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C4807-D55A-7B98-34B0-6713E302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F298-6D95-44B5-35A6-F851FA7E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812B-9757-31FA-932B-1863CB43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BADC-F39E-EB30-D3C2-380AD92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0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3C21A-717B-8708-8C3B-9F64C06EF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F4AE-142B-5B13-EFC7-3EDF1BA1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2FBA-8D59-98AA-3C72-730E374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72EE3-4B3C-FC6E-E3EB-E377E9C1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CF5E-1C41-B929-995A-B7DDA3C4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7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CED2-AA70-3F81-379B-8BF6D3CC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EE4F-FB88-DB76-8D41-FFF5156B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2D65-C8BC-B208-A468-D120BD2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2E62-D458-6EF4-4913-77533994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D1E0-1E31-8F36-A0D1-B55D8E3D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74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9881-B868-A09B-3991-7D2744D1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E55B-8C9F-ABB0-B9E4-62678522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524D-B5C0-7F90-E5F7-CBC8B40B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7C12-189E-413C-B15A-942E4317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F75B-0E8F-7C2D-385E-1748F74D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5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360F-215F-5C35-CAEA-6816FF0D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ACC6-A44B-6A1D-D694-54C29170C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FB27-ACE3-3D63-5D8C-D9E5AF142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835CC-593C-430B-B836-AF3F9F2E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D0C8C-0B81-5FAD-18E3-97AD479A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EF39E-5AF6-AD4C-69AE-A444FD0D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C74E-FE48-5562-2FAE-13F16A7F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E604-1D34-F7D5-AE79-F9A8FB05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C6A98-F06E-A4EE-BF11-3CACC9EF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CD06C-DF4E-7F07-38F7-E06AEF83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506F1-CE4B-B3DE-1516-126CA627B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EE579-1C63-868E-2630-C401A242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AA41E-1D51-2A0B-F6DA-08987A0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B2D30-AA32-9733-B2B4-F5B93294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9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CFEC-B0C0-C2E8-A7B4-CCCC80D2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720B0-A6B5-B46D-D723-7192DFF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0E53C-34D5-D20F-0BDB-DEC557CE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57959-1C80-7E5E-D4F0-3932B99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6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9D3EA-77BF-4BC9-9807-4579EC6E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366D0-DA61-128B-2DC8-8AD57E3E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1458-7E94-1B08-8E61-4F3CED8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86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F7E-3216-7A9B-8A8E-F1221841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552C-3A07-31E6-E3DF-19E4E09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B629E-5C5A-F24D-A1FA-90B88D0E8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C381-D2A5-F1D5-ED74-F7FF796B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D9196-298B-1843-9C51-FFC532A5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2853-9861-6EA3-42F3-3A14A967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60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44B1-71E5-2E9C-750B-9075B85F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56E37-CA5B-AF66-7D04-AF3A2403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F72D-99D5-5B7D-4FCD-0595015A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1760-BC59-D559-F503-E3A86412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069D6-9374-AE33-8781-659000C1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D5958-481A-E6A4-FBBB-673BD734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5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CA00B-1AB6-D930-87CB-DDF156DE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DF83-E0E4-EFB9-B12B-9B86EE44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B7EB-7134-AD14-1331-33B78C5D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6BDC-B2F9-6B4B-A1B3-68C8BEBCBD9D}" type="datetimeFigureOut">
              <a:rPr lang="nl-NL" smtClean="0"/>
              <a:t>15-11-2022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1EF5-53D8-606A-978D-C7C5EFB43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6245-8B49-D7F2-1C1E-10F7485D0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A106-34F7-2445-9ED4-8C3ABB1AF06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6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D1ED-6328-F130-7755-7D7047B8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68" y="4921823"/>
            <a:ext cx="4937937" cy="1147150"/>
          </a:xfrm>
        </p:spPr>
        <p:txBody>
          <a:bodyPr anchor="t">
            <a:normAutofit/>
          </a:bodyPr>
          <a:lstStyle/>
          <a:p>
            <a:pPr algn="l"/>
            <a:r>
              <a:rPr lang="nl-NL" sz="4400"/>
              <a:t>Mijn Moodboard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6BE8C-C170-A32A-C10B-B8D31640F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8370" y="4364331"/>
            <a:ext cx="4937936" cy="508359"/>
          </a:xfrm>
        </p:spPr>
        <p:txBody>
          <a:bodyPr anchor="b">
            <a:normAutofit/>
          </a:bodyPr>
          <a:lstStyle/>
          <a:p>
            <a:pPr algn="l"/>
            <a:endParaRPr lang="nl-NL" sz="20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Waves crashing on a beach&#10;&#10;Description automatically generated with low confidence">
            <a:extLst>
              <a:ext uri="{FF2B5EF4-FFF2-40B4-BE49-F238E27FC236}">
                <a16:creationId xmlns:a16="http://schemas.microsoft.com/office/drawing/2014/main" id="{16F2BCB5-5492-99C6-E29D-167716478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24" r="-3" b="36791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Picture 14" descr="A close-up of a leaf&#10;&#10;Description automatically generated with medium confidence">
            <a:extLst>
              <a:ext uri="{FF2B5EF4-FFF2-40B4-BE49-F238E27FC236}">
                <a16:creationId xmlns:a16="http://schemas.microsoft.com/office/drawing/2014/main" id="{6C219E9F-AAFA-CFA4-46CA-B639DEF23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45" r="8248" b="-1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food, cup, plate&#10;&#10;Description automatically generated">
            <a:extLst>
              <a:ext uri="{FF2B5EF4-FFF2-40B4-BE49-F238E27FC236}">
                <a16:creationId xmlns:a16="http://schemas.microsoft.com/office/drawing/2014/main" id="{6E7F1BF7-72F5-6EF2-A01F-BCE58024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4" r="-1" b="15075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outdoor, tree, building, stone&#10;&#10;Description automatically generated">
            <a:extLst>
              <a:ext uri="{FF2B5EF4-FFF2-40B4-BE49-F238E27FC236}">
                <a16:creationId xmlns:a16="http://schemas.microsoft.com/office/drawing/2014/main" id="{517DF261-7572-ABBC-0ECB-40CB152BDC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84" r="5" b="2770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vegetable, several&#10;&#10;Description automatically generated">
            <a:extLst>
              <a:ext uri="{FF2B5EF4-FFF2-40B4-BE49-F238E27FC236}">
                <a16:creationId xmlns:a16="http://schemas.microsoft.com/office/drawing/2014/main" id="{3CC9054A-F141-A633-AF29-54E46D15F2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5" r="2" b="20351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oor with flowers on it&#10;&#10;Description automatically generated with low confidence">
            <a:extLst>
              <a:ext uri="{FF2B5EF4-FFF2-40B4-BE49-F238E27FC236}">
                <a16:creationId xmlns:a16="http://schemas.microsoft.com/office/drawing/2014/main" id="{4F608FA6-DA0D-F3AE-4B18-D66D9A7711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12" r="-2" b="39574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8562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Mijn Moodboard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Mijn Moodboard</dc:title>
  <dc:creator>Yeliz Poyraz</dc:creator>
  <cp:lastModifiedBy>Yeliz Poyraz</cp:lastModifiedBy>
  <cp:revision>2</cp:revision>
  <dcterms:created xsi:type="dcterms:W3CDTF">2022-11-15T19:51:42Z</dcterms:created>
  <dcterms:modified xsi:type="dcterms:W3CDTF">2022-11-15T19:57:16Z</dcterms:modified>
</cp:coreProperties>
</file>