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9" r:id="rId2"/>
    <p:sldId id="288" r:id="rId3"/>
    <p:sldId id="289" r:id="rId4"/>
    <p:sldId id="290" r:id="rId5"/>
    <p:sldId id="291" r:id="rId6"/>
    <p:sldId id="292" r:id="rId7"/>
    <p:sldId id="293" r:id="rId8"/>
    <p:sldId id="277" r:id="rId9"/>
    <p:sldId id="301" r:id="rId10"/>
    <p:sldId id="278" r:id="rId11"/>
    <p:sldId id="302" r:id="rId12"/>
    <p:sldId id="303" r:id="rId13"/>
    <p:sldId id="294" r:id="rId14"/>
    <p:sldId id="283" r:id="rId15"/>
    <p:sldId id="295" r:id="rId16"/>
    <p:sldId id="296" r:id="rId17"/>
    <p:sldId id="304" r:id="rId18"/>
    <p:sldId id="297" r:id="rId19"/>
    <p:sldId id="305" r:id="rId20"/>
    <p:sldId id="298" r:id="rId21"/>
    <p:sldId id="30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78059-58DE-44EF-95DD-3520D01C4A2D}" v="4" dt="2022-01-19T10:57:45.8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llam naidu Kottavalasa" userId="d96595936516dacd" providerId="LiveId" clId="{13F78059-58DE-44EF-95DD-3520D01C4A2D}"/>
    <pc:docChg chg="custSel addSld modSld">
      <pc:chgData name="Yellam naidu Kottavalasa" userId="d96595936516dacd" providerId="LiveId" clId="{13F78059-58DE-44EF-95DD-3520D01C4A2D}" dt="2022-01-19T11:14:25.566" v="334" actId="33524"/>
      <pc:docMkLst>
        <pc:docMk/>
      </pc:docMkLst>
      <pc:sldChg chg="modSp mod">
        <pc:chgData name="Yellam naidu Kottavalasa" userId="d96595936516dacd" providerId="LiveId" clId="{13F78059-58DE-44EF-95DD-3520D01C4A2D}" dt="2022-01-19T10:41:31.026" v="126" actId="1076"/>
        <pc:sldMkLst>
          <pc:docMk/>
          <pc:sldMk cId="0" sldId="277"/>
        </pc:sldMkLst>
        <pc:spChg chg="mod">
          <ac:chgData name="Yellam naidu Kottavalasa" userId="d96595936516dacd" providerId="LiveId" clId="{13F78059-58DE-44EF-95DD-3520D01C4A2D}" dt="2022-01-19T10:41:31.026" v="126" actId="1076"/>
          <ac:spMkLst>
            <pc:docMk/>
            <pc:sldMk cId="0" sldId="277"/>
            <ac:spMk id="4" creationId="{2CADE081-473F-4EB8-930B-9108D19908FE}"/>
          </ac:spMkLst>
        </pc:spChg>
      </pc:sldChg>
      <pc:sldChg chg="modSp mod">
        <pc:chgData name="Yellam naidu Kottavalasa" userId="d96595936516dacd" providerId="LiveId" clId="{13F78059-58DE-44EF-95DD-3520D01C4A2D}" dt="2022-01-19T10:42:25.661" v="133" actId="5793"/>
        <pc:sldMkLst>
          <pc:docMk/>
          <pc:sldMk cId="0" sldId="278"/>
        </pc:sldMkLst>
        <pc:spChg chg="mod">
          <ac:chgData name="Yellam naidu Kottavalasa" userId="d96595936516dacd" providerId="LiveId" clId="{13F78059-58DE-44EF-95DD-3520D01C4A2D}" dt="2022-01-19T10:42:25.661" v="133" actId="5793"/>
          <ac:spMkLst>
            <pc:docMk/>
            <pc:sldMk cId="0" sldId="278"/>
            <ac:spMk id="5" creationId="{2C17FF44-C810-48F9-BB62-69AF55C144A3}"/>
          </ac:spMkLst>
        </pc:spChg>
      </pc:sldChg>
      <pc:sldChg chg="modSp mod">
        <pc:chgData name="Yellam naidu Kottavalasa" userId="d96595936516dacd" providerId="LiveId" clId="{13F78059-58DE-44EF-95DD-3520D01C4A2D}" dt="2022-01-19T11:11:19.961" v="320" actId="20577"/>
        <pc:sldMkLst>
          <pc:docMk/>
          <pc:sldMk cId="0" sldId="283"/>
        </pc:sldMkLst>
        <pc:spChg chg="mod">
          <ac:chgData name="Yellam naidu Kottavalasa" userId="d96595936516dacd" providerId="LiveId" clId="{13F78059-58DE-44EF-95DD-3520D01C4A2D}" dt="2022-01-19T11:11:19.961" v="320" actId="20577"/>
          <ac:spMkLst>
            <pc:docMk/>
            <pc:sldMk cId="0" sldId="283"/>
            <ac:spMk id="5" creationId="{F13647B8-1947-415E-B220-EDABC05763A3}"/>
          </ac:spMkLst>
        </pc:spChg>
        <pc:spChg chg="mod">
          <ac:chgData name="Yellam naidu Kottavalasa" userId="d96595936516dacd" providerId="LiveId" clId="{13F78059-58DE-44EF-95DD-3520D01C4A2D}" dt="2022-01-19T10:48:00.091" v="183" actId="20577"/>
          <ac:spMkLst>
            <pc:docMk/>
            <pc:sldMk cId="0" sldId="283"/>
            <ac:spMk id="6" creationId="{F242AC6E-A59E-464B-B0BD-45A1D1C33E90}"/>
          </ac:spMkLst>
        </pc:spChg>
      </pc:sldChg>
      <pc:sldChg chg="modSp mod">
        <pc:chgData name="Yellam naidu Kottavalasa" userId="d96595936516dacd" providerId="LiveId" clId="{13F78059-58DE-44EF-95DD-3520D01C4A2D}" dt="2022-01-19T10:33:38.391" v="30" actId="20577"/>
        <pc:sldMkLst>
          <pc:docMk/>
          <pc:sldMk cId="0" sldId="288"/>
        </pc:sldMkLst>
        <pc:spChg chg="mod">
          <ac:chgData name="Yellam naidu Kottavalasa" userId="d96595936516dacd" providerId="LiveId" clId="{13F78059-58DE-44EF-95DD-3520D01C4A2D}" dt="2022-01-19T10:33:38.391" v="30" actId="20577"/>
          <ac:spMkLst>
            <pc:docMk/>
            <pc:sldMk cId="0" sldId="288"/>
            <ac:spMk id="2" creationId="{BE291A74-75CE-422C-8543-ADF509A8E624}"/>
          </ac:spMkLst>
        </pc:spChg>
      </pc:sldChg>
      <pc:sldChg chg="modSp mod">
        <pc:chgData name="Yellam naidu Kottavalasa" userId="d96595936516dacd" providerId="LiveId" clId="{13F78059-58DE-44EF-95DD-3520D01C4A2D}" dt="2022-01-19T10:37:41.598" v="54" actId="20577"/>
        <pc:sldMkLst>
          <pc:docMk/>
          <pc:sldMk cId="0" sldId="290"/>
        </pc:sldMkLst>
        <pc:spChg chg="mod">
          <ac:chgData name="Yellam naidu Kottavalasa" userId="d96595936516dacd" providerId="LiveId" clId="{13F78059-58DE-44EF-95DD-3520D01C4A2D}" dt="2022-01-19T10:37:41.598" v="54" actId="20577"/>
          <ac:spMkLst>
            <pc:docMk/>
            <pc:sldMk cId="0" sldId="290"/>
            <ac:spMk id="2" creationId="{C1FCDFB1-1FF6-45B8-BDD5-E72583EC86EA}"/>
          </ac:spMkLst>
        </pc:spChg>
      </pc:sldChg>
      <pc:sldChg chg="modSp mod">
        <pc:chgData name="Yellam naidu Kottavalasa" userId="d96595936516dacd" providerId="LiveId" clId="{13F78059-58DE-44EF-95DD-3520D01C4A2D}" dt="2022-01-19T11:10:38.333" v="318" actId="1076"/>
        <pc:sldMkLst>
          <pc:docMk/>
          <pc:sldMk cId="0" sldId="292"/>
        </pc:sldMkLst>
        <pc:spChg chg="mod">
          <ac:chgData name="Yellam naidu Kottavalasa" userId="d96595936516dacd" providerId="LiveId" clId="{13F78059-58DE-44EF-95DD-3520D01C4A2D}" dt="2022-01-19T11:10:38.333" v="318" actId="1076"/>
          <ac:spMkLst>
            <pc:docMk/>
            <pc:sldMk cId="0" sldId="292"/>
            <ac:spMk id="3" creationId="{AB678326-C2FE-4114-A810-5FF72593DD92}"/>
          </ac:spMkLst>
        </pc:spChg>
      </pc:sldChg>
      <pc:sldChg chg="modSp mod">
        <pc:chgData name="Yellam naidu Kottavalasa" userId="d96595936516dacd" providerId="LiveId" clId="{13F78059-58DE-44EF-95DD-3520D01C4A2D}" dt="2022-01-19T11:04:17.758" v="313" actId="1076"/>
        <pc:sldMkLst>
          <pc:docMk/>
          <pc:sldMk cId="0" sldId="293"/>
        </pc:sldMkLst>
        <pc:spChg chg="mod">
          <ac:chgData name="Yellam naidu Kottavalasa" userId="d96595936516dacd" providerId="LiveId" clId="{13F78059-58DE-44EF-95DD-3520D01C4A2D}" dt="2022-01-19T11:04:06.891" v="312" actId="20577"/>
          <ac:spMkLst>
            <pc:docMk/>
            <pc:sldMk cId="0" sldId="293"/>
            <ac:spMk id="3" creationId="{4894C0A2-16E6-476F-BB52-53B3BFD1DEC2}"/>
          </ac:spMkLst>
        </pc:spChg>
        <pc:spChg chg="mod">
          <ac:chgData name="Yellam naidu Kottavalasa" userId="d96595936516dacd" providerId="LiveId" clId="{13F78059-58DE-44EF-95DD-3520D01C4A2D}" dt="2022-01-19T11:04:17.758" v="313" actId="1076"/>
          <ac:spMkLst>
            <pc:docMk/>
            <pc:sldMk cId="0" sldId="293"/>
            <ac:spMk id="9" creationId="{75069774-894F-45E7-8924-2C127DF2C02A}"/>
          </ac:spMkLst>
        </pc:spChg>
      </pc:sldChg>
      <pc:sldChg chg="modSp mod">
        <pc:chgData name="Yellam naidu Kottavalasa" userId="d96595936516dacd" providerId="LiveId" clId="{13F78059-58DE-44EF-95DD-3520D01C4A2D}" dt="2022-01-19T10:45:02.973" v="154" actId="20577"/>
        <pc:sldMkLst>
          <pc:docMk/>
          <pc:sldMk cId="0" sldId="294"/>
        </pc:sldMkLst>
        <pc:spChg chg="mod">
          <ac:chgData name="Yellam naidu Kottavalasa" userId="d96595936516dacd" providerId="LiveId" clId="{13F78059-58DE-44EF-95DD-3520D01C4A2D}" dt="2022-01-19T10:43:30.757" v="142" actId="20577"/>
          <ac:spMkLst>
            <pc:docMk/>
            <pc:sldMk cId="0" sldId="294"/>
            <ac:spMk id="6" creationId="{504817FD-C528-48AF-862C-2D955F03977C}"/>
          </ac:spMkLst>
        </pc:spChg>
        <pc:spChg chg="mod">
          <ac:chgData name="Yellam naidu Kottavalasa" userId="d96595936516dacd" providerId="LiveId" clId="{13F78059-58DE-44EF-95DD-3520D01C4A2D}" dt="2022-01-19T10:44:29.856" v="151" actId="20577"/>
          <ac:spMkLst>
            <pc:docMk/>
            <pc:sldMk cId="0" sldId="294"/>
            <ac:spMk id="9" creationId="{E08A9035-8C8A-4038-A4A0-423E5B3F454D}"/>
          </ac:spMkLst>
        </pc:spChg>
        <pc:spChg chg="mod">
          <ac:chgData name="Yellam naidu Kottavalasa" userId="d96595936516dacd" providerId="LiveId" clId="{13F78059-58DE-44EF-95DD-3520D01C4A2D}" dt="2022-01-19T10:45:02.973" v="154" actId="20577"/>
          <ac:spMkLst>
            <pc:docMk/>
            <pc:sldMk cId="0" sldId="294"/>
            <ac:spMk id="12" creationId="{59C760D7-249C-48C4-BA16-670DCC641A8D}"/>
          </ac:spMkLst>
        </pc:spChg>
      </pc:sldChg>
      <pc:sldChg chg="modSp mod">
        <pc:chgData name="Yellam naidu Kottavalasa" userId="d96595936516dacd" providerId="LiveId" clId="{13F78059-58DE-44EF-95DD-3520D01C4A2D}" dt="2022-01-19T10:50:28.629" v="207" actId="20577"/>
        <pc:sldMkLst>
          <pc:docMk/>
          <pc:sldMk cId="0" sldId="295"/>
        </pc:sldMkLst>
        <pc:spChg chg="mod">
          <ac:chgData name="Yellam naidu Kottavalasa" userId="d96595936516dacd" providerId="LiveId" clId="{13F78059-58DE-44EF-95DD-3520D01C4A2D}" dt="2022-01-19T10:50:28.629" v="207" actId="20577"/>
          <ac:spMkLst>
            <pc:docMk/>
            <pc:sldMk cId="0" sldId="295"/>
            <ac:spMk id="5" creationId="{7E276D6A-6BE9-4639-88E1-F0B803DF4EEF}"/>
          </ac:spMkLst>
        </pc:spChg>
        <pc:spChg chg="mod">
          <ac:chgData name="Yellam naidu Kottavalasa" userId="d96595936516dacd" providerId="LiveId" clId="{13F78059-58DE-44EF-95DD-3520D01C4A2D}" dt="2022-01-19T10:50:11.084" v="206" actId="1076"/>
          <ac:spMkLst>
            <pc:docMk/>
            <pc:sldMk cId="0" sldId="295"/>
            <ac:spMk id="6" creationId="{845A9FAC-CBC2-4253-9D24-F873C3FAD2C3}"/>
          </ac:spMkLst>
        </pc:spChg>
        <pc:picChg chg="mod">
          <ac:chgData name="Yellam naidu Kottavalasa" userId="d96595936516dacd" providerId="LiveId" clId="{13F78059-58DE-44EF-95DD-3520D01C4A2D}" dt="2022-01-19T10:49:58.871" v="204" actId="1076"/>
          <ac:picMkLst>
            <pc:docMk/>
            <pc:sldMk cId="0" sldId="295"/>
            <ac:picMk id="2" creationId="{E55C3373-570E-47DD-935E-A10130D60F2A}"/>
          </ac:picMkLst>
        </pc:picChg>
      </pc:sldChg>
      <pc:sldChg chg="delSp modSp mod">
        <pc:chgData name="Yellam naidu Kottavalasa" userId="d96595936516dacd" providerId="LiveId" clId="{13F78059-58DE-44EF-95DD-3520D01C4A2D}" dt="2022-01-19T10:54:46.567" v="245" actId="1076"/>
        <pc:sldMkLst>
          <pc:docMk/>
          <pc:sldMk cId="0" sldId="296"/>
        </pc:sldMkLst>
        <pc:spChg chg="mod">
          <ac:chgData name="Yellam naidu Kottavalasa" userId="d96595936516dacd" providerId="LiveId" clId="{13F78059-58DE-44EF-95DD-3520D01C4A2D}" dt="2022-01-19T10:54:46.567" v="245" actId="1076"/>
          <ac:spMkLst>
            <pc:docMk/>
            <pc:sldMk cId="0" sldId="296"/>
            <ac:spMk id="2" creationId="{B52A1EA2-55C1-4143-836A-169F4FCBF528}"/>
          </ac:spMkLst>
        </pc:spChg>
        <pc:spChg chg="mod">
          <ac:chgData name="Yellam naidu Kottavalasa" userId="d96595936516dacd" providerId="LiveId" clId="{13F78059-58DE-44EF-95DD-3520D01C4A2D}" dt="2022-01-19T10:54:35.344" v="244" actId="1076"/>
          <ac:spMkLst>
            <pc:docMk/>
            <pc:sldMk cId="0" sldId="296"/>
            <ac:spMk id="3" creationId="{1F5225EF-7149-497A-A828-A700AEC88549}"/>
          </ac:spMkLst>
        </pc:spChg>
        <pc:spChg chg="del mod">
          <ac:chgData name="Yellam naidu Kottavalasa" userId="d96595936516dacd" providerId="LiveId" clId="{13F78059-58DE-44EF-95DD-3520D01C4A2D}" dt="2022-01-19T10:53:43.121" v="239" actId="478"/>
          <ac:spMkLst>
            <pc:docMk/>
            <pc:sldMk cId="0" sldId="296"/>
            <ac:spMk id="4" creationId="{83EB05F6-2FBB-4307-A7FD-556E5859C888}"/>
          </ac:spMkLst>
        </pc:spChg>
        <pc:spChg chg="del mod">
          <ac:chgData name="Yellam naidu Kottavalasa" userId="d96595936516dacd" providerId="LiveId" clId="{13F78059-58DE-44EF-95DD-3520D01C4A2D}" dt="2022-01-19T10:53:55.019" v="242" actId="478"/>
          <ac:spMkLst>
            <pc:docMk/>
            <pc:sldMk cId="0" sldId="296"/>
            <ac:spMk id="6" creationId="{969A747D-22CA-4B57-921E-8B375C29E1D0}"/>
          </ac:spMkLst>
        </pc:spChg>
        <pc:picChg chg="del">
          <ac:chgData name="Yellam naidu Kottavalasa" userId="d96595936516dacd" providerId="LiveId" clId="{13F78059-58DE-44EF-95DD-3520D01C4A2D}" dt="2022-01-19T10:54:27.452" v="243" actId="478"/>
          <ac:picMkLst>
            <pc:docMk/>
            <pc:sldMk cId="0" sldId="296"/>
            <ac:picMk id="5" creationId="{4DA7398E-2162-44CE-8339-93F664478C66}"/>
          </ac:picMkLst>
        </pc:picChg>
      </pc:sldChg>
      <pc:sldChg chg="addSp delSp modSp mod">
        <pc:chgData name="Yellam naidu Kottavalasa" userId="d96595936516dacd" providerId="LiveId" clId="{13F78059-58DE-44EF-95DD-3520D01C4A2D}" dt="2022-01-19T11:05:33.458" v="314" actId="1076"/>
        <pc:sldMkLst>
          <pc:docMk/>
          <pc:sldMk cId="0" sldId="297"/>
        </pc:sldMkLst>
        <pc:spChg chg="mod">
          <ac:chgData name="Yellam naidu Kottavalasa" userId="d96595936516dacd" providerId="LiveId" clId="{13F78059-58DE-44EF-95DD-3520D01C4A2D}" dt="2022-01-19T10:58:27.950" v="292" actId="1076"/>
          <ac:spMkLst>
            <pc:docMk/>
            <pc:sldMk cId="0" sldId="297"/>
            <ac:spMk id="2" creationId="{03618A24-AB83-435D-BDEC-32F67190A09C}"/>
          </ac:spMkLst>
        </pc:spChg>
        <pc:spChg chg="mod">
          <ac:chgData name="Yellam naidu Kottavalasa" userId="d96595936516dacd" providerId="LiveId" clId="{13F78059-58DE-44EF-95DD-3520D01C4A2D}" dt="2022-01-19T11:05:33.458" v="314" actId="1076"/>
          <ac:spMkLst>
            <pc:docMk/>
            <pc:sldMk cId="0" sldId="297"/>
            <ac:spMk id="3" creationId="{E2A2E4EE-6982-4E2E-839F-8A8077C17378}"/>
          </ac:spMkLst>
        </pc:spChg>
        <pc:spChg chg="del">
          <ac:chgData name="Yellam naidu Kottavalasa" userId="d96595936516dacd" providerId="LiveId" clId="{13F78059-58DE-44EF-95DD-3520D01C4A2D}" dt="2022-01-19T10:58:11.908" v="290" actId="478"/>
          <ac:spMkLst>
            <pc:docMk/>
            <pc:sldMk cId="0" sldId="297"/>
            <ac:spMk id="4" creationId="{F8C57619-24FC-4621-BC95-924D7316D6A9}"/>
          </ac:spMkLst>
        </pc:spChg>
        <pc:spChg chg="del mod">
          <ac:chgData name="Yellam naidu Kottavalasa" userId="d96595936516dacd" providerId="LiveId" clId="{13F78059-58DE-44EF-95DD-3520D01C4A2D}" dt="2022-01-19T10:58:06.508" v="289" actId="478"/>
          <ac:spMkLst>
            <pc:docMk/>
            <pc:sldMk cId="0" sldId="297"/>
            <ac:spMk id="6" creationId="{42F612B0-59A5-4129-B6AA-58262D54E94A}"/>
          </ac:spMkLst>
        </pc:spChg>
        <pc:spChg chg="add mod">
          <ac:chgData name="Yellam naidu Kottavalasa" userId="d96595936516dacd" providerId="LiveId" clId="{13F78059-58DE-44EF-95DD-3520D01C4A2D}" dt="2022-01-19T10:57:27.455" v="284" actId="571"/>
          <ac:spMkLst>
            <pc:docMk/>
            <pc:sldMk cId="0" sldId="297"/>
            <ac:spMk id="7" creationId="{925D54B4-0326-4297-8601-2E82B368A2C9}"/>
          </ac:spMkLst>
        </pc:spChg>
        <pc:picChg chg="del">
          <ac:chgData name="Yellam naidu Kottavalasa" userId="d96595936516dacd" providerId="LiveId" clId="{13F78059-58DE-44EF-95DD-3520D01C4A2D}" dt="2022-01-19T10:57:59.635" v="287" actId="478"/>
          <ac:picMkLst>
            <pc:docMk/>
            <pc:sldMk cId="0" sldId="297"/>
            <ac:picMk id="5" creationId="{26228353-5ED8-481A-934E-BD524C68762B}"/>
          </ac:picMkLst>
        </pc:picChg>
      </pc:sldChg>
      <pc:sldChg chg="modSp mod">
        <pc:chgData name="Yellam naidu Kottavalasa" userId="d96595936516dacd" providerId="LiveId" clId="{13F78059-58DE-44EF-95DD-3520D01C4A2D}" dt="2022-01-19T11:14:25.566" v="334" actId="33524"/>
        <pc:sldMkLst>
          <pc:docMk/>
          <pc:sldMk cId="0" sldId="298"/>
        </pc:sldMkLst>
        <pc:spChg chg="mod">
          <ac:chgData name="Yellam naidu Kottavalasa" userId="d96595936516dacd" providerId="LiveId" clId="{13F78059-58DE-44EF-95DD-3520D01C4A2D}" dt="2022-01-19T11:14:25.566" v="334" actId="33524"/>
          <ac:spMkLst>
            <pc:docMk/>
            <pc:sldMk cId="0" sldId="298"/>
            <ac:spMk id="3" creationId="{FF3D2E84-9EEE-47C6-8EDE-B15E4CBA7C9A}"/>
          </ac:spMkLst>
        </pc:spChg>
      </pc:sldChg>
      <pc:sldChg chg="addSp delSp modSp new mod">
        <pc:chgData name="Yellam naidu Kottavalasa" userId="d96595936516dacd" providerId="LiveId" clId="{13F78059-58DE-44EF-95DD-3520D01C4A2D}" dt="2022-01-19T10:55:36.501" v="260" actId="5793"/>
        <pc:sldMkLst>
          <pc:docMk/>
          <pc:sldMk cId="1292177860" sldId="304"/>
        </pc:sldMkLst>
        <pc:spChg chg="add del mod">
          <ac:chgData name="Yellam naidu Kottavalasa" userId="d96595936516dacd" providerId="LiveId" clId="{13F78059-58DE-44EF-95DD-3520D01C4A2D}" dt="2022-01-19T10:54:53.973" v="246" actId="478"/>
          <ac:spMkLst>
            <pc:docMk/>
            <pc:sldMk cId="1292177860" sldId="304"/>
            <ac:spMk id="2" creationId="{23E7ECB2-B832-4F55-9525-FACD40E7E1AA}"/>
          </ac:spMkLst>
        </pc:spChg>
        <pc:spChg chg="add del mod">
          <ac:chgData name="Yellam naidu Kottavalasa" userId="d96595936516dacd" providerId="LiveId" clId="{13F78059-58DE-44EF-95DD-3520D01C4A2D}" dt="2022-01-19T10:54:58.033" v="247" actId="478"/>
          <ac:spMkLst>
            <pc:docMk/>
            <pc:sldMk cId="1292177860" sldId="304"/>
            <ac:spMk id="3" creationId="{DBD96A7C-FB42-4C39-9B10-B13FD3C0A055}"/>
          </ac:spMkLst>
        </pc:spChg>
        <pc:spChg chg="add mod">
          <ac:chgData name="Yellam naidu Kottavalasa" userId="d96595936516dacd" providerId="LiveId" clId="{13F78059-58DE-44EF-95DD-3520D01C4A2D}" dt="2022-01-19T10:55:03.558" v="248" actId="1076"/>
          <ac:spMkLst>
            <pc:docMk/>
            <pc:sldMk cId="1292177860" sldId="304"/>
            <ac:spMk id="4" creationId="{C4901C1A-5F31-4A84-BB1F-D89CC3658C5A}"/>
          </ac:spMkLst>
        </pc:spChg>
        <pc:spChg chg="add mod">
          <ac:chgData name="Yellam naidu Kottavalasa" userId="d96595936516dacd" providerId="LiveId" clId="{13F78059-58DE-44EF-95DD-3520D01C4A2D}" dt="2022-01-19T10:55:36.501" v="260" actId="5793"/>
          <ac:spMkLst>
            <pc:docMk/>
            <pc:sldMk cId="1292177860" sldId="304"/>
            <ac:spMk id="6" creationId="{70145FFB-85F5-4C0C-B925-031EF61DF07B}"/>
          </ac:spMkLst>
        </pc:spChg>
        <pc:picChg chg="add mod">
          <ac:chgData name="Yellam naidu Kottavalasa" userId="d96595936516dacd" providerId="LiveId" clId="{13F78059-58DE-44EF-95DD-3520D01C4A2D}" dt="2022-01-19T10:55:12.906" v="250" actId="1076"/>
          <ac:picMkLst>
            <pc:docMk/>
            <pc:sldMk cId="1292177860" sldId="304"/>
            <ac:picMk id="5" creationId="{314A85A2-D06E-43C2-A00F-9E71D7B04580}"/>
          </ac:picMkLst>
        </pc:picChg>
      </pc:sldChg>
      <pc:sldChg chg="addSp modSp new mod">
        <pc:chgData name="Yellam naidu Kottavalasa" userId="d96595936516dacd" providerId="LiveId" clId="{13F78059-58DE-44EF-95DD-3520D01C4A2D}" dt="2022-01-19T11:12:32.670" v="333" actId="20577"/>
        <pc:sldMkLst>
          <pc:docMk/>
          <pc:sldMk cId="924454687" sldId="305"/>
        </pc:sldMkLst>
        <pc:spChg chg="add mod">
          <ac:chgData name="Yellam naidu Kottavalasa" userId="d96595936516dacd" providerId="LiveId" clId="{13F78059-58DE-44EF-95DD-3520D01C4A2D}" dt="2022-01-19T11:12:32.670" v="333" actId="20577"/>
          <ac:spMkLst>
            <pc:docMk/>
            <pc:sldMk cId="924454687" sldId="305"/>
            <ac:spMk id="2" creationId="{DD4DE051-87F5-46C9-832A-7D8F5FC799B4}"/>
          </ac:spMkLst>
        </pc:spChg>
        <pc:spChg chg="add mod">
          <ac:chgData name="Yellam naidu Kottavalasa" userId="d96595936516dacd" providerId="LiveId" clId="{13F78059-58DE-44EF-95DD-3520D01C4A2D}" dt="2022-01-19T10:59:53.359" v="302" actId="20577"/>
          <ac:spMkLst>
            <pc:docMk/>
            <pc:sldMk cId="924454687" sldId="305"/>
            <ac:spMk id="4" creationId="{99F48265-DD1C-4F18-BA80-78A70FA89CD4}"/>
          </ac:spMkLst>
        </pc:spChg>
        <pc:picChg chg="add mod">
          <ac:chgData name="Yellam naidu Kottavalasa" userId="d96595936516dacd" providerId="LiveId" clId="{13F78059-58DE-44EF-95DD-3520D01C4A2D}" dt="2022-01-19T10:59:37.805" v="297" actId="1076"/>
          <ac:picMkLst>
            <pc:docMk/>
            <pc:sldMk cId="924454687" sldId="305"/>
            <ac:picMk id="3" creationId="{77F79863-B53B-4D1F-92A1-61B9DFE3E72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73700D-59AD-4465-B6AA-FC13B1D87E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a:extLst>
              <a:ext uri="{FF2B5EF4-FFF2-40B4-BE49-F238E27FC236}">
                <a16:creationId xmlns:a16="http://schemas.microsoft.com/office/drawing/2014/main" id="{CCDF25C2-E8C8-4EF6-8262-15E63AFDACDC}"/>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E891B347-33C0-49C0-A29A-E9208548A81D}" type="datetime1">
              <a:rPr lang="en-US"/>
              <a:pPr lvl="0"/>
              <a:t>1/19/2022</a:t>
            </a:fld>
            <a:endParaRPr lang="en-US"/>
          </a:p>
        </p:txBody>
      </p:sp>
      <p:sp>
        <p:nvSpPr>
          <p:cNvPr id="4" name="Slide Image Placeholder 3">
            <a:extLst>
              <a:ext uri="{FF2B5EF4-FFF2-40B4-BE49-F238E27FC236}">
                <a16:creationId xmlns:a16="http://schemas.microsoft.com/office/drawing/2014/main" id="{F3857924-8BB0-4E14-A285-BA78F0FE2EB3}"/>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1A23F81D-A7E9-4510-998B-755E5DDC5767}"/>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59EBD73-F7AD-4A79-B1F4-86D520FF5E8C}"/>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a:extLst>
              <a:ext uri="{FF2B5EF4-FFF2-40B4-BE49-F238E27FC236}">
                <a16:creationId xmlns:a16="http://schemas.microsoft.com/office/drawing/2014/main" id="{49B179D6-4F40-4507-9FDA-43FFAF83DF60}"/>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03CB460E-BC8C-47D7-9B82-2DC3D510AAF4}" type="slidenum">
              <a:t>‹#›</a:t>
            </a:fld>
            <a:endParaRPr lang="en-US"/>
          </a:p>
        </p:txBody>
      </p:sp>
    </p:spTree>
    <p:extLst>
      <p:ext uri="{BB962C8B-B14F-4D97-AF65-F5344CB8AC3E}">
        <p14:creationId xmlns:p14="http://schemas.microsoft.com/office/powerpoint/2010/main" val="97476252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556055-BB5B-402C-B85F-99C90427D90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B7EF608-B6BA-4EB4-8B1C-488C0868BC93}"/>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71C610D4-9647-496A-9393-A5DDC60F7E2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DA9DBB-18EB-48A8-BB7E-404D062056ED}" type="slidenum">
              <a:t>8</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798C3-7831-445F-AC0B-DCD4167F48B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D79EC69-1BC0-46AE-89EA-388C1C550F7A}"/>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6DAEB032-502C-4F35-8305-BCD6B66ACD0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0E7103D-0F90-4F51-B0AD-E3CB376C83DA}" type="slidenum">
              <a:t>10</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2857E-E963-439F-ACFE-54B970970E4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BF6F3DD-EFD7-471F-9F58-9F8317CB923A}"/>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A77FE467-39D5-4781-9953-779BD80075F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B53CFCD-4702-43CB-9148-DE6F39EE40F5}" type="slidenum">
              <a:t>14</a:t>
            </a:fld>
            <a:endParaRPr lang="en-US"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E2B0-B2E8-49FA-AADF-74ABDF04E68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p>
        </p:txBody>
      </p:sp>
      <p:sp>
        <p:nvSpPr>
          <p:cNvPr id="3" name="Subtitle 2">
            <a:extLst>
              <a:ext uri="{FF2B5EF4-FFF2-40B4-BE49-F238E27FC236}">
                <a16:creationId xmlns:a16="http://schemas.microsoft.com/office/drawing/2014/main" id="{117A9FE1-A4C8-4B7F-BB3A-9EA3E339BCE4}"/>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343B3382-D8C0-408D-B6A8-6C8EA85EC2A7}"/>
              </a:ext>
            </a:extLst>
          </p:cNvPr>
          <p:cNvSpPr txBox="1">
            <a:spLocks noGrp="1"/>
          </p:cNvSpPr>
          <p:nvPr>
            <p:ph type="dt" sz="half" idx="7"/>
          </p:nvPr>
        </p:nvSpPr>
        <p:spPr/>
        <p:txBody>
          <a:bodyPr/>
          <a:lstStyle>
            <a:lvl1pPr>
              <a:defRPr/>
            </a:lvl1pPr>
          </a:lstStyle>
          <a:p>
            <a:pPr lvl="0"/>
            <a:fld id="{BE662903-DACC-4D80-9643-0EEB941856C3}" type="datetime1">
              <a:rPr lang="en-US"/>
              <a:pPr lvl="0"/>
              <a:t>1/19/2022</a:t>
            </a:fld>
            <a:endParaRPr lang="en-US"/>
          </a:p>
        </p:txBody>
      </p:sp>
      <p:sp>
        <p:nvSpPr>
          <p:cNvPr id="5" name="Footer Placeholder 4">
            <a:extLst>
              <a:ext uri="{FF2B5EF4-FFF2-40B4-BE49-F238E27FC236}">
                <a16:creationId xmlns:a16="http://schemas.microsoft.com/office/drawing/2014/main" id="{3A068BF9-B7EF-4B9F-94EA-3D06471F043F}"/>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EED51659-F059-4B33-B361-20E5A90D3CB7}"/>
              </a:ext>
            </a:extLst>
          </p:cNvPr>
          <p:cNvSpPr txBox="1">
            <a:spLocks noGrp="1"/>
          </p:cNvSpPr>
          <p:nvPr>
            <p:ph type="sldNum" sz="quarter" idx="8"/>
          </p:nvPr>
        </p:nvSpPr>
        <p:spPr/>
        <p:txBody>
          <a:bodyPr/>
          <a:lstStyle>
            <a:lvl1pPr>
              <a:defRPr/>
            </a:lvl1pPr>
          </a:lstStyle>
          <a:p>
            <a:pPr lvl="0"/>
            <a:fld id="{2C20692E-9388-48D6-B388-C9E27D93A690}" type="slidenum">
              <a:t>‹#›</a:t>
            </a:fld>
            <a:endParaRPr lang="en-US"/>
          </a:p>
        </p:txBody>
      </p:sp>
    </p:spTree>
    <p:extLst>
      <p:ext uri="{BB962C8B-B14F-4D97-AF65-F5344CB8AC3E}">
        <p14:creationId xmlns:p14="http://schemas.microsoft.com/office/powerpoint/2010/main" val="34524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AA6A-DF26-4F7C-97AD-D1A25043E644}"/>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9A5EB194-750A-448C-9BD7-E8C83879335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C3F85-2140-462F-A06C-980052CF5E5B}"/>
              </a:ext>
            </a:extLst>
          </p:cNvPr>
          <p:cNvSpPr txBox="1">
            <a:spLocks noGrp="1"/>
          </p:cNvSpPr>
          <p:nvPr>
            <p:ph type="dt" sz="half" idx="7"/>
          </p:nvPr>
        </p:nvSpPr>
        <p:spPr/>
        <p:txBody>
          <a:bodyPr/>
          <a:lstStyle>
            <a:lvl1pPr>
              <a:defRPr/>
            </a:lvl1pPr>
          </a:lstStyle>
          <a:p>
            <a:pPr lvl="0"/>
            <a:fld id="{2C007466-C0AB-4F2C-A945-020C42134523}" type="datetime1">
              <a:rPr lang="en-US"/>
              <a:pPr lvl="0"/>
              <a:t>1/19/2022</a:t>
            </a:fld>
            <a:endParaRPr lang="en-US"/>
          </a:p>
        </p:txBody>
      </p:sp>
      <p:sp>
        <p:nvSpPr>
          <p:cNvPr id="5" name="Footer Placeholder 4">
            <a:extLst>
              <a:ext uri="{FF2B5EF4-FFF2-40B4-BE49-F238E27FC236}">
                <a16:creationId xmlns:a16="http://schemas.microsoft.com/office/drawing/2014/main" id="{4C5FD96B-A3EC-4B84-B87E-6BBF4A233E1D}"/>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5D465C5-E45F-4335-8B9E-B2202FDFDF16}"/>
              </a:ext>
            </a:extLst>
          </p:cNvPr>
          <p:cNvSpPr txBox="1">
            <a:spLocks noGrp="1"/>
          </p:cNvSpPr>
          <p:nvPr>
            <p:ph type="sldNum" sz="quarter" idx="8"/>
          </p:nvPr>
        </p:nvSpPr>
        <p:spPr/>
        <p:txBody>
          <a:bodyPr/>
          <a:lstStyle>
            <a:lvl1pPr>
              <a:defRPr/>
            </a:lvl1pPr>
          </a:lstStyle>
          <a:p>
            <a:pPr lvl="0"/>
            <a:fld id="{D3642639-04E1-47C8-868C-7260ED2D8F6E}" type="slidenum">
              <a:t>‹#›</a:t>
            </a:fld>
            <a:endParaRPr lang="en-US"/>
          </a:p>
        </p:txBody>
      </p:sp>
    </p:spTree>
    <p:extLst>
      <p:ext uri="{BB962C8B-B14F-4D97-AF65-F5344CB8AC3E}">
        <p14:creationId xmlns:p14="http://schemas.microsoft.com/office/powerpoint/2010/main" val="28753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DB01CE-E1C6-49D8-9A0D-6D9D895FC10D}"/>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42513A6F-CF9D-42F2-BB67-260123B2A167}"/>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5D44E-ABF8-40D1-8C25-FC122F3D9191}"/>
              </a:ext>
            </a:extLst>
          </p:cNvPr>
          <p:cNvSpPr txBox="1">
            <a:spLocks noGrp="1"/>
          </p:cNvSpPr>
          <p:nvPr>
            <p:ph type="dt" sz="half" idx="7"/>
          </p:nvPr>
        </p:nvSpPr>
        <p:spPr/>
        <p:txBody>
          <a:bodyPr/>
          <a:lstStyle>
            <a:lvl1pPr>
              <a:defRPr/>
            </a:lvl1pPr>
          </a:lstStyle>
          <a:p>
            <a:pPr lvl="0"/>
            <a:fld id="{F141859D-E9A0-4785-B2ED-41DE4262D02C}" type="datetime1">
              <a:rPr lang="en-US"/>
              <a:pPr lvl="0"/>
              <a:t>1/19/2022</a:t>
            </a:fld>
            <a:endParaRPr lang="en-US"/>
          </a:p>
        </p:txBody>
      </p:sp>
      <p:sp>
        <p:nvSpPr>
          <p:cNvPr id="5" name="Footer Placeholder 4">
            <a:extLst>
              <a:ext uri="{FF2B5EF4-FFF2-40B4-BE49-F238E27FC236}">
                <a16:creationId xmlns:a16="http://schemas.microsoft.com/office/drawing/2014/main" id="{6F7E1901-7C24-4619-899F-CB239D99890B}"/>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D304BE9A-5365-48BD-9EF3-43E6F0A9F89C}"/>
              </a:ext>
            </a:extLst>
          </p:cNvPr>
          <p:cNvSpPr txBox="1">
            <a:spLocks noGrp="1"/>
          </p:cNvSpPr>
          <p:nvPr>
            <p:ph type="sldNum" sz="quarter" idx="8"/>
          </p:nvPr>
        </p:nvSpPr>
        <p:spPr/>
        <p:txBody>
          <a:bodyPr/>
          <a:lstStyle>
            <a:lvl1pPr>
              <a:defRPr/>
            </a:lvl1pPr>
          </a:lstStyle>
          <a:p>
            <a:pPr lvl="0"/>
            <a:fld id="{3D83ABEA-96DF-4280-8530-A5B3F787120A}" type="slidenum">
              <a:t>‹#›</a:t>
            </a:fld>
            <a:endParaRPr lang="en-US"/>
          </a:p>
        </p:txBody>
      </p:sp>
    </p:spTree>
    <p:extLst>
      <p:ext uri="{BB962C8B-B14F-4D97-AF65-F5344CB8AC3E}">
        <p14:creationId xmlns:p14="http://schemas.microsoft.com/office/powerpoint/2010/main" val="296269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12FC-C7E1-46CD-8E54-5A50C0A922BF}"/>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D69E2BA1-4795-40CE-BEBA-F7FD4E41E05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B71F5-5844-4A8A-AB6B-CEB98B900643}"/>
              </a:ext>
            </a:extLst>
          </p:cNvPr>
          <p:cNvSpPr txBox="1">
            <a:spLocks noGrp="1"/>
          </p:cNvSpPr>
          <p:nvPr>
            <p:ph type="dt" sz="half" idx="7"/>
          </p:nvPr>
        </p:nvSpPr>
        <p:spPr/>
        <p:txBody>
          <a:bodyPr/>
          <a:lstStyle>
            <a:lvl1pPr>
              <a:defRPr/>
            </a:lvl1pPr>
          </a:lstStyle>
          <a:p>
            <a:pPr lvl="0"/>
            <a:fld id="{1CC680C4-A3C1-44B7-B20A-98ADE85C3A67}" type="datetime1">
              <a:rPr lang="en-US"/>
              <a:pPr lvl="0"/>
              <a:t>1/19/2022</a:t>
            </a:fld>
            <a:endParaRPr lang="en-US"/>
          </a:p>
        </p:txBody>
      </p:sp>
      <p:sp>
        <p:nvSpPr>
          <p:cNvPr id="5" name="Footer Placeholder 4">
            <a:extLst>
              <a:ext uri="{FF2B5EF4-FFF2-40B4-BE49-F238E27FC236}">
                <a16:creationId xmlns:a16="http://schemas.microsoft.com/office/drawing/2014/main" id="{874A9A7B-AC54-4EF8-97B2-DB20658115DB}"/>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11A325D9-CD0B-476C-9194-4A1BEA896D9F}"/>
              </a:ext>
            </a:extLst>
          </p:cNvPr>
          <p:cNvSpPr txBox="1">
            <a:spLocks noGrp="1"/>
          </p:cNvSpPr>
          <p:nvPr>
            <p:ph type="sldNum" sz="quarter" idx="8"/>
          </p:nvPr>
        </p:nvSpPr>
        <p:spPr/>
        <p:txBody>
          <a:bodyPr/>
          <a:lstStyle>
            <a:lvl1pPr>
              <a:defRPr/>
            </a:lvl1pPr>
          </a:lstStyle>
          <a:p>
            <a:pPr lvl="0"/>
            <a:fld id="{1A28A1A7-7AD6-4540-A1B2-1385A5500161}" type="slidenum">
              <a:t>‹#›</a:t>
            </a:fld>
            <a:endParaRPr lang="en-US"/>
          </a:p>
        </p:txBody>
      </p:sp>
    </p:spTree>
    <p:extLst>
      <p:ext uri="{BB962C8B-B14F-4D97-AF65-F5344CB8AC3E}">
        <p14:creationId xmlns:p14="http://schemas.microsoft.com/office/powerpoint/2010/main" val="16148942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FB19-6B39-4DC2-A2DE-91BCA7654713}"/>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77BD2C4D-806E-4DD5-91A1-5C0FD27F92BA}"/>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E08165E-2C80-4036-BE14-10C05E3E3917}"/>
              </a:ext>
            </a:extLst>
          </p:cNvPr>
          <p:cNvSpPr txBox="1">
            <a:spLocks noGrp="1"/>
          </p:cNvSpPr>
          <p:nvPr>
            <p:ph type="dt" sz="half" idx="7"/>
          </p:nvPr>
        </p:nvSpPr>
        <p:spPr/>
        <p:txBody>
          <a:bodyPr/>
          <a:lstStyle>
            <a:lvl1pPr>
              <a:defRPr/>
            </a:lvl1pPr>
          </a:lstStyle>
          <a:p>
            <a:pPr lvl="0"/>
            <a:fld id="{282A1F16-215E-418A-8E6A-53B8B361F850}" type="datetime1">
              <a:rPr lang="en-US"/>
              <a:pPr lvl="0"/>
              <a:t>1/19/2022</a:t>
            </a:fld>
            <a:endParaRPr lang="en-US"/>
          </a:p>
        </p:txBody>
      </p:sp>
      <p:sp>
        <p:nvSpPr>
          <p:cNvPr id="5" name="Footer Placeholder 4">
            <a:extLst>
              <a:ext uri="{FF2B5EF4-FFF2-40B4-BE49-F238E27FC236}">
                <a16:creationId xmlns:a16="http://schemas.microsoft.com/office/drawing/2014/main" id="{1AB8D60D-8054-4545-9F90-D26017172848}"/>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04E62B0F-4F49-47DB-AE65-6486A3E53779}"/>
              </a:ext>
            </a:extLst>
          </p:cNvPr>
          <p:cNvSpPr txBox="1">
            <a:spLocks noGrp="1"/>
          </p:cNvSpPr>
          <p:nvPr>
            <p:ph type="sldNum" sz="quarter" idx="8"/>
          </p:nvPr>
        </p:nvSpPr>
        <p:spPr/>
        <p:txBody>
          <a:bodyPr/>
          <a:lstStyle>
            <a:lvl1pPr>
              <a:defRPr/>
            </a:lvl1pPr>
          </a:lstStyle>
          <a:p>
            <a:pPr lvl="0"/>
            <a:fld id="{923D3609-5373-4D09-B9B9-B50E76F8CFB7}" type="slidenum">
              <a:t>‹#›</a:t>
            </a:fld>
            <a:endParaRPr lang="en-US"/>
          </a:p>
        </p:txBody>
      </p:sp>
    </p:spTree>
    <p:extLst>
      <p:ext uri="{BB962C8B-B14F-4D97-AF65-F5344CB8AC3E}">
        <p14:creationId xmlns:p14="http://schemas.microsoft.com/office/powerpoint/2010/main" val="1274865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BC067-FAE9-4389-8EC6-E5BD5A50BFA4}"/>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52446611-5124-4755-AB5E-431B94F04CE0}"/>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F92A57-B5FF-48B5-85E1-E4D67212C448}"/>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B758BD-069A-49C5-9E5F-F746301C45D9}"/>
              </a:ext>
            </a:extLst>
          </p:cNvPr>
          <p:cNvSpPr txBox="1">
            <a:spLocks noGrp="1"/>
          </p:cNvSpPr>
          <p:nvPr>
            <p:ph type="dt" sz="half" idx="7"/>
          </p:nvPr>
        </p:nvSpPr>
        <p:spPr/>
        <p:txBody>
          <a:bodyPr/>
          <a:lstStyle>
            <a:lvl1pPr>
              <a:defRPr/>
            </a:lvl1pPr>
          </a:lstStyle>
          <a:p>
            <a:pPr lvl="0"/>
            <a:fld id="{F5621694-D237-4965-820B-ABD1FD1A94CE}" type="datetime1">
              <a:rPr lang="en-US"/>
              <a:pPr lvl="0"/>
              <a:t>1/19/2022</a:t>
            </a:fld>
            <a:endParaRPr lang="en-US"/>
          </a:p>
        </p:txBody>
      </p:sp>
      <p:sp>
        <p:nvSpPr>
          <p:cNvPr id="6" name="Footer Placeholder 5">
            <a:extLst>
              <a:ext uri="{FF2B5EF4-FFF2-40B4-BE49-F238E27FC236}">
                <a16:creationId xmlns:a16="http://schemas.microsoft.com/office/drawing/2014/main" id="{AB168F28-2803-4E9B-957A-EF024A0E5C73}"/>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7EEDA38E-382A-4450-AF1B-5B60CCADECCD}"/>
              </a:ext>
            </a:extLst>
          </p:cNvPr>
          <p:cNvSpPr txBox="1">
            <a:spLocks noGrp="1"/>
          </p:cNvSpPr>
          <p:nvPr>
            <p:ph type="sldNum" sz="quarter" idx="8"/>
          </p:nvPr>
        </p:nvSpPr>
        <p:spPr/>
        <p:txBody>
          <a:bodyPr/>
          <a:lstStyle>
            <a:lvl1pPr>
              <a:defRPr/>
            </a:lvl1pPr>
          </a:lstStyle>
          <a:p>
            <a:pPr lvl="0"/>
            <a:fld id="{1662D4A6-2E05-41D7-8A29-AC03BC497DF9}" type="slidenum">
              <a:t>‹#›</a:t>
            </a:fld>
            <a:endParaRPr lang="en-US"/>
          </a:p>
        </p:txBody>
      </p:sp>
    </p:spTree>
    <p:extLst>
      <p:ext uri="{BB962C8B-B14F-4D97-AF65-F5344CB8AC3E}">
        <p14:creationId xmlns:p14="http://schemas.microsoft.com/office/powerpoint/2010/main" val="310998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CF57-0BC5-4724-AEFF-4A654CA1627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16BCF1B4-66D8-4AF4-A3B1-734F05F82C79}"/>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A8B7A4FF-4846-486A-8FD1-3746BF064546}"/>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1D1A85-4E1F-4534-A589-58FBB228A245}"/>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D7F565E5-1519-4ED1-82D7-C9466B363859}"/>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B5DB46-6C93-46AD-85C4-D7323498E787}"/>
              </a:ext>
            </a:extLst>
          </p:cNvPr>
          <p:cNvSpPr txBox="1">
            <a:spLocks noGrp="1"/>
          </p:cNvSpPr>
          <p:nvPr>
            <p:ph type="dt" sz="half" idx="7"/>
          </p:nvPr>
        </p:nvSpPr>
        <p:spPr/>
        <p:txBody>
          <a:bodyPr/>
          <a:lstStyle>
            <a:lvl1pPr>
              <a:defRPr/>
            </a:lvl1pPr>
          </a:lstStyle>
          <a:p>
            <a:pPr lvl="0"/>
            <a:fld id="{D0F90A47-F907-4F01-A134-2AAB189EDFDF}" type="datetime1">
              <a:rPr lang="en-US"/>
              <a:pPr lvl="0"/>
              <a:t>1/19/2022</a:t>
            </a:fld>
            <a:endParaRPr lang="en-US"/>
          </a:p>
        </p:txBody>
      </p:sp>
      <p:sp>
        <p:nvSpPr>
          <p:cNvPr id="8" name="Footer Placeholder 7">
            <a:extLst>
              <a:ext uri="{FF2B5EF4-FFF2-40B4-BE49-F238E27FC236}">
                <a16:creationId xmlns:a16="http://schemas.microsoft.com/office/drawing/2014/main" id="{1BB42889-7D75-4718-8AED-9CCF778C4032}"/>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7205DC3E-E7FC-4F2F-BE17-F7EDD7EC1A21}"/>
              </a:ext>
            </a:extLst>
          </p:cNvPr>
          <p:cNvSpPr txBox="1">
            <a:spLocks noGrp="1"/>
          </p:cNvSpPr>
          <p:nvPr>
            <p:ph type="sldNum" sz="quarter" idx="8"/>
          </p:nvPr>
        </p:nvSpPr>
        <p:spPr/>
        <p:txBody>
          <a:bodyPr/>
          <a:lstStyle>
            <a:lvl1pPr>
              <a:defRPr/>
            </a:lvl1pPr>
          </a:lstStyle>
          <a:p>
            <a:pPr lvl="0"/>
            <a:fld id="{9B9C8A7A-8DD8-47B9-BBFB-AF14AF3A5C0A}" type="slidenum">
              <a:t>‹#›</a:t>
            </a:fld>
            <a:endParaRPr lang="en-US"/>
          </a:p>
        </p:txBody>
      </p:sp>
    </p:spTree>
    <p:extLst>
      <p:ext uri="{BB962C8B-B14F-4D97-AF65-F5344CB8AC3E}">
        <p14:creationId xmlns:p14="http://schemas.microsoft.com/office/powerpoint/2010/main" val="887050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B29BD-26AF-40AD-A5D4-535162F6E530}"/>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0A867977-E9C6-4FDC-920A-C77AE83A3215}"/>
              </a:ext>
            </a:extLst>
          </p:cNvPr>
          <p:cNvSpPr txBox="1">
            <a:spLocks noGrp="1"/>
          </p:cNvSpPr>
          <p:nvPr>
            <p:ph type="dt" sz="half" idx="7"/>
          </p:nvPr>
        </p:nvSpPr>
        <p:spPr/>
        <p:txBody>
          <a:bodyPr/>
          <a:lstStyle>
            <a:lvl1pPr>
              <a:defRPr/>
            </a:lvl1pPr>
          </a:lstStyle>
          <a:p>
            <a:pPr lvl="0"/>
            <a:fld id="{5DD1D4D0-AD83-4A25-9F5B-4A176488D53A}" type="datetime1">
              <a:rPr lang="en-US"/>
              <a:pPr lvl="0"/>
              <a:t>1/19/2022</a:t>
            </a:fld>
            <a:endParaRPr lang="en-US"/>
          </a:p>
        </p:txBody>
      </p:sp>
      <p:sp>
        <p:nvSpPr>
          <p:cNvPr id="4" name="Footer Placeholder 3">
            <a:extLst>
              <a:ext uri="{FF2B5EF4-FFF2-40B4-BE49-F238E27FC236}">
                <a16:creationId xmlns:a16="http://schemas.microsoft.com/office/drawing/2014/main" id="{CD4EF2D5-1751-4542-8F1F-DFB1325C08C3}"/>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E25978B0-B1D1-456B-8463-09F727C59584}"/>
              </a:ext>
            </a:extLst>
          </p:cNvPr>
          <p:cNvSpPr txBox="1">
            <a:spLocks noGrp="1"/>
          </p:cNvSpPr>
          <p:nvPr>
            <p:ph type="sldNum" sz="quarter" idx="8"/>
          </p:nvPr>
        </p:nvSpPr>
        <p:spPr/>
        <p:txBody>
          <a:bodyPr/>
          <a:lstStyle>
            <a:lvl1pPr>
              <a:defRPr/>
            </a:lvl1pPr>
          </a:lstStyle>
          <a:p>
            <a:pPr lvl="0"/>
            <a:fld id="{F9315B0C-E2CF-4577-BB3B-30F393E99711}" type="slidenum">
              <a:t>‹#›</a:t>
            </a:fld>
            <a:endParaRPr lang="en-US"/>
          </a:p>
        </p:txBody>
      </p:sp>
    </p:spTree>
    <p:extLst>
      <p:ext uri="{BB962C8B-B14F-4D97-AF65-F5344CB8AC3E}">
        <p14:creationId xmlns:p14="http://schemas.microsoft.com/office/powerpoint/2010/main" val="206650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86DB42-52A4-49FE-A952-5847419DE589}"/>
              </a:ext>
            </a:extLst>
          </p:cNvPr>
          <p:cNvSpPr txBox="1">
            <a:spLocks noGrp="1"/>
          </p:cNvSpPr>
          <p:nvPr>
            <p:ph type="dt" sz="half" idx="7"/>
          </p:nvPr>
        </p:nvSpPr>
        <p:spPr/>
        <p:txBody>
          <a:bodyPr/>
          <a:lstStyle>
            <a:lvl1pPr>
              <a:defRPr/>
            </a:lvl1pPr>
          </a:lstStyle>
          <a:p>
            <a:pPr lvl="0"/>
            <a:fld id="{0F4428FB-0F73-49D3-8F8A-E8B4CD9CC3DB}" type="datetime1">
              <a:rPr lang="en-US"/>
              <a:pPr lvl="0"/>
              <a:t>1/19/2022</a:t>
            </a:fld>
            <a:endParaRPr lang="en-US"/>
          </a:p>
        </p:txBody>
      </p:sp>
      <p:sp>
        <p:nvSpPr>
          <p:cNvPr id="3" name="Footer Placeholder 2">
            <a:extLst>
              <a:ext uri="{FF2B5EF4-FFF2-40B4-BE49-F238E27FC236}">
                <a16:creationId xmlns:a16="http://schemas.microsoft.com/office/drawing/2014/main" id="{415A50EF-1600-41D8-8BB3-93A736A7F85B}"/>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20933426-E7DF-4794-B6FB-E35FE67D1337}"/>
              </a:ext>
            </a:extLst>
          </p:cNvPr>
          <p:cNvSpPr txBox="1">
            <a:spLocks noGrp="1"/>
          </p:cNvSpPr>
          <p:nvPr>
            <p:ph type="sldNum" sz="quarter" idx="8"/>
          </p:nvPr>
        </p:nvSpPr>
        <p:spPr/>
        <p:txBody>
          <a:bodyPr/>
          <a:lstStyle>
            <a:lvl1pPr>
              <a:defRPr/>
            </a:lvl1pPr>
          </a:lstStyle>
          <a:p>
            <a:pPr lvl="0"/>
            <a:fld id="{63CCAD99-F0EC-422B-9CDA-0F7AAE412911}" type="slidenum">
              <a:t>‹#›</a:t>
            </a:fld>
            <a:endParaRPr lang="en-US"/>
          </a:p>
        </p:txBody>
      </p:sp>
    </p:spTree>
    <p:extLst>
      <p:ext uri="{BB962C8B-B14F-4D97-AF65-F5344CB8AC3E}">
        <p14:creationId xmlns:p14="http://schemas.microsoft.com/office/powerpoint/2010/main" val="159769408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689F0-EC28-42B0-B4FC-34A9D8AE7F1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4AA3F6BD-1F38-40F2-98F3-28AE312D7405}"/>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7BF1A6-29BC-43E5-81AA-7EA33BED02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6EE461F6-E981-4434-B8E4-6F1443C44A3E}"/>
              </a:ext>
            </a:extLst>
          </p:cNvPr>
          <p:cNvSpPr txBox="1">
            <a:spLocks noGrp="1"/>
          </p:cNvSpPr>
          <p:nvPr>
            <p:ph type="dt" sz="half" idx="7"/>
          </p:nvPr>
        </p:nvSpPr>
        <p:spPr/>
        <p:txBody>
          <a:bodyPr/>
          <a:lstStyle>
            <a:lvl1pPr>
              <a:defRPr/>
            </a:lvl1pPr>
          </a:lstStyle>
          <a:p>
            <a:pPr lvl="0"/>
            <a:fld id="{28D508F2-B9A3-4E09-8092-73404AB6A55D}" type="datetime1">
              <a:rPr lang="en-US"/>
              <a:pPr lvl="0"/>
              <a:t>1/19/2022</a:t>
            </a:fld>
            <a:endParaRPr lang="en-US"/>
          </a:p>
        </p:txBody>
      </p:sp>
      <p:sp>
        <p:nvSpPr>
          <p:cNvPr id="6" name="Footer Placeholder 5">
            <a:extLst>
              <a:ext uri="{FF2B5EF4-FFF2-40B4-BE49-F238E27FC236}">
                <a16:creationId xmlns:a16="http://schemas.microsoft.com/office/drawing/2014/main" id="{2139B697-E84F-4C2A-9E14-CCC1763FAC45}"/>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D0919BE5-E425-4CB4-A89C-641635DAA519}"/>
              </a:ext>
            </a:extLst>
          </p:cNvPr>
          <p:cNvSpPr txBox="1">
            <a:spLocks noGrp="1"/>
          </p:cNvSpPr>
          <p:nvPr>
            <p:ph type="sldNum" sz="quarter" idx="8"/>
          </p:nvPr>
        </p:nvSpPr>
        <p:spPr/>
        <p:txBody>
          <a:bodyPr/>
          <a:lstStyle>
            <a:lvl1pPr>
              <a:defRPr/>
            </a:lvl1pPr>
          </a:lstStyle>
          <a:p>
            <a:pPr lvl="0"/>
            <a:fld id="{A5ECD685-CA9F-4B35-A777-B36E43B2A32E}" type="slidenum">
              <a:t>‹#›</a:t>
            </a:fld>
            <a:endParaRPr lang="en-US"/>
          </a:p>
        </p:txBody>
      </p:sp>
    </p:spTree>
    <p:extLst>
      <p:ext uri="{BB962C8B-B14F-4D97-AF65-F5344CB8AC3E}">
        <p14:creationId xmlns:p14="http://schemas.microsoft.com/office/powerpoint/2010/main" val="4194604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3ADC-3716-436F-A68C-508251F736D0}"/>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F92805C2-2C22-4BD9-BC00-C1000E57CAB1}"/>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en-US"/>
          </a:p>
        </p:txBody>
      </p:sp>
      <p:sp>
        <p:nvSpPr>
          <p:cNvPr id="4" name="Text Placeholder 3">
            <a:extLst>
              <a:ext uri="{FF2B5EF4-FFF2-40B4-BE49-F238E27FC236}">
                <a16:creationId xmlns:a16="http://schemas.microsoft.com/office/drawing/2014/main" id="{944EA167-9929-4803-AC1C-A7A709943A63}"/>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E52BC86-0339-46BC-9C97-7166F75AEB58}"/>
              </a:ext>
            </a:extLst>
          </p:cNvPr>
          <p:cNvSpPr txBox="1">
            <a:spLocks noGrp="1"/>
          </p:cNvSpPr>
          <p:nvPr>
            <p:ph type="dt" sz="half" idx="7"/>
          </p:nvPr>
        </p:nvSpPr>
        <p:spPr/>
        <p:txBody>
          <a:bodyPr/>
          <a:lstStyle>
            <a:lvl1pPr>
              <a:defRPr/>
            </a:lvl1pPr>
          </a:lstStyle>
          <a:p>
            <a:pPr lvl="0"/>
            <a:fld id="{0EB63D09-E456-4983-95A8-262841B9522B}" type="datetime1">
              <a:rPr lang="en-US"/>
              <a:pPr lvl="0"/>
              <a:t>1/19/2022</a:t>
            </a:fld>
            <a:endParaRPr lang="en-US"/>
          </a:p>
        </p:txBody>
      </p:sp>
      <p:sp>
        <p:nvSpPr>
          <p:cNvPr id="6" name="Footer Placeholder 5">
            <a:extLst>
              <a:ext uri="{FF2B5EF4-FFF2-40B4-BE49-F238E27FC236}">
                <a16:creationId xmlns:a16="http://schemas.microsoft.com/office/drawing/2014/main" id="{B47D3B99-4A1B-4419-9CE6-DB92F75CF0FB}"/>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69CE9E79-AEC2-42F7-9C7F-1B9E6B8436E0}"/>
              </a:ext>
            </a:extLst>
          </p:cNvPr>
          <p:cNvSpPr txBox="1">
            <a:spLocks noGrp="1"/>
          </p:cNvSpPr>
          <p:nvPr>
            <p:ph type="sldNum" sz="quarter" idx="8"/>
          </p:nvPr>
        </p:nvSpPr>
        <p:spPr/>
        <p:txBody>
          <a:bodyPr/>
          <a:lstStyle>
            <a:lvl1pPr>
              <a:defRPr/>
            </a:lvl1pPr>
          </a:lstStyle>
          <a:p>
            <a:pPr lvl="0"/>
            <a:fld id="{46DFE140-DCE4-4E4C-A806-36C574A7CF73}" type="slidenum">
              <a:t>‹#›</a:t>
            </a:fld>
            <a:endParaRPr lang="en-US"/>
          </a:p>
        </p:txBody>
      </p:sp>
    </p:spTree>
    <p:extLst>
      <p:ext uri="{BB962C8B-B14F-4D97-AF65-F5344CB8AC3E}">
        <p14:creationId xmlns:p14="http://schemas.microsoft.com/office/powerpoint/2010/main" val="158945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38BE05-8EEE-4CE5-A2FF-57DBC4B75E5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35AF1570-6CBF-411F-8E2D-192B9210B6B6}"/>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5046C-EF41-497F-947D-B0B7FA07C13D}"/>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099F94BD-E0E3-441E-A76A-46A811C1C74D}" type="datetime1">
              <a:rPr lang="en-US"/>
              <a:pPr lvl="0"/>
              <a:t>1/19/2022</a:t>
            </a:fld>
            <a:endParaRPr lang="en-US"/>
          </a:p>
        </p:txBody>
      </p:sp>
      <p:sp>
        <p:nvSpPr>
          <p:cNvPr id="5" name="Footer Placeholder 4">
            <a:extLst>
              <a:ext uri="{FF2B5EF4-FFF2-40B4-BE49-F238E27FC236}">
                <a16:creationId xmlns:a16="http://schemas.microsoft.com/office/drawing/2014/main" id="{3160292A-37D7-4A01-9538-1D41D10D2CA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endParaRPr lang="en-US"/>
          </a:p>
        </p:txBody>
      </p:sp>
      <p:sp>
        <p:nvSpPr>
          <p:cNvPr id="6" name="Slide Number Placeholder 5">
            <a:extLst>
              <a:ext uri="{FF2B5EF4-FFF2-40B4-BE49-F238E27FC236}">
                <a16:creationId xmlns:a16="http://schemas.microsoft.com/office/drawing/2014/main" id="{4BDC27E6-F57B-43A6-8AFF-EA7079E4BC94}"/>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19E48EA0-3593-4AAF-A994-96F3DD1E49C4}"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44">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1404-FF5C-46F6-9CD7-C48DBCB516F1}"/>
              </a:ext>
            </a:extLst>
          </p:cNvPr>
          <p:cNvSpPr txBox="1"/>
          <p:nvPr/>
        </p:nvSpPr>
        <p:spPr>
          <a:xfrm>
            <a:off x="0" y="1168155"/>
            <a:ext cx="8612486" cy="1300359"/>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801" b="1" i="0" u="none" strike="noStrike" kern="1200" cap="none" spc="0" baseline="0">
                <a:solidFill>
                  <a:srgbClr val="000000"/>
                </a:solidFill>
                <a:uFillTx/>
                <a:latin typeface="Calibri heading"/>
              </a:rPr>
              <a:t>                            </a:t>
            </a:r>
            <a:r>
              <a:rPr lang="en-US" sz="2000" b="1" i="0" u="none" strike="noStrike" kern="1200" cap="none" spc="0" baseline="0">
                <a:solidFill>
                  <a:srgbClr val="000000"/>
                </a:solidFill>
                <a:uFillTx/>
                <a:latin typeface="Calibri heading"/>
                <a:cs typeface="Times New Roman" pitchFamily="18"/>
              </a:rPr>
              <a:t>PROJECT WORK IN MACHINE LEARNING</a:t>
            </a:r>
            <a:br>
              <a:rPr lang="en-US" sz="4052" b="1" i="0" u="none" strike="noStrike" kern="1200" cap="none" spc="0" baseline="0">
                <a:solidFill>
                  <a:srgbClr val="000000"/>
                </a:solidFill>
                <a:uFillTx/>
                <a:latin typeface="Calibri heading"/>
              </a:rPr>
            </a:br>
            <a:r>
              <a:rPr lang="en-US" sz="4052" b="1" i="0" u="none" strike="noStrike" kern="1200" cap="none" spc="0" baseline="0">
                <a:solidFill>
                  <a:srgbClr val="000000"/>
                </a:solidFill>
                <a:uFillTx/>
                <a:latin typeface="Calibri heading"/>
              </a:rPr>
              <a:t> </a:t>
            </a:r>
            <a:r>
              <a:rPr lang="en-US" sz="4000" b="1" i="0" u="none" strike="noStrike" kern="1200" cap="none" spc="0" baseline="0">
                <a:solidFill>
                  <a:srgbClr val="000000"/>
                </a:solidFill>
                <a:uFillTx/>
                <a:latin typeface="Calibri heading"/>
                <a:cs typeface="Times New Roman" pitchFamily="18"/>
              </a:rPr>
              <a:t>CREDIT CARD FRAUD DETECTION</a:t>
            </a:r>
            <a:endParaRPr lang="en-US" sz="4052" b="1" i="0" u="none" strike="noStrike" kern="1200" cap="none" spc="0" baseline="0">
              <a:solidFill>
                <a:srgbClr val="000000"/>
              </a:solidFill>
              <a:uFillTx/>
              <a:latin typeface="Calibri heading"/>
              <a:cs typeface="Times New Roman" pitchFamily="18"/>
            </a:endParaRPr>
          </a:p>
        </p:txBody>
      </p:sp>
      <p:sp>
        <p:nvSpPr>
          <p:cNvPr id="3" name="TextBox 4">
            <a:extLst>
              <a:ext uri="{FF2B5EF4-FFF2-40B4-BE49-F238E27FC236}">
                <a16:creationId xmlns:a16="http://schemas.microsoft.com/office/drawing/2014/main" id="{6E5CBA66-7755-4589-9E3C-F67BC63637B4}"/>
              </a:ext>
            </a:extLst>
          </p:cNvPr>
          <p:cNvSpPr txBox="1"/>
          <p:nvPr/>
        </p:nvSpPr>
        <p:spPr>
          <a:xfrm>
            <a:off x="0" y="5080680"/>
            <a:ext cx="3426887" cy="9233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heading"/>
                <a:cs typeface="Times New Roman" pitchFamily="18"/>
              </a:rPr>
              <a:t>Presented By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heading"/>
                <a:cs typeface="Times New Roman" pitchFamily="18"/>
              </a:rPr>
              <a:t>Yellam Naidu Kottavalasa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000000"/>
                </a:solidFill>
                <a:uFillTx/>
                <a:latin typeface="Calibri heading"/>
                <a:cs typeface="Times New Roman" pitchFamily="18"/>
              </a:rPr>
              <a:t>Matricola: 0000985387</a:t>
            </a:r>
            <a:endParaRPr lang="en-IN" sz="1800" b="1" i="0" u="none" strike="noStrike" kern="1200" cap="none" spc="0" baseline="0">
              <a:solidFill>
                <a:srgbClr val="000000"/>
              </a:solidFill>
              <a:uFillTx/>
              <a:latin typeface="Calibri heading"/>
              <a:cs typeface="Times New Roman" pitchFamily="18"/>
            </a:endParaRPr>
          </a:p>
        </p:txBody>
      </p:sp>
      <p:sp>
        <p:nvSpPr>
          <p:cNvPr id="4" name="TextBox 5">
            <a:extLst>
              <a:ext uri="{FF2B5EF4-FFF2-40B4-BE49-F238E27FC236}">
                <a16:creationId xmlns:a16="http://schemas.microsoft.com/office/drawing/2014/main" id="{B3612636-0FE2-481F-B78A-75E2520985B6}"/>
              </a:ext>
            </a:extLst>
          </p:cNvPr>
          <p:cNvSpPr txBox="1"/>
          <p:nvPr/>
        </p:nvSpPr>
        <p:spPr>
          <a:xfrm>
            <a:off x="0" y="3536725"/>
            <a:ext cx="3588023"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heading"/>
                <a:cs typeface="Times New Roman" pitchFamily="18"/>
              </a:rPr>
              <a:t>Professor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heading"/>
                <a:cs typeface="Times New Roman" pitchFamily="18"/>
              </a:rPr>
              <a:t>Claudio Sartori</a:t>
            </a:r>
            <a:endParaRPr lang="en-IN" sz="1800" b="1" i="0" u="none" strike="noStrike" kern="1200" cap="none" spc="0" baseline="0">
              <a:solidFill>
                <a:srgbClr val="000000"/>
              </a:solidFill>
              <a:uFillTx/>
              <a:latin typeface="Calibri heading"/>
              <a:cs typeface="Times New Roman" pitchFamily="1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6" hidden="1">
            <a:extLst>
              <a:ext uri="{FF2B5EF4-FFF2-40B4-BE49-F238E27FC236}">
                <a16:creationId xmlns:a16="http://schemas.microsoft.com/office/drawing/2014/main" id="{1558C305-597B-4746-B797-B0709501DE1D}"/>
              </a:ext>
            </a:extLst>
          </p:cNvPr>
          <p:cNvSpPr txBox="1">
            <a:spLocks noGrp="1"/>
          </p:cNvSpPr>
          <p:nvPr>
            <p:ph type="title" idx="4294967295"/>
          </p:nvPr>
        </p:nvSpPr>
        <p:spPr>
          <a:xfrm>
            <a:off x="0" y="1131890"/>
            <a:ext cx="7886700" cy="993779"/>
          </a:xfrm>
        </p:spPr>
        <p:txBody>
          <a:bodyPr/>
          <a:lstStyle/>
          <a:p>
            <a:pPr lvl="0"/>
            <a:r>
              <a:rPr lang="en-US"/>
              <a:t>Project analysis slide 4</a:t>
            </a:r>
          </a:p>
        </p:txBody>
      </p:sp>
      <p:sp>
        <p:nvSpPr>
          <p:cNvPr id="3" name="TextBox 86">
            <a:extLst>
              <a:ext uri="{FF2B5EF4-FFF2-40B4-BE49-F238E27FC236}">
                <a16:creationId xmlns:a16="http://schemas.microsoft.com/office/drawing/2014/main" id="{A3953637-3288-4E16-A1B3-11FEDF27A42C}"/>
              </a:ext>
            </a:extLst>
          </p:cNvPr>
          <p:cNvSpPr txBox="1"/>
          <p:nvPr/>
        </p:nvSpPr>
        <p:spPr>
          <a:xfrm>
            <a:off x="1197214" y="259204"/>
            <a:ext cx="2988295" cy="738789"/>
          </a:xfrm>
          <a:prstGeom prst="rect">
            <a:avLst/>
          </a:prstGeom>
          <a:noFill/>
          <a:ln cap="flat">
            <a:noFill/>
          </a:ln>
        </p:spPr>
        <p:txBody>
          <a:bodyPr vert="horz" wrap="square" lIns="91440" tIns="45720" rIns="91440" bIns="45720" anchor="t" anchorCtr="0" compatLnSpc="1">
            <a:spAutoFit/>
          </a:bodyPr>
          <a:lstStyle/>
          <a:p>
            <a:pPr marL="400031" marR="0" lvl="0" indent="-400031" algn="l" defTabSz="457172" rtl="0" fontAlgn="auto" hangingPunct="1">
              <a:lnSpc>
                <a:spcPct val="100000"/>
              </a:lnSpc>
              <a:spcBef>
                <a:spcPts val="0"/>
              </a:spcBef>
              <a:spcAft>
                <a:spcPts val="0"/>
              </a:spcAft>
              <a:buSzPct val="100000"/>
              <a:buFont typeface="Calibri Light"/>
              <a:buAutoNum type="romanLcPeriod" startAt="2"/>
              <a:tabLst/>
              <a:defRPr sz="1800" b="0" i="0" u="none" strike="noStrike" kern="0" cap="none" spc="0" baseline="0">
                <a:solidFill>
                  <a:srgbClr val="000000"/>
                </a:solidFill>
                <a:uFillTx/>
              </a:defRPr>
            </a:pPr>
            <a:r>
              <a:rPr lang="en-IN" sz="2400" b="1" i="0" u="none" strike="noStrike" kern="0" cap="none" spc="0" baseline="0" dirty="0">
                <a:solidFill>
                  <a:schemeClr val="accent1"/>
                </a:solidFill>
                <a:uFillTx/>
                <a:latin typeface="Times New Roman" pitchFamily="18"/>
                <a:cs typeface="Times New Roman" pitchFamily="18"/>
              </a:rPr>
              <a:t>Bivariate Analysis</a:t>
            </a:r>
          </a:p>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1" i="0" u="none" strike="noStrike" kern="0" cap="none" spc="0" baseline="0" dirty="0">
              <a:solidFill>
                <a:srgbClr val="000000"/>
              </a:solidFill>
              <a:uFillTx/>
              <a:latin typeface="Calibri"/>
            </a:endParaRPr>
          </a:p>
        </p:txBody>
      </p:sp>
      <p:sp>
        <p:nvSpPr>
          <p:cNvPr id="5" name="TextBox 89">
            <a:extLst>
              <a:ext uri="{FF2B5EF4-FFF2-40B4-BE49-F238E27FC236}">
                <a16:creationId xmlns:a16="http://schemas.microsoft.com/office/drawing/2014/main" id="{2C17FF44-C810-48F9-BB62-69AF55C144A3}"/>
              </a:ext>
            </a:extLst>
          </p:cNvPr>
          <p:cNvSpPr txBox="1"/>
          <p:nvPr/>
        </p:nvSpPr>
        <p:spPr>
          <a:xfrm>
            <a:off x="1267916" y="997993"/>
            <a:ext cx="10303495" cy="1015663"/>
          </a:xfrm>
          <a:prstGeom prst="rect">
            <a:avLst/>
          </a:prstGeom>
          <a:noFill/>
          <a:ln cap="flat">
            <a:noFill/>
          </a:ln>
        </p:spPr>
        <p:txBody>
          <a:bodyPr vert="horz" wrap="square" lIns="91440" tIns="45720" rIns="91440" bIns="45720" anchor="t" anchorCtr="0" compatLnSpc="1">
            <a:spAutoFit/>
          </a:bodyPr>
          <a:lstStyle/>
          <a:p>
            <a:pPr marL="342900" marR="0" lvl="0" indent="-342900" algn="just" defTabSz="457172" rtl="0" fontAlgn="auto" hangingPunct="1">
              <a:lnSpc>
                <a:spcPct val="100000"/>
              </a:lnSpc>
              <a:spcBef>
                <a:spcPts val="0"/>
              </a:spcBef>
              <a:spcAft>
                <a:spcPts val="0"/>
              </a:spcAft>
              <a:buSzPct val="100000"/>
              <a:buFont typeface="Wingdings" panose="05000000000000000000" pitchFamily="2" charset="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kind of empirical relationship between two variables.</a:t>
            </a:r>
          </a:p>
          <a:p>
            <a:pPr marR="0" lvl="0" algn="just" defTabSz="457172" rtl="0" fontAlgn="auto" hangingPunct="1">
              <a:lnSpc>
                <a:spcPct val="100000"/>
              </a:lnSpc>
              <a:spcBef>
                <a:spcPts val="0"/>
              </a:spcBef>
              <a:spcAft>
                <a:spcPts val="0"/>
              </a:spcAft>
              <a:buSzPct val="100000"/>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 </a:t>
            </a:r>
          </a:p>
          <a:p>
            <a:pPr marL="342900" marR="0" lvl="0" indent="-342900" algn="just" defTabSz="457172" rtl="0" fontAlgn="auto" hangingPunct="1">
              <a:lnSpc>
                <a:spcPct val="100000"/>
              </a:lnSpc>
              <a:spcBef>
                <a:spcPts val="0"/>
              </a:spcBef>
              <a:spcAft>
                <a:spcPts val="0"/>
              </a:spcAft>
              <a:buSzPct val="100000"/>
              <a:buFont typeface="Wingdings" panose="05000000000000000000" pitchFamily="2" charset="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Specifically, the dependent vs independent Variables.</a:t>
            </a:r>
            <a:endParaRPr lang="en-IN" sz="2000" b="0" i="0" u="none" strike="noStrike" kern="0" cap="none" spc="0" baseline="0" dirty="0">
              <a:solidFill>
                <a:srgbClr val="000000"/>
              </a:solidFill>
              <a:uFillTx/>
              <a:latin typeface="Calibri body"/>
              <a:cs typeface="Times New Roman" pitchFamily="18"/>
            </a:endParaRPr>
          </a:p>
        </p:txBody>
      </p:sp>
      <p:sp>
        <p:nvSpPr>
          <p:cNvPr id="6" name="TextBox 92">
            <a:extLst>
              <a:ext uri="{FF2B5EF4-FFF2-40B4-BE49-F238E27FC236}">
                <a16:creationId xmlns:a16="http://schemas.microsoft.com/office/drawing/2014/main" id="{E53C0FE2-7D97-48CA-9CEC-6ECCBDEC684E}"/>
              </a:ext>
            </a:extLst>
          </p:cNvPr>
          <p:cNvSpPr txBox="1"/>
          <p:nvPr/>
        </p:nvSpPr>
        <p:spPr>
          <a:xfrm>
            <a:off x="1277343" y="5382718"/>
            <a:ext cx="9982980" cy="923717"/>
          </a:xfrm>
          <a:prstGeom prst="rect">
            <a:avLst/>
          </a:prstGeom>
          <a:noFill/>
          <a:ln cap="flat">
            <a:noFill/>
          </a:ln>
        </p:spPr>
        <p:txBody>
          <a:bodyPr vert="horz" wrap="square" lIns="91440" tIns="45720" rIns="91440" bIns="45720" anchor="t" anchorCtr="0" compatLnSpc="1">
            <a:spAutoFit/>
          </a:bodyPr>
          <a:lstStyle/>
          <a:p>
            <a:pPr marL="285740" marR="0" lvl="0" indent="-285740" algn="just" defTabSz="457172"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More fraud transactions are in the December month of 2019 and the lowest fraud transactions in April month of 2020.</a:t>
            </a:r>
          </a:p>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0" i="0" u="none" strike="noStrike" kern="0" cap="none" spc="0" baseline="0" dirty="0">
              <a:solidFill>
                <a:srgbClr val="000000"/>
              </a:solidFill>
              <a:uFillTx/>
              <a:latin typeface="Calibri body"/>
            </a:endParaRPr>
          </a:p>
        </p:txBody>
      </p:sp>
      <p:pic>
        <p:nvPicPr>
          <p:cNvPr id="5124" name="Picture 4">
            <a:extLst>
              <a:ext uri="{FF2B5EF4-FFF2-40B4-BE49-F238E27FC236}">
                <a16:creationId xmlns:a16="http://schemas.microsoft.com/office/drawing/2014/main" id="{C77015E9-20DC-4A78-AC83-155B9D407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25" y="2038439"/>
            <a:ext cx="10726488" cy="3216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CC3CC4C-A4B9-4836-BA7B-15BDEFC2D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072" y="1317396"/>
            <a:ext cx="11171855" cy="37141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FDD5225-62E2-4F51-A2A7-3354424C82D3}"/>
              </a:ext>
            </a:extLst>
          </p:cNvPr>
          <p:cNvSpPr txBox="1"/>
          <p:nvPr/>
        </p:nvSpPr>
        <p:spPr>
          <a:xfrm>
            <a:off x="1112363" y="876693"/>
            <a:ext cx="957763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Plotting between the year month and number of transactions.</a:t>
            </a:r>
            <a:endParaRPr lang="en-IN" dirty="0"/>
          </a:p>
        </p:txBody>
      </p:sp>
      <p:sp>
        <p:nvSpPr>
          <p:cNvPr id="3" name="TextBox 2">
            <a:extLst>
              <a:ext uri="{FF2B5EF4-FFF2-40B4-BE49-F238E27FC236}">
                <a16:creationId xmlns:a16="http://schemas.microsoft.com/office/drawing/2014/main" id="{4D1D53BD-115B-4D7A-BA55-62EAEDF9FE9B}"/>
              </a:ext>
            </a:extLst>
          </p:cNvPr>
          <p:cNvSpPr txBox="1"/>
          <p:nvPr/>
        </p:nvSpPr>
        <p:spPr>
          <a:xfrm>
            <a:off x="1112363" y="5505254"/>
            <a:ext cx="10331777"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rPr>
              <a:t>More number of transactions are in the December month of 2019 and the lowest transactions in February month of 2020.</a:t>
            </a:r>
          </a:p>
          <a:p>
            <a:endParaRPr lang="en-IN" dirty="0"/>
          </a:p>
        </p:txBody>
      </p:sp>
    </p:spTree>
    <p:extLst>
      <p:ext uri="{BB962C8B-B14F-4D97-AF65-F5344CB8AC3E}">
        <p14:creationId xmlns:p14="http://schemas.microsoft.com/office/powerpoint/2010/main" val="3838059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27A4758-6A09-49B8-85E0-0F20B91DE2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918" y="1411443"/>
            <a:ext cx="10613891" cy="34732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853D4E1-B849-4A19-962B-14F49407FF63}"/>
              </a:ext>
            </a:extLst>
          </p:cNvPr>
          <p:cNvSpPr txBox="1"/>
          <p:nvPr/>
        </p:nvSpPr>
        <p:spPr>
          <a:xfrm>
            <a:off x="1074656" y="707010"/>
            <a:ext cx="937024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Plotting between the year month and number of Customers.</a:t>
            </a:r>
            <a:endParaRPr lang="en-IN" dirty="0"/>
          </a:p>
        </p:txBody>
      </p:sp>
      <p:sp>
        <p:nvSpPr>
          <p:cNvPr id="3" name="TextBox 2">
            <a:extLst>
              <a:ext uri="{FF2B5EF4-FFF2-40B4-BE49-F238E27FC236}">
                <a16:creationId xmlns:a16="http://schemas.microsoft.com/office/drawing/2014/main" id="{90508D3D-51B2-43E1-AB93-9D811924CA9C}"/>
              </a:ext>
            </a:extLst>
          </p:cNvPr>
          <p:cNvSpPr txBox="1"/>
          <p:nvPr/>
        </p:nvSpPr>
        <p:spPr>
          <a:xfrm>
            <a:off x="1074656" y="5297864"/>
            <a:ext cx="10112153"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rPr>
              <a:t>More number of customers are in the February month of 2019 and the lowest number of customers in June month of 2019.</a:t>
            </a:r>
          </a:p>
          <a:p>
            <a:endParaRPr lang="en-IN" dirty="0"/>
          </a:p>
        </p:txBody>
      </p:sp>
    </p:spTree>
    <p:extLst>
      <p:ext uri="{BB962C8B-B14F-4D97-AF65-F5344CB8AC3E}">
        <p14:creationId xmlns:p14="http://schemas.microsoft.com/office/powerpoint/2010/main" val="422258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39">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8F3E9-A317-4295-87D6-680EB0FEB5F1}"/>
              </a:ext>
            </a:extLst>
          </p:cNvPr>
          <p:cNvSpPr txBox="1"/>
          <p:nvPr/>
        </p:nvSpPr>
        <p:spPr>
          <a:xfrm>
            <a:off x="3819430" y="487960"/>
            <a:ext cx="4553145" cy="615555"/>
          </a:xfrm>
          <a:prstGeom prst="rect">
            <a:avLst/>
          </a:prstGeom>
          <a:noFill/>
          <a:ln cap="flat">
            <a:noFill/>
          </a:ln>
        </p:spPr>
        <p:txBody>
          <a:bodyPr vert="horz" wrap="square" lIns="91440" tIns="45720" rIns="91440" bIns="45720" anchor="t" anchorCtr="0" compatLnSpc="1">
            <a:spAutoFit/>
          </a:bodyPr>
          <a:lstStyle/>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dirty="0">
                <a:solidFill>
                  <a:schemeClr val="accent1"/>
                </a:solidFill>
                <a:uFillTx/>
                <a:latin typeface="Times New Roman" pitchFamily="18"/>
                <a:cs typeface="Times New Roman" pitchFamily="18"/>
              </a:rPr>
              <a:t>Data Preprocessing</a:t>
            </a:r>
            <a:endParaRPr lang="en-IN" sz="3400" b="1" i="0" u="none" strike="noStrike" kern="0" cap="none" spc="0" baseline="0" dirty="0">
              <a:solidFill>
                <a:schemeClr val="accent1"/>
              </a:solidFill>
              <a:uFillTx/>
              <a:latin typeface="Times New Roman" pitchFamily="18"/>
              <a:cs typeface="Times New Roman" pitchFamily="18"/>
            </a:endParaRPr>
          </a:p>
        </p:txBody>
      </p:sp>
      <p:grpSp>
        <p:nvGrpSpPr>
          <p:cNvPr id="3" name="TextBox 3">
            <a:extLst>
              <a:ext uri="{FF2B5EF4-FFF2-40B4-BE49-F238E27FC236}">
                <a16:creationId xmlns:a16="http://schemas.microsoft.com/office/drawing/2014/main" id="{0713610C-4DB3-4156-B92D-BFD0329CC032}"/>
              </a:ext>
            </a:extLst>
          </p:cNvPr>
          <p:cNvGrpSpPr/>
          <p:nvPr/>
        </p:nvGrpSpPr>
        <p:grpSpPr>
          <a:xfrm>
            <a:off x="977246" y="1461759"/>
            <a:ext cx="10237512" cy="5015530"/>
            <a:chOff x="977246" y="1461759"/>
            <a:chExt cx="10237512" cy="5015530"/>
          </a:xfrm>
        </p:grpSpPr>
        <p:sp>
          <p:nvSpPr>
            <p:cNvPr id="4" name="Freeform: Shape 3">
              <a:extLst>
                <a:ext uri="{FF2B5EF4-FFF2-40B4-BE49-F238E27FC236}">
                  <a16:creationId xmlns:a16="http://schemas.microsoft.com/office/drawing/2014/main" id="{E01CEE25-B95A-4033-9965-7C01C5C09168}"/>
                </a:ext>
              </a:extLst>
            </p:cNvPr>
            <p:cNvSpPr/>
            <p:nvPr/>
          </p:nvSpPr>
          <p:spPr>
            <a:xfrm>
              <a:off x="977246" y="1461759"/>
              <a:ext cx="10237512" cy="1433011"/>
            </a:xfrm>
            <a:custGeom>
              <a:avLst>
                <a:gd name="f10" fmla="val 2160"/>
              </a:avLst>
              <a:gdLst>
                <a:gd name="f1" fmla="val 10800000"/>
                <a:gd name="f2" fmla="val 5400000"/>
                <a:gd name="f3" fmla="val 16200000"/>
                <a:gd name="f4" fmla="val w"/>
                <a:gd name="f5" fmla="val h"/>
                <a:gd name="f6" fmla="val ss"/>
                <a:gd name="f7" fmla="val 0"/>
                <a:gd name="f8" fmla="*/ 5419351 1 1725033"/>
                <a:gd name="f9" fmla="val 45"/>
                <a:gd name="f10" fmla="val 216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CFD5EA"/>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Rectangle 4" descr="Database">
              <a:extLst>
                <a:ext uri="{FF2B5EF4-FFF2-40B4-BE49-F238E27FC236}">
                  <a16:creationId xmlns:a16="http://schemas.microsoft.com/office/drawing/2014/main" id="{8AD82AEB-7957-4BC2-8D85-4244232AF1D3}"/>
                </a:ext>
              </a:extLst>
            </p:cNvPr>
            <p:cNvSpPr/>
            <p:nvPr/>
          </p:nvSpPr>
          <p:spPr>
            <a:xfrm>
              <a:off x="1410727" y="1784186"/>
              <a:ext cx="788157" cy="788157"/>
            </a:xfrm>
            <a:prstGeom prst="rect">
              <a:avLst/>
            </a:prstGeom>
            <a:blipFill>
              <a:blip r:embed="rId2">
                <a:alphaModFix/>
                <a:extLst>
                  <a:ext uri="{96DAC541-7B7A-43D3-8B79-37D633B846F1}">
                    <asvg:svgBlip xmlns:asvg="http://schemas.microsoft.com/office/drawing/2016/SVG/main" r:embed="rId3"/>
                  </a:ext>
                </a:extLst>
              </a:blip>
              <a:stretch>
                <a:fillRect/>
              </a:stretch>
            </a:blip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Freeform: Shape 5">
              <a:extLst>
                <a:ext uri="{FF2B5EF4-FFF2-40B4-BE49-F238E27FC236}">
                  <a16:creationId xmlns:a16="http://schemas.microsoft.com/office/drawing/2014/main" id="{504817FD-C528-48AF-862C-2D955F03977C}"/>
                </a:ext>
              </a:extLst>
            </p:cNvPr>
            <p:cNvSpPr/>
            <p:nvPr/>
          </p:nvSpPr>
          <p:spPr>
            <a:xfrm>
              <a:off x="2632365" y="1461759"/>
              <a:ext cx="8582384" cy="1433011"/>
            </a:xfrm>
            <a:custGeom>
              <a:avLst/>
              <a:gdLst>
                <a:gd name="f0" fmla="val 10800000"/>
                <a:gd name="f1" fmla="val 5400000"/>
                <a:gd name="f2" fmla="val 180"/>
                <a:gd name="f3" fmla="val w"/>
                <a:gd name="f4" fmla="val h"/>
                <a:gd name="f5" fmla="val 0"/>
                <a:gd name="f6" fmla="val 8582387"/>
                <a:gd name="f7" fmla="val 1433008"/>
                <a:gd name="f8" fmla="+- 0 0 -90"/>
                <a:gd name="f9" fmla="*/ f3 1 8582387"/>
                <a:gd name="f10" fmla="*/ f4 1 1433008"/>
                <a:gd name="f11" fmla="+- f7 0 f5"/>
                <a:gd name="f12" fmla="+- f6 0 f5"/>
                <a:gd name="f13" fmla="*/ f8 f0 1"/>
                <a:gd name="f14" fmla="*/ f12 1 8582387"/>
                <a:gd name="f15" fmla="*/ f11 1 1433008"/>
                <a:gd name="f16" fmla="*/ 0 f12 1"/>
                <a:gd name="f17" fmla="*/ 0 f11 1"/>
                <a:gd name="f18" fmla="*/ 8582387 f12 1"/>
                <a:gd name="f19" fmla="*/ 1433008 f11 1"/>
                <a:gd name="f20" fmla="*/ f13 1 f2"/>
                <a:gd name="f21" fmla="*/ f16 1 8582387"/>
                <a:gd name="f22" fmla="*/ f17 1 1433008"/>
                <a:gd name="f23" fmla="*/ f18 1 8582387"/>
                <a:gd name="f24" fmla="*/ f19 1 1433008"/>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8582387" h="1433008">
                  <a:moveTo>
                    <a:pt x="f5" y="f5"/>
                  </a:moveTo>
                  <a:lnTo>
                    <a:pt x="f6" y="f5"/>
                  </a:lnTo>
                  <a:lnTo>
                    <a:pt x="f6" y="f7"/>
                  </a:lnTo>
                  <a:lnTo>
                    <a:pt x="f5" y="f7"/>
                  </a:lnTo>
                  <a:lnTo>
                    <a:pt x="f5" y="f5"/>
                  </a:lnTo>
                  <a:close/>
                </a:path>
              </a:pathLst>
            </a:custGeom>
            <a:noFill/>
            <a:ln cap="flat">
              <a:noFill/>
              <a:prstDash val="solid"/>
            </a:ln>
          </p:spPr>
          <p:txBody>
            <a:bodyPr vert="horz" wrap="square" lIns="151662" tIns="151662" rIns="151662" bIns="151662" anchor="ctr" anchorCtr="0" compatLnSpc="1">
              <a:noAutofit/>
            </a:bodyPr>
            <a:lstStyle/>
            <a:p>
              <a:pPr marL="342900" marR="0" lvl="0" indent="-342900" algn="l" defTabSz="977895" rtl="0" fontAlgn="auto" hangingPunct="1">
                <a:lnSpc>
                  <a:spcPct val="100000"/>
                </a:lnSpc>
                <a:spcBef>
                  <a:spcPts val="0"/>
                </a:spcBef>
                <a:spcAft>
                  <a:spcPts val="900"/>
                </a:spcAft>
                <a:buFont typeface="Arial" panose="020B0604020202020204" pitchFamily="34" charset="0"/>
                <a:buChar char="•"/>
                <a:tabLst/>
                <a:defRPr sz="1800" b="0" i="0" u="none" strike="noStrike" kern="0" cap="none" spc="0" baseline="0">
                  <a:solidFill>
                    <a:srgbClr val="000000"/>
                  </a:solidFill>
                  <a:uFillTx/>
                </a:defRPr>
              </a:pPr>
              <a:r>
                <a:rPr lang="en-US" sz="2200" b="0" i="0" u="none" strike="noStrike" kern="1200" cap="none" spc="0" baseline="0" dirty="0">
                  <a:solidFill>
                    <a:srgbClr val="000000"/>
                  </a:solidFill>
                  <a:uFillTx/>
                  <a:latin typeface="Calibri"/>
                </a:rPr>
                <a:t>Data normalization is applied to some</a:t>
              </a:r>
            </a:p>
            <a:p>
              <a:pPr marL="342900" marR="0" lvl="0" indent="-342900" algn="l" defTabSz="977895" rtl="0" fontAlgn="auto" hangingPunct="1">
                <a:lnSpc>
                  <a:spcPct val="100000"/>
                </a:lnSpc>
                <a:spcBef>
                  <a:spcPts val="0"/>
                </a:spcBef>
                <a:spcAft>
                  <a:spcPts val="900"/>
                </a:spcAft>
                <a:buFont typeface="Arial" panose="020B0604020202020204" pitchFamily="34" charset="0"/>
                <a:buChar char="•"/>
                <a:tabLst/>
                <a:defRPr sz="1800" b="0" i="0" u="none" strike="noStrike" kern="0" cap="none" spc="0" baseline="0">
                  <a:solidFill>
                    <a:srgbClr val="000000"/>
                  </a:solidFill>
                  <a:uFillTx/>
                </a:defRPr>
              </a:pPr>
              <a:endParaRPr lang="en-US" sz="2200" b="0" i="0" u="none" strike="noStrike" kern="1200" cap="none" spc="0" baseline="0" dirty="0">
                <a:solidFill>
                  <a:srgbClr val="000000"/>
                </a:solidFill>
                <a:uFillTx/>
                <a:latin typeface="Calibri"/>
              </a:endParaRPr>
            </a:p>
            <a:p>
              <a:pPr marL="342900" marR="0" lvl="0" indent="-342900" algn="l" defTabSz="977895" rtl="0" fontAlgn="auto" hangingPunct="1">
                <a:lnSpc>
                  <a:spcPct val="100000"/>
                </a:lnSpc>
                <a:spcBef>
                  <a:spcPts val="0"/>
                </a:spcBef>
                <a:spcAft>
                  <a:spcPts val="900"/>
                </a:spcAft>
                <a:buFont typeface="Arial" panose="020B0604020202020204" pitchFamily="34" charset="0"/>
                <a:buChar char="•"/>
                <a:tabLst/>
                <a:defRPr sz="1800" b="0" i="0" u="none" strike="noStrike" kern="0" cap="none" spc="0" baseline="0">
                  <a:solidFill>
                    <a:srgbClr val="000000"/>
                  </a:solidFill>
                  <a:uFillTx/>
                </a:defRPr>
              </a:pPr>
              <a:r>
                <a:rPr lang="en-US" sz="2200" dirty="0">
                  <a:solidFill>
                    <a:srgbClr val="000000"/>
                  </a:solidFill>
                  <a:latin typeface="Calibri"/>
                </a:rPr>
                <a:t>T</a:t>
              </a:r>
              <a:r>
                <a:rPr lang="en-US" sz="2200" b="0" i="0" u="none" strike="noStrike" kern="1200" cap="none" spc="0" baseline="0" dirty="0">
                  <a:solidFill>
                    <a:srgbClr val="000000"/>
                  </a:solidFill>
                  <a:uFillTx/>
                  <a:latin typeface="Calibri"/>
                </a:rPr>
                <a:t>o make model training less sensitive to the scale of features.</a:t>
              </a:r>
            </a:p>
          </p:txBody>
        </p:sp>
        <p:sp>
          <p:nvSpPr>
            <p:cNvPr id="7" name="Freeform: Shape 6">
              <a:extLst>
                <a:ext uri="{FF2B5EF4-FFF2-40B4-BE49-F238E27FC236}">
                  <a16:creationId xmlns:a16="http://schemas.microsoft.com/office/drawing/2014/main" id="{9D91AFC3-57A5-462F-BAB1-6D03F15C4485}"/>
                </a:ext>
              </a:extLst>
            </p:cNvPr>
            <p:cNvSpPr/>
            <p:nvPr/>
          </p:nvSpPr>
          <p:spPr>
            <a:xfrm>
              <a:off x="977246" y="3253023"/>
              <a:ext cx="10237512" cy="1433011"/>
            </a:xfrm>
            <a:custGeom>
              <a:avLst>
                <a:gd name="f10" fmla="val 2160"/>
              </a:avLst>
              <a:gdLst>
                <a:gd name="f1" fmla="val 10800000"/>
                <a:gd name="f2" fmla="val 5400000"/>
                <a:gd name="f3" fmla="val 16200000"/>
                <a:gd name="f4" fmla="val w"/>
                <a:gd name="f5" fmla="val h"/>
                <a:gd name="f6" fmla="val ss"/>
                <a:gd name="f7" fmla="val 0"/>
                <a:gd name="f8" fmla="*/ 5419351 1 1725033"/>
                <a:gd name="f9" fmla="val 45"/>
                <a:gd name="f10" fmla="val 216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CFD5EA"/>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Rectangle 7" descr="Processor">
              <a:extLst>
                <a:ext uri="{FF2B5EF4-FFF2-40B4-BE49-F238E27FC236}">
                  <a16:creationId xmlns:a16="http://schemas.microsoft.com/office/drawing/2014/main" id="{D2899E67-9D61-491C-8382-5A4F7A121FDA}"/>
                </a:ext>
              </a:extLst>
            </p:cNvPr>
            <p:cNvSpPr/>
            <p:nvPr/>
          </p:nvSpPr>
          <p:spPr>
            <a:xfrm>
              <a:off x="1410727" y="3575450"/>
              <a:ext cx="788157" cy="788157"/>
            </a:xfrm>
            <a:prstGeom prst="rect">
              <a:avLst/>
            </a:prstGeom>
            <a:blipFill>
              <a:blip r:embed="rId4">
                <a:alphaModFix/>
                <a:extLst>
                  <a:ext uri="{96DAC541-7B7A-43D3-8B79-37D633B846F1}">
                    <asvg:svgBlip xmlns:asvg="http://schemas.microsoft.com/office/drawing/2016/SVG/main" r:embed="rId5"/>
                  </a:ext>
                </a:extLst>
              </a:blip>
              <a:stretch>
                <a:fillRect/>
              </a:stretch>
            </a:blip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Freeform: Shape 8">
              <a:extLst>
                <a:ext uri="{FF2B5EF4-FFF2-40B4-BE49-F238E27FC236}">
                  <a16:creationId xmlns:a16="http://schemas.microsoft.com/office/drawing/2014/main" id="{E08A9035-8C8A-4038-A4A0-423E5B3F454D}"/>
                </a:ext>
              </a:extLst>
            </p:cNvPr>
            <p:cNvSpPr/>
            <p:nvPr/>
          </p:nvSpPr>
          <p:spPr>
            <a:xfrm>
              <a:off x="2632365" y="3253023"/>
              <a:ext cx="8582384" cy="1433011"/>
            </a:xfrm>
            <a:custGeom>
              <a:avLst/>
              <a:gdLst>
                <a:gd name="f0" fmla="val 10800000"/>
                <a:gd name="f1" fmla="val 5400000"/>
                <a:gd name="f2" fmla="val 180"/>
                <a:gd name="f3" fmla="val w"/>
                <a:gd name="f4" fmla="val h"/>
                <a:gd name="f5" fmla="val 0"/>
                <a:gd name="f6" fmla="val 8582387"/>
                <a:gd name="f7" fmla="val 1433008"/>
                <a:gd name="f8" fmla="+- 0 0 -90"/>
                <a:gd name="f9" fmla="*/ f3 1 8582387"/>
                <a:gd name="f10" fmla="*/ f4 1 1433008"/>
                <a:gd name="f11" fmla="+- f7 0 f5"/>
                <a:gd name="f12" fmla="+- f6 0 f5"/>
                <a:gd name="f13" fmla="*/ f8 f0 1"/>
                <a:gd name="f14" fmla="*/ f12 1 8582387"/>
                <a:gd name="f15" fmla="*/ f11 1 1433008"/>
                <a:gd name="f16" fmla="*/ 0 f12 1"/>
                <a:gd name="f17" fmla="*/ 0 f11 1"/>
                <a:gd name="f18" fmla="*/ 8582387 f12 1"/>
                <a:gd name="f19" fmla="*/ 1433008 f11 1"/>
                <a:gd name="f20" fmla="*/ f13 1 f2"/>
                <a:gd name="f21" fmla="*/ f16 1 8582387"/>
                <a:gd name="f22" fmla="*/ f17 1 1433008"/>
                <a:gd name="f23" fmla="*/ f18 1 8582387"/>
                <a:gd name="f24" fmla="*/ f19 1 1433008"/>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8582387" h="1433008">
                  <a:moveTo>
                    <a:pt x="f5" y="f5"/>
                  </a:moveTo>
                  <a:lnTo>
                    <a:pt x="f6" y="f5"/>
                  </a:lnTo>
                  <a:lnTo>
                    <a:pt x="f6" y="f7"/>
                  </a:lnTo>
                  <a:lnTo>
                    <a:pt x="f5" y="f7"/>
                  </a:lnTo>
                  <a:lnTo>
                    <a:pt x="f5" y="f5"/>
                  </a:lnTo>
                  <a:close/>
                </a:path>
              </a:pathLst>
            </a:custGeom>
            <a:noFill/>
            <a:ln cap="flat">
              <a:noFill/>
              <a:prstDash val="solid"/>
            </a:ln>
          </p:spPr>
          <p:txBody>
            <a:bodyPr vert="horz" wrap="square" lIns="151662" tIns="151662" rIns="151662" bIns="151662" anchor="ctr" anchorCtr="0" compatLnSpc="1">
              <a:noAutofit/>
            </a:bodyPr>
            <a:lstStyle/>
            <a:p>
              <a:pPr marL="342900" marR="0" lvl="0" indent="-342900" algn="l" defTabSz="977895" rtl="0" fontAlgn="auto" hangingPunct="1">
                <a:lnSpc>
                  <a:spcPct val="100000"/>
                </a:lnSpc>
                <a:spcBef>
                  <a:spcPts val="0"/>
                </a:spcBef>
                <a:spcAft>
                  <a:spcPts val="900"/>
                </a:spcAft>
                <a:buFont typeface="Arial" panose="020B0604020202020204" pitchFamily="34" charset="0"/>
                <a:buChar char="•"/>
                <a:tabLst/>
                <a:defRPr sz="1800" b="0" i="0" u="none" strike="noStrike" kern="0" cap="none" spc="0" baseline="0">
                  <a:solidFill>
                    <a:srgbClr val="000000"/>
                  </a:solidFill>
                  <a:uFillTx/>
                </a:defRPr>
              </a:pPr>
              <a:r>
                <a:rPr lang="en-US" sz="2200" b="0" i="0" u="none" strike="noStrike" kern="1200" cap="none" spc="0" baseline="0" dirty="0">
                  <a:solidFill>
                    <a:srgbClr val="000000"/>
                  </a:solidFill>
                  <a:uFillTx/>
                  <a:latin typeface="Calibri"/>
                </a:rPr>
                <a:t>one-hot encoding can be applied to the integer representation</a:t>
              </a:r>
            </a:p>
            <a:p>
              <a:pPr marL="342900" marR="0" lvl="0" indent="-342900" algn="l" defTabSz="977895" rtl="0" fontAlgn="auto" hangingPunct="1">
                <a:lnSpc>
                  <a:spcPct val="100000"/>
                </a:lnSpc>
                <a:spcBef>
                  <a:spcPts val="0"/>
                </a:spcBef>
                <a:spcAft>
                  <a:spcPts val="900"/>
                </a:spcAft>
                <a:buFont typeface="Arial" panose="020B0604020202020204" pitchFamily="34" charset="0"/>
                <a:buChar char="•"/>
                <a:tabLst/>
                <a:defRPr sz="1800" b="0" i="0" u="none" strike="noStrike" kern="0" cap="none" spc="0" baseline="0">
                  <a:solidFill>
                    <a:srgbClr val="000000"/>
                  </a:solidFill>
                  <a:uFillTx/>
                </a:defRPr>
              </a:pPr>
              <a:r>
                <a:rPr lang="en-US" sz="2200" b="0" i="0" u="none" strike="noStrike" kern="1200" cap="none" spc="0" baseline="0" dirty="0">
                  <a:solidFill>
                    <a:srgbClr val="000000"/>
                  </a:solidFill>
                  <a:uFillTx/>
                  <a:latin typeface="Calibri"/>
                </a:rPr>
                <a:t>new binary variable is added for each unique integer value.</a:t>
              </a:r>
            </a:p>
          </p:txBody>
        </p:sp>
        <p:sp>
          <p:nvSpPr>
            <p:cNvPr id="10" name="Freeform: Shape 9">
              <a:extLst>
                <a:ext uri="{FF2B5EF4-FFF2-40B4-BE49-F238E27FC236}">
                  <a16:creationId xmlns:a16="http://schemas.microsoft.com/office/drawing/2014/main" id="{BFB62FA0-D004-4E0B-BFAB-CE6BE8B9F2C1}"/>
                </a:ext>
              </a:extLst>
            </p:cNvPr>
            <p:cNvSpPr/>
            <p:nvPr/>
          </p:nvSpPr>
          <p:spPr>
            <a:xfrm>
              <a:off x="977246" y="5044278"/>
              <a:ext cx="10237512" cy="1433011"/>
            </a:xfrm>
            <a:custGeom>
              <a:avLst>
                <a:gd name="f10" fmla="val 2160"/>
              </a:avLst>
              <a:gdLst>
                <a:gd name="f1" fmla="val 10800000"/>
                <a:gd name="f2" fmla="val 5400000"/>
                <a:gd name="f3" fmla="val 16200000"/>
                <a:gd name="f4" fmla="val w"/>
                <a:gd name="f5" fmla="val h"/>
                <a:gd name="f6" fmla="val ss"/>
                <a:gd name="f7" fmla="val 0"/>
                <a:gd name="f8" fmla="*/ 5419351 1 1725033"/>
                <a:gd name="f9" fmla="val 45"/>
                <a:gd name="f10" fmla="val 216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CFD5EA"/>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Rectangle 10" descr="Disconnected">
              <a:extLst>
                <a:ext uri="{FF2B5EF4-FFF2-40B4-BE49-F238E27FC236}">
                  <a16:creationId xmlns:a16="http://schemas.microsoft.com/office/drawing/2014/main" id="{A15EEBEE-0142-4A29-8DA6-B08E9F1F7921}"/>
                </a:ext>
              </a:extLst>
            </p:cNvPr>
            <p:cNvSpPr/>
            <p:nvPr/>
          </p:nvSpPr>
          <p:spPr>
            <a:xfrm>
              <a:off x="1410727" y="5366705"/>
              <a:ext cx="788157" cy="788157"/>
            </a:xfrm>
            <a:prstGeom prst="rect">
              <a:avLst/>
            </a:prstGeom>
            <a:blipFill>
              <a:blip r:embed="rId6">
                <a:alphaModFix/>
                <a:extLst>
                  <a:ext uri="{96DAC541-7B7A-43D3-8B79-37D633B846F1}">
                    <asvg:svgBlip xmlns:asvg="http://schemas.microsoft.com/office/drawing/2016/SVG/main" r:embed="rId7"/>
                  </a:ext>
                </a:extLst>
              </a:blip>
              <a:stretch>
                <a:fillRect/>
              </a:stretch>
            </a:blipFill>
            <a:ln w="12701" cap="flat">
              <a:solidFill>
                <a:srgbClr val="FFFFFF"/>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Freeform: Shape 11">
              <a:extLst>
                <a:ext uri="{FF2B5EF4-FFF2-40B4-BE49-F238E27FC236}">
                  <a16:creationId xmlns:a16="http://schemas.microsoft.com/office/drawing/2014/main" id="{59C760D7-249C-48C4-BA16-670DCC641A8D}"/>
                </a:ext>
              </a:extLst>
            </p:cNvPr>
            <p:cNvSpPr/>
            <p:nvPr/>
          </p:nvSpPr>
          <p:spPr>
            <a:xfrm>
              <a:off x="2632365" y="5044278"/>
              <a:ext cx="8582384" cy="1433011"/>
            </a:xfrm>
            <a:custGeom>
              <a:avLst/>
              <a:gdLst>
                <a:gd name="f0" fmla="val 10800000"/>
                <a:gd name="f1" fmla="val 5400000"/>
                <a:gd name="f2" fmla="val 180"/>
                <a:gd name="f3" fmla="val w"/>
                <a:gd name="f4" fmla="val h"/>
                <a:gd name="f5" fmla="val 0"/>
                <a:gd name="f6" fmla="val 8582387"/>
                <a:gd name="f7" fmla="val 1433008"/>
                <a:gd name="f8" fmla="+- 0 0 -90"/>
                <a:gd name="f9" fmla="*/ f3 1 8582387"/>
                <a:gd name="f10" fmla="*/ f4 1 1433008"/>
                <a:gd name="f11" fmla="+- f7 0 f5"/>
                <a:gd name="f12" fmla="+- f6 0 f5"/>
                <a:gd name="f13" fmla="*/ f8 f0 1"/>
                <a:gd name="f14" fmla="*/ f12 1 8582387"/>
                <a:gd name="f15" fmla="*/ f11 1 1433008"/>
                <a:gd name="f16" fmla="*/ 0 f12 1"/>
                <a:gd name="f17" fmla="*/ 0 f11 1"/>
                <a:gd name="f18" fmla="*/ 8582387 f12 1"/>
                <a:gd name="f19" fmla="*/ 1433008 f11 1"/>
                <a:gd name="f20" fmla="*/ f13 1 f2"/>
                <a:gd name="f21" fmla="*/ f16 1 8582387"/>
                <a:gd name="f22" fmla="*/ f17 1 1433008"/>
                <a:gd name="f23" fmla="*/ f18 1 8582387"/>
                <a:gd name="f24" fmla="*/ f19 1 1433008"/>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8582387" h="1433008">
                  <a:moveTo>
                    <a:pt x="f5" y="f5"/>
                  </a:moveTo>
                  <a:lnTo>
                    <a:pt x="f6" y="f5"/>
                  </a:lnTo>
                  <a:lnTo>
                    <a:pt x="f6" y="f7"/>
                  </a:lnTo>
                  <a:lnTo>
                    <a:pt x="f5" y="f7"/>
                  </a:lnTo>
                  <a:lnTo>
                    <a:pt x="f5" y="f5"/>
                  </a:lnTo>
                  <a:close/>
                </a:path>
              </a:pathLst>
            </a:custGeom>
            <a:noFill/>
            <a:ln cap="flat">
              <a:noFill/>
              <a:prstDash val="solid"/>
            </a:ln>
          </p:spPr>
          <p:txBody>
            <a:bodyPr vert="horz" wrap="square" lIns="151662" tIns="151662" rIns="151662" bIns="151662" anchor="ctr" anchorCtr="0" compatLnSpc="1">
              <a:noAutofit/>
            </a:bodyPr>
            <a:lstStyle/>
            <a:p>
              <a:pPr marL="342900" marR="0" lvl="0" indent="-342900" algn="l" defTabSz="977895" rtl="0" fontAlgn="auto" hangingPunct="1">
                <a:lnSpc>
                  <a:spcPct val="100000"/>
                </a:lnSpc>
                <a:spcBef>
                  <a:spcPts val="0"/>
                </a:spcBef>
                <a:spcAft>
                  <a:spcPts val="900"/>
                </a:spcAft>
                <a:buFont typeface="Arial" panose="020B0604020202020204" pitchFamily="34" charset="0"/>
                <a:buChar char="•"/>
                <a:tabLst/>
                <a:defRPr sz="1800" b="0" i="0" u="none" strike="noStrike" kern="0" cap="none" spc="0" baseline="0">
                  <a:solidFill>
                    <a:srgbClr val="000000"/>
                  </a:solidFill>
                  <a:uFillTx/>
                </a:defRPr>
              </a:pPr>
              <a:r>
                <a:rPr lang="en-US" sz="2200" b="0" i="0" u="none" strike="noStrike" kern="1200" cap="none" spc="0" baseline="0" dirty="0">
                  <a:solidFill>
                    <a:srgbClr val="000000"/>
                  </a:solidFill>
                  <a:uFillTx/>
                  <a:latin typeface="Calibri"/>
                </a:rPr>
                <a:t>The Dataset is highly imbalanced </a:t>
              </a:r>
            </a:p>
            <a:p>
              <a:pPr marL="342900" marR="0" lvl="0" indent="-342900" algn="l" defTabSz="977895" rtl="0" fontAlgn="auto" hangingPunct="1">
                <a:lnSpc>
                  <a:spcPct val="100000"/>
                </a:lnSpc>
                <a:spcBef>
                  <a:spcPts val="0"/>
                </a:spcBef>
                <a:spcAft>
                  <a:spcPts val="900"/>
                </a:spcAft>
                <a:buFont typeface="Arial" panose="020B0604020202020204" pitchFamily="34" charset="0"/>
                <a:buChar char="•"/>
                <a:tabLst/>
                <a:defRPr sz="1800" b="0" i="0" u="none" strike="noStrike" kern="0" cap="none" spc="0" baseline="0">
                  <a:solidFill>
                    <a:srgbClr val="000000"/>
                  </a:solidFill>
                  <a:uFillTx/>
                </a:defRPr>
              </a:pPr>
              <a:r>
                <a:rPr lang="en-US" sz="2200" b="0" i="0" u="none" strike="noStrike" kern="1200" cap="none" spc="0" baseline="0" dirty="0">
                  <a:solidFill>
                    <a:srgbClr val="000000"/>
                  </a:solidFill>
                  <a:uFillTx/>
                  <a:latin typeface="Calibri"/>
                </a:rPr>
                <a:t>Oversampling involves randomly selecting examples from the minority class, with replacement, and adding them to the training dataset.</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Title 6" hidden="1">
            <a:extLst>
              <a:ext uri="{FF2B5EF4-FFF2-40B4-BE49-F238E27FC236}">
                <a16:creationId xmlns:a16="http://schemas.microsoft.com/office/drawing/2014/main" id="{1C60A3B8-E026-43D3-A7BF-42FB1F651EE8}"/>
              </a:ext>
            </a:extLst>
          </p:cNvPr>
          <p:cNvSpPr txBox="1">
            <a:spLocks noGrp="1"/>
          </p:cNvSpPr>
          <p:nvPr>
            <p:ph type="title" idx="4294967295"/>
          </p:nvPr>
        </p:nvSpPr>
        <p:spPr>
          <a:xfrm>
            <a:off x="0" y="1131890"/>
            <a:ext cx="7886700" cy="993779"/>
          </a:xfrm>
        </p:spPr>
        <p:txBody>
          <a:bodyPr/>
          <a:lstStyle/>
          <a:p>
            <a:pPr lvl="0"/>
            <a:r>
              <a:rPr lang="en-US"/>
              <a:t>Project analysis slide 8</a:t>
            </a:r>
          </a:p>
        </p:txBody>
      </p:sp>
      <p:sp>
        <p:nvSpPr>
          <p:cNvPr id="3" name="TextBox 2">
            <a:extLst>
              <a:ext uri="{FF2B5EF4-FFF2-40B4-BE49-F238E27FC236}">
                <a16:creationId xmlns:a16="http://schemas.microsoft.com/office/drawing/2014/main" id="{B670CB5D-F98D-4BC7-97A1-049213E22A92}"/>
              </a:ext>
            </a:extLst>
          </p:cNvPr>
          <p:cNvSpPr txBox="1"/>
          <p:nvPr/>
        </p:nvSpPr>
        <p:spPr>
          <a:xfrm>
            <a:off x="4147800" y="629591"/>
            <a:ext cx="4374041" cy="615555"/>
          </a:xfrm>
          <a:prstGeom prst="rect">
            <a:avLst/>
          </a:prstGeom>
          <a:noFill/>
          <a:ln cap="flat">
            <a:noFill/>
          </a:ln>
        </p:spPr>
        <p:txBody>
          <a:bodyPr vert="horz" wrap="square" lIns="91440" tIns="45720" rIns="91440" bIns="45720" anchor="t" anchorCtr="0" compatLnSpc="1">
            <a:spAutoFit/>
          </a:bodyPr>
          <a:lstStyle/>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dirty="0">
                <a:solidFill>
                  <a:schemeClr val="accent1"/>
                </a:solidFill>
                <a:uFillTx/>
                <a:latin typeface="Times New Roman" pitchFamily="18"/>
                <a:cs typeface="Times New Roman" pitchFamily="18"/>
              </a:rPr>
              <a:t>Model Creation</a:t>
            </a:r>
            <a:endParaRPr lang="en-IN" sz="3400" b="1" i="0" u="none" strike="noStrike" kern="0" cap="none" spc="0" baseline="0" dirty="0">
              <a:solidFill>
                <a:schemeClr val="accent1"/>
              </a:solidFill>
              <a:uFillTx/>
              <a:latin typeface="Times New Roman" pitchFamily="18"/>
              <a:cs typeface="Times New Roman" pitchFamily="18"/>
            </a:endParaRPr>
          </a:p>
        </p:txBody>
      </p:sp>
      <p:sp>
        <p:nvSpPr>
          <p:cNvPr id="4" name="TextBox 5">
            <a:extLst>
              <a:ext uri="{FF2B5EF4-FFF2-40B4-BE49-F238E27FC236}">
                <a16:creationId xmlns:a16="http://schemas.microsoft.com/office/drawing/2014/main" id="{F60D1337-4732-406B-A117-5A614D9CA2A8}"/>
              </a:ext>
            </a:extLst>
          </p:cNvPr>
          <p:cNvSpPr txBox="1"/>
          <p:nvPr/>
        </p:nvSpPr>
        <p:spPr>
          <a:xfrm>
            <a:off x="1027529" y="2819469"/>
            <a:ext cx="3120271" cy="461671"/>
          </a:xfrm>
          <a:prstGeom prst="rect">
            <a:avLst/>
          </a:prstGeom>
          <a:noFill/>
          <a:ln cap="flat">
            <a:noFill/>
          </a:ln>
        </p:spPr>
        <p:txBody>
          <a:bodyPr vert="horz" wrap="square" lIns="91440" tIns="45720" rIns="91440" bIns="45720" anchor="t" anchorCtr="0" compatLnSpc="1">
            <a:spAutoFit/>
          </a:bodyPr>
          <a:lstStyle/>
          <a:p>
            <a:pPr marL="400031" marR="0" lvl="0" indent="-400031" algn="l" defTabSz="914354" rtl="0" fontAlgn="auto" hangingPunct="1">
              <a:lnSpc>
                <a:spcPct val="100000"/>
              </a:lnSpc>
              <a:spcBef>
                <a:spcPts val="0"/>
              </a:spcBef>
              <a:spcAft>
                <a:spcPts val="0"/>
              </a:spcAft>
              <a:buSzPct val="100000"/>
              <a:buFont typeface="Calibri Light"/>
              <a:buAutoNum type="romanLcPeriod"/>
              <a:tabLst/>
              <a:defRPr sz="1800" b="0" i="0" u="none" strike="noStrike" kern="0" cap="none" spc="0" baseline="0">
                <a:solidFill>
                  <a:srgbClr val="000000"/>
                </a:solidFill>
                <a:uFillTx/>
              </a:defRPr>
            </a:pPr>
            <a:r>
              <a:rPr lang="en-US" sz="2400" b="1" i="0" u="none" strike="noStrike" kern="0" cap="none" spc="0" baseline="0" dirty="0">
                <a:solidFill>
                  <a:schemeClr val="accent1"/>
                </a:solidFill>
                <a:uFillTx/>
                <a:latin typeface="Times New Roman" pitchFamily="18"/>
                <a:cs typeface="Times New Roman" pitchFamily="18"/>
              </a:rPr>
              <a:t>Logistic Regression</a:t>
            </a:r>
            <a:endParaRPr lang="en-IN" sz="2400" b="1" i="0" u="none" strike="noStrike" kern="0" cap="none" spc="0" baseline="0" dirty="0">
              <a:solidFill>
                <a:schemeClr val="accent1"/>
              </a:solidFill>
              <a:uFillTx/>
              <a:latin typeface="Times New Roman" pitchFamily="18"/>
              <a:cs typeface="Times New Roman" pitchFamily="18"/>
            </a:endParaRPr>
          </a:p>
        </p:txBody>
      </p:sp>
      <p:sp>
        <p:nvSpPr>
          <p:cNvPr id="5" name="TextBox 6">
            <a:extLst>
              <a:ext uri="{FF2B5EF4-FFF2-40B4-BE49-F238E27FC236}">
                <a16:creationId xmlns:a16="http://schemas.microsoft.com/office/drawing/2014/main" id="{F13647B8-1947-415E-B220-EDABC05763A3}"/>
              </a:ext>
            </a:extLst>
          </p:cNvPr>
          <p:cNvSpPr txBox="1"/>
          <p:nvPr/>
        </p:nvSpPr>
        <p:spPr>
          <a:xfrm>
            <a:off x="1027529" y="3440828"/>
            <a:ext cx="10416616" cy="2246769"/>
          </a:xfrm>
          <a:prstGeom prst="rect">
            <a:avLst/>
          </a:prstGeom>
          <a:noFill/>
          <a:ln cap="flat">
            <a:noFill/>
          </a:ln>
        </p:spPr>
        <p:txBody>
          <a:bodyPr vert="horz" wrap="square" lIns="91440" tIns="45720" rIns="91440" bIns="45720" anchor="t" anchorCtr="0" compatLnSpc="1">
            <a:spAutoFit/>
          </a:bodyPr>
          <a:lstStyle/>
          <a:p>
            <a:pPr marL="342881" marR="0" lvl="0" indent="-342881" algn="just" defTabSz="914354"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Logistic regression is a supervised learning classification algorithm</a:t>
            </a:r>
          </a:p>
          <a:p>
            <a:pPr marL="342881" marR="0" lvl="0" indent="-342881" algn="just" defTabSz="914354"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 Predict the probability of a target variable. </a:t>
            </a:r>
          </a:p>
          <a:p>
            <a:pPr marL="342881" marR="0" lvl="0" indent="-342881" algn="just" defTabSz="914354"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T</a:t>
            </a:r>
            <a:r>
              <a:rPr lang="en-US" sz="2000" b="0" i="0" u="none" strike="noStrike" kern="0" cap="none" spc="0" baseline="0" dirty="0">
                <a:solidFill>
                  <a:srgbClr val="000000"/>
                </a:solidFill>
                <a:uFillTx/>
                <a:latin typeface="Calibri body"/>
                <a:cs typeface="Times New Roman" pitchFamily="18"/>
              </a:rPr>
              <a:t>wo possible classes.</a:t>
            </a:r>
          </a:p>
          <a:p>
            <a:pPr marL="342881" marR="0" lvl="0" indent="-342881" algn="just" defTabSz="914354"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2000" kern="0" dirty="0">
                <a:solidFill>
                  <a:srgbClr val="000000"/>
                </a:solidFill>
                <a:latin typeface="Calibri body"/>
                <a:cs typeface="Times New Roman" pitchFamily="18"/>
              </a:rPr>
              <a:t>R</a:t>
            </a:r>
            <a:r>
              <a:rPr lang="en-IN" sz="2000" b="0" i="0" u="none" strike="noStrike" kern="0" cap="none" spc="0" baseline="0" dirty="0">
                <a:solidFill>
                  <a:srgbClr val="000000"/>
                </a:solidFill>
                <a:uFillTx/>
                <a:latin typeface="Calibri body"/>
                <a:cs typeface="Times New Roman" pitchFamily="18"/>
              </a:rPr>
              <a:t>elationship between one dependent binary variable and one independent binary variable</a:t>
            </a: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IN" sz="2000" b="0" i="0" u="none" strike="noStrike" kern="0" cap="none" spc="0" baseline="0" dirty="0">
              <a:solidFill>
                <a:srgbClr val="000000"/>
              </a:solidFill>
              <a:uFillTx/>
              <a:latin typeface="Calibri body"/>
              <a:cs typeface="Times New Roman" pitchFamily="18"/>
            </a:endParaRPr>
          </a:p>
        </p:txBody>
      </p:sp>
      <p:sp>
        <p:nvSpPr>
          <p:cNvPr id="6" name="TextBox 5">
            <a:extLst>
              <a:ext uri="{FF2B5EF4-FFF2-40B4-BE49-F238E27FC236}">
                <a16:creationId xmlns:a16="http://schemas.microsoft.com/office/drawing/2014/main" id="{F242AC6E-A59E-464B-B0BD-45A1D1C33E90}"/>
              </a:ext>
            </a:extLst>
          </p:cNvPr>
          <p:cNvSpPr txBox="1"/>
          <p:nvPr/>
        </p:nvSpPr>
        <p:spPr>
          <a:xfrm>
            <a:off x="1027529" y="1500932"/>
            <a:ext cx="10124383" cy="967956"/>
          </a:xfrm>
          <a:prstGeom prst="rect">
            <a:avLst/>
          </a:prstGeom>
          <a:noFill/>
          <a:ln cap="flat">
            <a:noFill/>
          </a:ln>
        </p:spPr>
        <p:txBody>
          <a:bodyPr vert="horz" wrap="square" lIns="91440" tIns="45720" rIns="91440" bIns="45720" anchor="t" anchorCtr="0" compatLnSpc="1">
            <a:spAutoFit/>
          </a:bodyPr>
          <a:lstStyle/>
          <a:p>
            <a:pPr marL="342900" marR="0" lvl="0" indent="-342900" algn="just" defTabSz="914400" rtl="0" fontAlgn="auto" hangingPunct="1">
              <a:lnSpc>
                <a:spcPct val="150000"/>
              </a:lnSpc>
              <a:spcBef>
                <a:spcPts val="0"/>
              </a:spcBef>
              <a:spcAft>
                <a:spcPts val="0"/>
              </a:spcAft>
              <a:buFont typeface="Wingdings" panose="05000000000000000000" pitchFamily="2" charset="2"/>
              <a:buChar char="Ø"/>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Calibri"/>
              </a:rPr>
              <a:t>we can try different models.</a:t>
            </a:r>
          </a:p>
          <a:p>
            <a:pPr marL="342900" marR="0" lvl="0" indent="-342900" algn="just" defTabSz="914400" rtl="0" fontAlgn="auto" hangingPunct="1">
              <a:lnSpc>
                <a:spcPct val="150000"/>
              </a:lnSpc>
              <a:spcBef>
                <a:spcPts val="0"/>
              </a:spcBef>
              <a:spcAft>
                <a:spcPts val="0"/>
              </a:spcAft>
              <a:buFont typeface="Wingdings" panose="05000000000000000000" pitchFamily="2" charset="2"/>
              <a:buChar char="Ø"/>
              <a:tabLst/>
              <a:defRPr sz="1800" b="0" i="0" u="none" strike="noStrike" kern="0" cap="none" spc="0" baseline="0">
                <a:solidFill>
                  <a:srgbClr val="000000"/>
                </a:solidFill>
                <a:uFillTx/>
              </a:defRPr>
            </a:pPr>
            <a:r>
              <a:rPr lang="en-US" sz="2000" dirty="0">
                <a:solidFill>
                  <a:srgbClr val="000000"/>
                </a:solidFill>
                <a:latin typeface="Calibri"/>
              </a:rPr>
              <a:t>D</a:t>
            </a:r>
            <a:r>
              <a:rPr lang="en-US" sz="2000" b="0" i="0" u="none" strike="noStrike" kern="1200" cap="none" spc="0" baseline="0" dirty="0">
                <a:solidFill>
                  <a:srgbClr val="000000"/>
                </a:solidFill>
                <a:uFillTx/>
                <a:latin typeface="Calibri"/>
              </a:rPr>
              <a:t>esired level of </a:t>
            </a:r>
            <a:r>
              <a:rPr lang="en-US" sz="2000" b="0" i="0" u="none" strike="noStrike" kern="1200" cap="none" spc="0" baseline="0" dirty="0">
                <a:solidFill>
                  <a:srgbClr val="000000"/>
                </a:solidFill>
                <a:uFillTx/>
                <a:latin typeface="Calibri"/>
                <a:cs typeface="Times New Roman" pitchFamily="18"/>
              </a:rPr>
              <a:t>performance</a:t>
            </a:r>
            <a:r>
              <a:rPr lang="en-US" sz="2000" b="0" i="0" u="none" strike="noStrike" kern="1200" cap="none" spc="0" baseline="0" dirty="0">
                <a:solidFill>
                  <a:srgbClr val="000000"/>
                </a:solidFill>
                <a:uFillTx/>
                <a:latin typeface="Calibri"/>
              </a:rPr>
              <a:t> on the given dataset</a:t>
            </a:r>
            <a:r>
              <a:rPr lang="en-US" sz="1800" b="0" i="0" u="none" strike="noStrike" kern="1200" cap="none" spc="0" baseline="0" dirty="0">
                <a:solidFill>
                  <a:srgbClr val="000000"/>
                </a:solidFill>
                <a:uFillTx/>
                <a:latin typeface="Calibri"/>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40">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55C3373-570E-47DD-935E-A10130D60F2A}"/>
              </a:ext>
            </a:extLst>
          </p:cNvPr>
          <p:cNvPicPr>
            <a:picLocks noChangeAspect="1"/>
          </p:cNvPicPr>
          <p:nvPr/>
        </p:nvPicPr>
        <p:blipFill>
          <a:blip r:embed="rId2"/>
          <a:srcRect/>
          <a:stretch>
            <a:fillRect/>
          </a:stretch>
        </p:blipFill>
        <p:spPr>
          <a:xfrm>
            <a:off x="895554" y="1983990"/>
            <a:ext cx="6240542" cy="2654622"/>
          </a:xfrm>
          <a:prstGeom prst="rect">
            <a:avLst/>
          </a:prstGeom>
          <a:noFill/>
          <a:ln cap="flat">
            <a:noFill/>
          </a:ln>
        </p:spPr>
      </p:pic>
      <p:sp>
        <p:nvSpPr>
          <p:cNvPr id="3" name="TextBox 2">
            <a:extLst>
              <a:ext uri="{FF2B5EF4-FFF2-40B4-BE49-F238E27FC236}">
                <a16:creationId xmlns:a16="http://schemas.microsoft.com/office/drawing/2014/main" id="{3F0131D4-E0FD-447D-98A6-6C890AACFEAE}"/>
              </a:ext>
            </a:extLst>
          </p:cNvPr>
          <p:cNvSpPr txBox="1"/>
          <p:nvPr/>
        </p:nvSpPr>
        <p:spPr>
          <a:xfrm>
            <a:off x="895554" y="375169"/>
            <a:ext cx="9351385" cy="461671"/>
          </a:xfrm>
          <a:prstGeom prst="rect">
            <a:avLst/>
          </a:prstGeom>
          <a:noFill/>
          <a:ln cap="flat">
            <a:noFill/>
          </a:ln>
        </p:spPr>
        <p:txBody>
          <a:bodyPr vert="horz" wrap="square" lIns="91440" tIns="45720" rIns="91440" bIns="45720" anchor="t" anchorCtr="0" compatLnSpc="1">
            <a:spAutoFit/>
          </a:bodyPr>
          <a:lstStyle/>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a:solidFill>
                  <a:schemeClr val="accent1"/>
                </a:solidFill>
                <a:uFillTx/>
                <a:latin typeface="Times New Roman" pitchFamily="18"/>
                <a:cs typeface="Times New Roman" pitchFamily="18"/>
              </a:rPr>
              <a:t>Evaluation of Logistic Regression Model</a:t>
            </a:r>
            <a:endParaRPr lang="en-IN" sz="2400" b="1" i="0" u="none" strike="noStrike" kern="0" cap="none" spc="0" baseline="0" dirty="0">
              <a:solidFill>
                <a:schemeClr val="accent1"/>
              </a:solidFill>
              <a:uFillTx/>
              <a:latin typeface="Times New Roman" pitchFamily="18"/>
              <a:cs typeface="Times New Roman" pitchFamily="18"/>
            </a:endParaRPr>
          </a:p>
        </p:txBody>
      </p:sp>
      <p:pic>
        <p:nvPicPr>
          <p:cNvPr id="4" name="Picture 2">
            <a:extLst>
              <a:ext uri="{FF2B5EF4-FFF2-40B4-BE49-F238E27FC236}">
                <a16:creationId xmlns:a16="http://schemas.microsoft.com/office/drawing/2014/main" id="{524AD9ED-90BB-4DAE-8905-704B7DC24545}"/>
              </a:ext>
            </a:extLst>
          </p:cNvPr>
          <p:cNvPicPr>
            <a:picLocks noChangeAspect="1"/>
          </p:cNvPicPr>
          <p:nvPr/>
        </p:nvPicPr>
        <p:blipFill>
          <a:blip r:embed="rId3"/>
          <a:srcRect/>
          <a:stretch>
            <a:fillRect/>
          </a:stretch>
        </p:blipFill>
        <p:spPr>
          <a:xfrm>
            <a:off x="8530839" y="2082216"/>
            <a:ext cx="2396989" cy="2587660"/>
          </a:xfrm>
          <a:prstGeom prst="rect">
            <a:avLst/>
          </a:prstGeom>
          <a:noFill/>
          <a:ln cap="flat">
            <a:noFill/>
          </a:ln>
        </p:spPr>
      </p:pic>
      <p:sp>
        <p:nvSpPr>
          <p:cNvPr id="5" name="TextBox 3">
            <a:extLst>
              <a:ext uri="{FF2B5EF4-FFF2-40B4-BE49-F238E27FC236}">
                <a16:creationId xmlns:a16="http://schemas.microsoft.com/office/drawing/2014/main" id="{7E276D6A-6BE9-4639-88E1-F0B803DF4EEF}"/>
              </a:ext>
            </a:extLst>
          </p:cNvPr>
          <p:cNvSpPr txBox="1"/>
          <p:nvPr/>
        </p:nvSpPr>
        <p:spPr>
          <a:xfrm>
            <a:off x="895554" y="1029771"/>
            <a:ext cx="10558019" cy="923586"/>
          </a:xfrm>
          <a:prstGeom prst="rect">
            <a:avLst/>
          </a:prstGeom>
          <a:noFill/>
          <a:ln cap="flat">
            <a:noFill/>
          </a:ln>
        </p:spPr>
        <p:txBody>
          <a:bodyPr vert="horz" wrap="square" lIns="91440" tIns="45720" rIns="91440" bIns="45720" anchor="t" anchorCtr="0" compatLnSpc="1">
            <a:spAutoFit/>
          </a:bodyPr>
          <a:lstStyle/>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1" i="0" u="none" strike="noStrike" kern="0" cap="none" spc="0" baseline="0" dirty="0">
                <a:solidFill>
                  <a:srgbClr val="000000"/>
                </a:solidFill>
                <a:uFillTx/>
                <a:latin typeface="Times New Roman" pitchFamily="18"/>
                <a:cs typeface="Times New Roman" pitchFamily="18"/>
              </a:rPr>
              <a:t>Confusion Matrix:</a:t>
            </a:r>
            <a:r>
              <a:rPr lang="en-US" sz="1801" b="0" i="0" u="none" strike="noStrike" kern="0" cap="none" spc="0" baseline="0" dirty="0">
                <a:solidFill>
                  <a:srgbClr val="000000"/>
                </a:solidFill>
                <a:uFillTx/>
                <a:latin typeface="Times New Roman" pitchFamily="18"/>
                <a:cs typeface="Times New Roman" pitchFamily="18"/>
              </a:rPr>
              <a:t> </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Times New Roman" pitchFamily="18"/>
              <a:cs typeface="Times New Roman" pitchFamily="18"/>
            </a:endParaRPr>
          </a:p>
          <a:p>
            <a:pPr marL="285750" marR="0" lvl="0" indent="-285750" algn="just" defTabSz="914354"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kern="0" dirty="0">
                <a:solidFill>
                  <a:srgbClr val="000000"/>
                </a:solidFill>
                <a:latin typeface="Calibri"/>
                <a:cs typeface="Times New Roman" pitchFamily="18"/>
              </a:rPr>
              <a:t>C</a:t>
            </a:r>
            <a:r>
              <a:rPr lang="en-US" sz="1800" b="0" i="0" u="none" strike="noStrike" kern="0" cap="none" spc="0" baseline="0" dirty="0">
                <a:solidFill>
                  <a:srgbClr val="000000"/>
                </a:solidFill>
                <a:uFillTx/>
                <a:latin typeface="Calibri"/>
                <a:cs typeface="Times New Roman" pitchFamily="18"/>
              </a:rPr>
              <a:t>ompares the actual target values with those predicted by the machine learning model.</a:t>
            </a:r>
            <a:endParaRPr lang="en-IN" sz="1800" b="0" i="0" u="none" strike="noStrike" kern="0" cap="none" spc="0" baseline="0" dirty="0">
              <a:solidFill>
                <a:srgbClr val="000000"/>
              </a:solidFill>
              <a:uFillTx/>
              <a:latin typeface="Calibri"/>
              <a:cs typeface="Times New Roman" pitchFamily="18"/>
            </a:endParaRPr>
          </a:p>
        </p:txBody>
      </p:sp>
      <p:sp>
        <p:nvSpPr>
          <p:cNvPr id="6" name="TextBox 4">
            <a:extLst>
              <a:ext uri="{FF2B5EF4-FFF2-40B4-BE49-F238E27FC236}">
                <a16:creationId xmlns:a16="http://schemas.microsoft.com/office/drawing/2014/main" id="{845A9FAC-CBC2-4253-9D24-F873C3FAD2C3}"/>
              </a:ext>
            </a:extLst>
          </p:cNvPr>
          <p:cNvSpPr txBox="1"/>
          <p:nvPr/>
        </p:nvSpPr>
        <p:spPr>
          <a:xfrm>
            <a:off x="816990" y="4638612"/>
            <a:ext cx="10558019" cy="2032223"/>
          </a:xfrm>
          <a:prstGeom prst="rect">
            <a:avLst/>
          </a:prstGeom>
          <a:noFill/>
          <a:ln cap="flat">
            <a:noFill/>
          </a:ln>
        </p:spPr>
        <p:txBody>
          <a:bodyPr vert="horz" wrap="square" lIns="91440" tIns="45720" rIns="91440" bIns="45720" anchor="t" anchorCtr="0" compatLnSpc="1">
            <a:spAutoFit/>
          </a:bodyPr>
          <a:lstStyle/>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1" i="0" u="none" strike="noStrike" kern="0" cap="none" spc="0" baseline="0" dirty="0">
                <a:solidFill>
                  <a:srgbClr val="000000"/>
                </a:solidFill>
                <a:uFillTx/>
                <a:latin typeface="Times New Roman" pitchFamily="18"/>
                <a:cs typeface="Times New Roman" pitchFamily="18"/>
              </a:rPr>
              <a:t>Model Accuracy:</a:t>
            </a:r>
            <a:endParaRPr lang="en-US" sz="1801" b="0" i="0" u="none" strike="noStrike" kern="0" cap="none" spc="0" baseline="0" dirty="0">
              <a:solidFill>
                <a:srgbClr val="000000"/>
              </a:solidFill>
              <a:uFillTx/>
              <a:latin typeface="Calibri body"/>
              <a:cs typeface="Times New Roman" pitchFamily="18"/>
            </a:endParaRPr>
          </a:p>
          <a:p>
            <a:pPr marL="342900" marR="0" lvl="0" indent="-342900" algn="just" defTabSz="914354"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1801" kern="0" dirty="0">
                <a:solidFill>
                  <a:srgbClr val="000000"/>
                </a:solidFill>
                <a:latin typeface="Calibri body"/>
                <a:cs typeface="Times New Roman" pitchFamily="18"/>
              </a:rPr>
              <a:t>M</a:t>
            </a:r>
            <a:r>
              <a:rPr lang="en-US" sz="1801" b="0" i="0" u="none" strike="noStrike" kern="0" cap="none" spc="0" baseline="0" dirty="0">
                <a:solidFill>
                  <a:srgbClr val="000000"/>
                </a:solidFill>
                <a:uFillTx/>
                <a:latin typeface="Calibri body"/>
                <a:cs typeface="Times New Roman" pitchFamily="18"/>
              </a:rPr>
              <a:t>achine learning model performance metric.</a:t>
            </a:r>
          </a:p>
          <a:p>
            <a:pPr marL="342900" marR="0" lvl="0" indent="-342900" algn="just" defTabSz="914354"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sz="1801" kern="0" dirty="0">
                <a:solidFill>
                  <a:srgbClr val="000000"/>
                </a:solidFill>
                <a:latin typeface="Calibri body"/>
                <a:cs typeface="Times New Roman" pitchFamily="18"/>
              </a:rPr>
              <a:t>R</a:t>
            </a:r>
            <a:r>
              <a:rPr lang="en-US" sz="1801" b="0" i="0" u="none" strike="noStrike" kern="0" cap="none" spc="0" baseline="0" dirty="0">
                <a:solidFill>
                  <a:srgbClr val="000000"/>
                </a:solidFill>
                <a:uFillTx/>
                <a:latin typeface="Calibri body"/>
                <a:cs typeface="Times New Roman" pitchFamily="18"/>
              </a:rPr>
              <a:t>atio of true positives and true negatives to all positive and negative observations.</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Accuracy Score = (TP + TN)/ (TP + FN + TN + FP)</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The accuracy Score of the Logistic Regression Model is 83.46 %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41">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A1EA2-55C1-4143-836A-169F4FCBF528}"/>
              </a:ext>
            </a:extLst>
          </p:cNvPr>
          <p:cNvSpPr txBox="1"/>
          <p:nvPr/>
        </p:nvSpPr>
        <p:spPr>
          <a:xfrm>
            <a:off x="860989" y="1050170"/>
            <a:ext cx="5099901" cy="461671"/>
          </a:xfrm>
          <a:prstGeom prst="rect">
            <a:avLst/>
          </a:prstGeom>
          <a:noFill/>
          <a:ln cap="flat">
            <a:noFill/>
          </a:ln>
        </p:spPr>
        <p:txBody>
          <a:bodyPr vert="horz" wrap="square" lIns="91440" tIns="45720" rIns="91440" bIns="45720" anchor="t" anchorCtr="0" compatLnSpc="1">
            <a:spAutoFit/>
          </a:bodyPr>
          <a:lstStyle/>
          <a:p>
            <a:pPr marL="400031" marR="0" lvl="0" indent="-400031" algn="l" defTabSz="914354" rtl="0" fontAlgn="auto" hangingPunct="1">
              <a:lnSpc>
                <a:spcPct val="100000"/>
              </a:lnSpc>
              <a:spcBef>
                <a:spcPts val="0"/>
              </a:spcBef>
              <a:spcAft>
                <a:spcPts val="0"/>
              </a:spcAft>
              <a:buSzPct val="100000"/>
              <a:buFont typeface="Calibri Light"/>
              <a:buAutoNum type="romanLcPeriod" startAt="2"/>
              <a:tabLst/>
              <a:defRPr sz="1800" b="0" i="0" u="none" strike="noStrike" kern="0" cap="none" spc="0" baseline="0">
                <a:solidFill>
                  <a:srgbClr val="000000"/>
                </a:solidFill>
                <a:uFillTx/>
              </a:defRPr>
            </a:pPr>
            <a:r>
              <a:rPr lang="en-US" sz="2400" b="1" i="0" u="none" strike="noStrike" kern="0" cap="none" spc="0" baseline="0" dirty="0">
                <a:solidFill>
                  <a:schemeClr val="accent1"/>
                </a:solidFill>
                <a:uFillTx/>
                <a:latin typeface="Times New Roman" pitchFamily="18"/>
                <a:cs typeface="Times New Roman" pitchFamily="18"/>
              </a:rPr>
              <a:t>Decision Tree Classification</a:t>
            </a:r>
            <a:endParaRPr lang="en-IN" sz="2400" b="1" i="0" u="none" strike="noStrike" kern="0" cap="none" spc="0" baseline="0" dirty="0">
              <a:solidFill>
                <a:schemeClr val="accent1"/>
              </a:solidFill>
              <a:uFillTx/>
              <a:latin typeface="Times New Roman" pitchFamily="18"/>
              <a:cs typeface="Times New Roman" pitchFamily="18"/>
            </a:endParaRPr>
          </a:p>
        </p:txBody>
      </p:sp>
      <p:sp>
        <p:nvSpPr>
          <p:cNvPr id="3" name="TextBox 2">
            <a:extLst>
              <a:ext uri="{FF2B5EF4-FFF2-40B4-BE49-F238E27FC236}">
                <a16:creationId xmlns:a16="http://schemas.microsoft.com/office/drawing/2014/main" id="{1F5225EF-7149-497A-A828-A700AEC88549}"/>
              </a:ext>
            </a:extLst>
          </p:cNvPr>
          <p:cNvSpPr txBox="1"/>
          <p:nvPr/>
        </p:nvSpPr>
        <p:spPr>
          <a:xfrm>
            <a:off x="860989" y="2037130"/>
            <a:ext cx="10529745" cy="3140732"/>
          </a:xfrm>
          <a:prstGeom prst="rect">
            <a:avLst/>
          </a:prstGeom>
          <a:noFill/>
          <a:ln cap="flat">
            <a:noFill/>
          </a:ln>
        </p:spPr>
        <p:txBody>
          <a:bodyPr vert="horz" wrap="square" lIns="91440" tIns="45720" rIns="91440" bIns="45720" anchor="t" anchorCtr="0" compatLnSpc="1">
            <a:spAutoFit/>
          </a:bodyPr>
          <a:lstStyle/>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Supervised learning technique </a:t>
            </a:r>
          </a:p>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both classification and Regression problems</a:t>
            </a:r>
            <a:r>
              <a:rPr lang="en-US" sz="1801" kern="0" dirty="0">
                <a:solidFill>
                  <a:srgbClr val="000000"/>
                </a:solidFill>
                <a:latin typeface="Calibri body"/>
                <a:cs typeface="Times New Roman" pitchFamily="18"/>
              </a:rPr>
              <a:t>.</a:t>
            </a:r>
          </a:p>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kern="0" dirty="0">
                <a:solidFill>
                  <a:srgbClr val="000000"/>
                </a:solidFill>
                <a:latin typeface="Calibri body"/>
                <a:cs typeface="Times New Roman" pitchFamily="18"/>
              </a:rPr>
              <a:t>P</a:t>
            </a:r>
            <a:r>
              <a:rPr lang="en-US" sz="1801" b="0" i="0" u="none" strike="noStrike" kern="0" cap="none" spc="0" baseline="0" dirty="0">
                <a:solidFill>
                  <a:srgbClr val="000000"/>
                </a:solidFill>
                <a:uFillTx/>
                <a:latin typeface="Calibri body"/>
                <a:cs typeface="Times New Roman" pitchFamily="18"/>
              </a:rPr>
              <a:t>referred for solving Classification problems. </a:t>
            </a:r>
          </a:p>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It is a tree-structured classifier</a:t>
            </a:r>
          </a:p>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1801" kern="0" dirty="0">
              <a:solidFill>
                <a:srgbClr val="000000"/>
              </a:solidFill>
              <a:latin typeface="Calibri body"/>
              <a:cs typeface="Times New Roman" pitchFamily="18"/>
            </a:endParaRPr>
          </a:p>
          <a:p>
            <a:pPr marL="285740" marR="0" lvl="0" indent="-285740"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kern="0" dirty="0">
                <a:solidFill>
                  <a:srgbClr val="000000"/>
                </a:solidFill>
                <a:latin typeface="Calibri body"/>
                <a:cs typeface="Times New Roman" pitchFamily="18"/>
              </a:rPr>
              <a:t>I</a:t>
            </a:r>
            <a:r>
              <a:rPr lang="en-US" sz="1801" b="0" i="0" u="none" strike="noStrike" kern="0" cap="none" spc="0" baseline="0" dirty="0">
                <a:solidFill>
                  <a:srgbClr val="000000"/>
                </a:solidFill>
                <a:uFillTx/>
                <a:latin typeface="Calibri body"/>
                <a:cs typeface="Times New Roman" pitchFamily="18"/>
              </a:rPr>
              <a:t>nternal nodes represent the features of a dataset, branches represent the decision rules, and each leaf node represents the outcome.</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901C1A-5F31-4A84-BB1F-D89CC3658C5A}"/>
              </a:ext>
            </a:extLst>
          </p:cNvPr>
          <p:cNvSpPr txBox="1"/>
          <p:nvPr/>
        </p:nvSpPr>
        <p:spPr>
          <a:xfrm>
            <a:off x="725874" y="1003583"/>
            <a:ext cx="7927939" cy="400114"/>
          </a:xfrm>
          <a:prstGeom prst="rect">
            <a:avLst/>
          </a:prstGeom>
          <a:noFill/>
          <a:ln cap="flat">
            <a:noFill/>
          </a:ln>
        </p:spPr>
        <p:txBody>
          <a:bodyPr vert="horz" wrap="square" lIns="91440" tIns="45720" rIns="91440" bIns="45720" anchor="t" anchorCtr="0" compatLnSpc="1">
            <a:spAutoFit/>
          </a:bodyPr>
          <a:lstStyle/>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dirty="0">
                <a:solidFill>
                  <a:schemeClr val="accent1"/>
                </a:solidFill>
                <a:uFillTx/>
                <a:latin typeface="Times New Roman" pitchFamily="18"/>
                <a:cs typeface="Times New Roman" pitchFamily="18"/>
              </a:rPr>
              <a:t>Evaluation of  Decision Tree Classification Model</a:t>
            </a:r>
            <a:endParaRPr lang="en-IN" sz="2000" b="1" i="0" u="none" strike="noStrike" kern="0" cap="none" spc="0" baseline="0" dirty="0">
              <a:solidFill>
                <a:schemeClr val="accent1"/>
              </a:solidFill>
              <a:uFillTx/>
              <a:latin typeface="Times New Roman" pitchFamily="18"/>
              <a:cs typeface="Times New Roman" pitchFamily="18"/>
            </a:endParaRPr>
          </a:p>
        </p:txBody>
      </p:sp>
      <p:pic>
        <p:nvPicPr>
          <p:cNvPr id="5" name="Picture 2">
            <a:extLst>
              <a:ext uri="{FF2B5EF4-FFF2-40B4-BE49-F238E27FC236}">
                <a16:creationId xmlns:a16="http://schemas.microsoft.com/office/drawing/2014/main" id="{314A85A2-D06E-43C2-A00F-9E71D7B04580}"/>
              </a:ext>
            </a:extLst>
          </p:cNvPr>
          <p:cNvPicPr>
            <a:picLocks noChangeAspect="1"/>
          </p:cNvPicPr>
          <p:nvPr/>
        </p:nvPicPr>
        <p:blipFill>
          <a:blip r:embed="rId2"/>
          <a:srcRect/>
          <a:stretch>
            <a:fillRect/>
          </a:stretch>
        </p:blipFill>
        <p:spPr>
          <a:xfrm>
            <a:off x="8653813" y="2087164"/>
            <a:ext cx="2485924" cy="2683672"/>
          </a:xfrm>
          <a:prstGeom prst="rect">
            <a:avLst/>
          </a:prstGeom>
          <a:noFill/>
          <a:ln cap="flat">
            <a:noFill/>
          </a:ln>
        </p:spPr>
      </p:pic>
      <p:sp>
        <p:nvSpPr>
          <p:cNvPr id="6" name="TextBox 5">
            <a:extLst>
              <a:ext uri="{FF2B5EF4-FFF2-40B4-BE49-F238E27FC236}">
                <a16:creationId xmlns:a16="http://schemas.microsoft.com/office/drawing/2014/main" id="{70145FFB-85F5-4C0C-B925-031EF61DF07B}"/>
              </a:ext>
            </a:extLst>
          </p:cNvPr>
          <p:cNvSpPr txBox="1"/>
          <p:nvPr/>
        </p:nvSpPr>
        <p:spPr>
          <a:xfrm>
            <a:off x="653600" y="2454268"/>
            <a:ext cx="7431465" cy="2309350"/>
          </a:xfrm>
          <a:prstGeom prst="rect">
            <a:avLst/>
          </a:prstGeom>
          <a:noFill/>
          <a:ln cap="flat">
            <a:noFill/>
          </a:ln>
        </p:spPr>
        <p:txBody>
          <a:bodyPr vert="horz" wrap="square" lIns="91440" tIns="45720" rIns="91440" bIns="45720" anchor="t" anchorCtr="0" compatLnSpc="1">
            <a:spAutoFit/>
          </a:bodyPr>
          <a:lstStyle/>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The confusion matrix predicts more True positives ( </a:t>
            </a:r>
            <a:r>
              <a:rPr lang="en-IN" sz="1801" b="0" i="0" u="none" strike="noStrike" kern="0" cap="none" spc="0" baseline="0" dirty="0">
                <a:solidFill>
                  <a:srgbClr val="222222"/>
                </a:solidFill>
                <a:uFillTx/>
                <a:latin typeface="Calibri body"/>
                <a:cs typeface="Times New Roman" pitchFamily="18"/>
              </a:rPr>
              <a:t>TP = 385190 </a:t>
            </a:r>
            <a:r>
              <a:rPr lang="en-US" sz="1801" b="0" i="0" u="none" strike="noStrike" kern="0" cap="none" spc="0" baseline="0" dirty="0">
                <a:solidFill>
                  <a:srgbClr val="000000"/>
                </a:solidFill>
                <a:uFillTx/>
                <a:latin typeface="Calibri body"/>
                <a:cs typeface="Times New Roman" pitchFamily="18"/>
              </a:rPr>
              <a:t>) values.</a:t>
            </a:r>
          </a:p>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1801" kern="0" dirty="0">
              <a:solidFill>
                <a:srgbClr val="000000"/>
              </a:solidFill>
              <a:latin typeface="Calibri body"/>
              <a:cs typeface="Times New Roman" pitchFamily="18"/>
            </a:endParaRPr>
          </a:p>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dirty="0">
                <a:solidFill>
                  <a:srgbClr val="222222"/>
                </a:solidFill>
                <a:uFillTx/>
                <a:latin typeface="Calibri body"/>
                <a:cs typeface="Times New Roman" pitchFamily="18"/>
              </a:rPr>
              <a:t> 385190 positive class data points were correctly classified by the model.</a:t>
            </a:r>
          </a:p>
          <a:p>
            <a:pPr marR="0" lvl="0" algn="l" defTabSz="914354" rtl="0" fontAlgn="auto" hangingPunct="1">
              <a:lnSpc>
                <a:spcPct val="100000"/>
              </a:lnSpc>
              <a:spcBef>
                <a:spcPts val="0"/>
              </a:spcBef>
              <a:spcAft>
                <a:spcPts val="0"/>
              </a:spcAft>
              <a:buSzPct val="100000"/>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The accuracy Score of the Decision Tree Classification  Model is 97.98 %</a:t>
            </a:r>
          </a:p>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0" i="0" u="none" strike="noStrike" kern="0" cap="none" spc="0" baseline="0" dirty="0">
              <a:solidFill>
                <a:srgbClr val="000000"/>
              </a:solidFill>
              <a:uFillTx/>
              <a:latin typeface="Calibri body"/>
            </a:endParaRPr>
          </a:p>
        </p:txBody>
      </p:sp>
    </p:spTree>
    <p:extLst>
      <p:ext uri="{BB962C8B-B14F-4D97-AF65-F5344CB8AC3E}">
        <p14:creationId xmlns:p14="http://schemas.microsoft.com/office/powerpoint/2010/main" val="1292177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42">
    <p:bg>
      <p:bgPr>
        <a:solidFill>
          <a:srgbClr val="FFFF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618A24-AB83-435D-BDEC-32F67190A09C}"/>
              </a:ext>
            </a:extLst>
          </p:cNvPr>
          <p:cNvSpPr txBox="1"/>
          <p:nvPr/>
        </p:nvSpPr>
        <p:spPr>
          <a:xfrm>
            <a:off x="822988" y="1198527"/>
            <a:ext cx="6391372" cy="461671"/>
          </a:xfrm>
          <a:prstGeom prst="rect">
            <a:avLst/>
          </a:prstGeom>
          <a:noFill/>
          <a:ln cap="flat">
            <a:noFill/>
          </a:ln>
        </p:spPr>
        <p:txBody>
          <a:bodyPr vert="horz" wrap="square" lIns="91440" tIns="45720" rIns="91440" bIns="45720" anchor="t" anchorCtr="0" compatLnSpc="1">
            <a:spAutoFit/>
          </a:bodyPr>
          <a:lstStyle/>
          <a:p>
            <a:pPr marL="400031" marR="0" lvl="0" indent="-400031" algn="l" defTabSz="914354" rtl="0" fontAlgn="auto" hangingPunct="1">
              <a:lnSpc>
                <a:spcPct val="100000"/>
              </a:lnSpc>
              <a:spcBef>
                <a:spcPts val="0"/>
              </a:spcBef>
              <a:spcAft>
                <a:spcPts val="0"/>
              </a:spcAft>
              <a:buSzPct val="100000"/>
              <a:buFont typeface="Calibri Light"/>
              <a:buAutoNum type="romanLcPeriod" startAt="3"/>
              <a:tabLst/>
              <a:defRPr sz="1800" b="0" i="0" u="none" strike="noStrike" kern="0" cap="none" spc="0" baseline="0">
                <a:solidFill>
                  <a:srgbClr val="000000"/>
                </a:solidFill>
                <a:uFillTx/>
              </a:defRPr>
            </a:pPr>
            <a:r>
              <a:rPr lang="en-US" sz="2400" b="1" i="0" u="none" strike="noStrike" kern="0" cap="none" spc="0" baseline="0" dirty="0">
                <a:solidFill>
                  <a:schemeClr val="accent1"/>
                </a:solidFill>
                <a:uFillTx/>
                <a:latin typeface="Times New Roman" pitchFamily="18"/>
                <a:cs typeface="Times New Roman" pitchFamily="18"/>
              </a:rPr>
              <a:t>Random Forest Classifier</a:t>
            </a:r>
            <a:endParaRPr lang="en-IN" sz="2400" b="1" i="0" u="none" strike="noStrike" kern="0" cap="none" spc="0" baseline="0" dirty="0">
              <a:solidFill>
                <a:schemeClr val="accent1"/>
              </a:solidFill>
              <a:uFillTx/>
              <a:latin typeface="Times New Roman" pitchFamily="18"/>
              <a:cs typeface="Times New Roman" pitchFamily="18"/>
            </a:endParaRPr>
          </a:p>
        </p:txBody>
      </p:sp>
      <p:sp>
        <p:nvSpPr>
          <p:cNvPr id="3" name="TextBox 2">
            <a:extLst>
              <a:ext uri="{FF2B5EF4-FFF2-40B4-BE49-F238E27FC236}">
                <a16:creationId xmlns:a16="http://schemas.microsoft.com/office/drawing/2014/main" id="{E2A2E4EE-6982-4E2E-839F-8A8077C17378}"/>
              </a:ext>
            </a:extLst>
          </p:cNvPr>
          <p:cNvSpPr txBox="1"/>
          <p:nvPr/>
        </p:nvSpPr>
        <p:spPr>
          <a:xfrm>
            <a:off x="835845" y="2181598"/>
            <a:ext cx="10520309" cy="3477875"/>
          </a:xfrm>
          <a:prstGeom prst="rect">
            <a:avLst/>
          </a:prstGeom>
          <a:noFill/>
          <a:ln cap="flat">
            <a:noFill/>
          </a:ln>
        </p:spPr>
        <p:txBody>
          <a:bodyPr vert="horz" wrap="square" lIns="91440" tIns="45720" rIns="91440" bIns="45720" anchor="t" anchorCtr="0" compatLnSpc="1">
            <a:spAutoFit/>
          </a:bodyPr>
          <a:lstStyle/>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S</a:t>
            </a:r>
            <a:r>
              <a:rPr lang="en-US" sz="2000" b="0" i="0" u="none" strike="noStrike" kern="0" cap="none" spc="0" baseline="0" dirty="0">
                <a:solidFill>
                  <a:srgbClr val="000000"/>
                </a:solidFill>
                <a:uFillTx/>
                <a:latin typeface="Calibri body"/>
                <a:cs typeface="Times New Roman" pitchFamily="18"/>
              </a:rPr>
              <a:t>upervised learning algorithm. </a:t>
            </a: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M</a:t>
            </a:r>
            <a:r>
              <a:rPr lang="en-US" sz="2000" b="0" i="0" u="none" strike="noStrike" kern="0" cap="none" spc="0" baseline="0" dirty="0">
                <a:solidFill>
                  <a:srgbClr val="000000"/>
                </a:solidFill>
                <a:uFillTx/>
                <a:latin typeface="Calibri body"/>
                <a:cs typeface="Times New Roman" pitchFamily="18"/>
              </a:rPr>
              <a:t>ost flexible and </a:t>
            </a: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2000" kern="0" dirty="0">
              <a:solidFill>
                <a:srgbClr val="000000"/>
              </a:solidFill>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E</a:t>
            </a:r>
            <a:r>
              <a:rPr lang="en-US" sz="2000" b="0" i="0" u="none" strike="noStrike" kern="0" cap="none" spc="0" baseline="0" dirty="0">
                <a:solidFill>
                  <a:srgbClr val="000000"/>
                </a:solidFill>
                <a:uFillTx/>
                <a:latin typeface="Calibri body"/>
                <a:cs typeface="Times New Roman" pitchFamily="18"/>
              </a:rPr>
              <a:t>asy to use algorithm.</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C</a:t>
            </a:r>
            <a:r>
              <a:rPr lang="en-US" sz="2000" b="0" i="0" u="none" strike="noStrike" kern="0" cap="none" spc="0" baseline="0" dirty="0">
                <a:solidFill>
                  <a:srgbClr val="000000"/>
                </a:solidFill>
                <a:uFillTx/>
                <a:latin typeface="Calibri body"/>
                <a:cs typeface="Times New Roman" pitchFamily="18"/>
              </a:rPr>
              <a:t>reates decision trees on randomly selected data samples, gets prediction from each tree.</a:t>
            </a: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2000" kern="0" dirty="0">
              <a:solidFill>
                <a:srgbClr val="000000"/>
              </a:solidFill>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 selects the best solution by means of voting. </a:t>
            </a: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2000" kern="0" dirty="0">
              <a:solidFill>
                <a:srgbClr val="000000"/>
              </a:solidFill>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It also provides a pretty good indicator of the feature importance.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4DE051-87F5-46C9-832A-7D8F5FC799B4}"/>
              </a:ext>
            </a:extLst>
          </p:cNvPr>
          <p:cNvSpPr txBox="1"/>
          <p:nvPr/>
        </p:nvSpPr>
        <p:spPr>
          <a:xfrm>
            <a:off x="706237" y="1291472"/>
            <a:ext cx="8795981" cy="677237"/>
          </a:xfrm>
          <a:prstGeom prst="rect">
            <a:avLst/>
          </a:prstGeom>
          <a:noFill/>
          <a:ln cap="flat">
            <a:noFill/>
          </a:ln>
        </p:spPr>
        <p:txBody>
          <a:bodyPr vert="horz" wrap="square" lIns="91440" tIns="45720" rIns="91440" bIns="45720" anchor="t" anchorCtr="0" compatLnSpc="1">
            <a:spAutoFit/>
          </a:bodyPr>
          <a:lstStyle/>
          <a:p>
            <a:pPr defTabSz="914354">
              <a:defRPr sz="1800" b="0" i="0" u="none" strike="noStrike" kern="0" cap="none" spc="0" baseline="0">
                <a:solidFill>
                  <a:srgbClr val="000000"/>
                </a:solidFill>
                <a:uFillTx/>
              </a:defRPr>
            </a:pPr>
            <a:r>
              <a:rPr lang="en-US" sz="2000" b="1" i="0" u="none" strike="noStrike" kern="0" cap="none" spc="0" baseline="0" dirty="0">
                <a:solidFill>
                  <a:schemeClr val="accent1"/>
                </a:solidFill>
                <a:uFillTx/>
                <a:latin typeface="Times New Roman" pitchFamily="18"/>
                <a:cs typeface="Times New Roman" pitchFamily="18"/>
              </a:rPr>
              <a:t>Evaluation of  Random Forest Classification </a:t>
            </a:r>
            <a:r>
              <a:rPr lang="en-IN" sz="2000" b="1" kern="0" dirty="0">
                <a:solidFill>
                  <a:schemeClr val="accent1"/>
                </a:solidFill>
                <a:latin typeface="Times New Roman" pitchFamily="18"/>
                <a:cs typeface="Times New Roman" pitchFamily="18"/>
              </a:rPr>
              <a:t> </a:t>
            </a:r>
            <a:r>
              <a:rPr lang="en-US" sz="2000" b="1" i="0" u="none" strike="noStrike" kern="0" cap="none" spc="0" baseline="0" dirty="0">
                <a:solidFill>
                  <a:schemeClr val="accent1"/>
                </a:solidFill>
                <a:uFillTx/>
                <a:latin typeface="Times New Roman" pitchFamily="18"/>
                <a:cs typeface="Times New Roman" pitchFamily="18"/>
              </a:rPr>
              <a:t>Model</a:t>
            </a:r>
            <a:endParaRPr lang="en-IN" sz="2000" b="1" i="0" u="none" strike="noStrike" kern="0" cap="none" spc="0" baseline="0" dirty="0">
              <a:solidFill>
                <a:schemeClr val="accent1"/>
              </a:solidFill>
              <a:uFillTx/>
              <a:latin typeface="Times New Roman" pitchFamily="18"/>
              <a:cs typeface="Times New Roman" pitchFamily="18"/>
            </a:endParaRPr>
          </a:p>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1" i="0" u="none" strike="noStrike" kern="0" cap="none" spc="0" baseline="0" dirty="0">
              <a:solidFill>
                <a:srgbClr val="000000"/>
              </a:solidFill>
              <a:uFillTx/>
              <a:latin typeface="Calibri"/>
            </a:endParaRPr>
          </a:p>
        </p:txBody>
      </p:sp>
      <p:pic>
        <p:nvPicPr>
          <p:cNvPr id="3" name="Picture 2">
            <a:extLst>
              <a:ext uri="{FF2B5EF4-FFF2-40B4-BE49-F238E27FC236}">
                <a16:creationId xmlns:a16="http://schemas.microsoft.com/office/drawing/2014/main" id="{77F79863-B53B-4D1F-92A1-61B9DFE3E725}"/>
              </a:ext>
            </a:extLst>
          </p:cNvPr>
          <p:cNvPicPr>
            <a:picLocks noChangeAspect="1"/>
          </p:cNvPicPr>
          <p:nvPr/>
        </p:nvPicPr>
        <p:blipFill>
          <a:blip r:embed="rId2"/>
          <a:srcRect/>
          <a:stretch>
            <a:fillRect/>
          </a:stretch>
        </p:blipFill>
        <p:spPr>
          <a:xfrm>
            <a:off x="8593724" y="2329992"/>
            <a:ext cx="2385376" cy="2575124"/>
          </a:xfrm>
          <a:prstGeom prst="rect">
            <a:avLst/>
          </a:prstGeom>
          <a:noFill/>
          <a:ln cap="flat">
            <a:noFill/>
          </a:ln>
        </p:spPr>
      </p:pic>
      <p:sp>
        <p:nvSpPr>
          <p:cNvPr id="4" name="TextBox 4">
            <a:extLst>
              <a:ext uri="{FF2B5EF4-FFF2-40B4-BE49-F238E27FC236}">
                <a16:creationId xmlns:a16="http://schemas.microsoft.com/office/drawing/2014/main" id="{99F48265-DD1C-4F18-BA80-78A70FA89CD4}"/>
              </a:ext>
            </a:extLst>
          </p:cNvPr>
          <p:cNvSpPr txBox="1"/>
          <p:nvPr/>
        </p:nvSpPr>
        <p:spPr>
          <a:xfrm>
            <a:off x="706238" y="2669444"/>
            <a:ext cx="7437747" cy="2032223"/>
          </a:xfrm>
          <a:prstGeom prst="rect">
            <a:avLst/>
          </a:prstGeom>
          <a:noFill/>
          <a:ln cap="flat">
            <a:noFill/>
          </a:ln>
        </p:spPr>
        <p:txBody>
          <a:bodyPr vert="horz" wrap="square" lIns="91440" tIns="45720" rIns="91440" bIns="45720" anchor="t" anchorCtr="0" compatLnSpc="1">
            <a:spAutoFit/>
          </a:bodyPr>
          <a:lstStyle/>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The confusion matrix predicts more True positives ( </a:t>
            </a:r>
            <a:r>
              <a:rPr lang="en-IN" sz="1801" b="0" i="0" u="none" strike="noStrike" kern="0" cap="none" spc="0" baseline="0" dirty="0">
                <a:solidFill>
                  <a:srgbClr val="222222"/>
                </a:solidFill>
                <a:uFillTx/>
                <a:latin typeface="Calibri body"/>
                <a:cs typeface="Times New Roman" pitchFamily="18"/>
              </a:rPr>
              <a:t>TP = 316799 </a:t>
            </a:r>
            <a:r>
              <a:rPr lang="en-US" sz="1801" b="0" i="0" u="none" strike="noStrike" kern="0" cap="none" spc="0" baseline="0" dirty="0">
                <a:solidFill>
                  <a:srgbClr val="000000"/>
                </a:solidFill>
                <a:uFillTx/>
                <a:latin typeface="Calibri body"/>
                <a:cs typeface="Times New Roman" pitchFamily="18"/>
              </a:rPr>
              <a:t>) values.</a:t>
            </a:r>
          </a:p>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1801" kern="0" dirty="0">
              <a:solidFill>
                <a:srgbClr val="000000"/>
              </a:solidFill>
              <a:latin typeface="Calibri body"/>
              <a:cs typeface="Times New Roman" pitchFamily="18"/>
            </a:endParaRPr>
          </a:p>
          <a:p>
            <a:pPr marR="0" lvl="0" algn="l" defTabSz="914354" rtl="0" fontAlgn="auto" hangingPunct="1">
              <a:lnSpc>
                <a:spcPct val="100000"/>
              </a:lnSpc>
              <a:spcBef>
                <a:spcPts val="0"/>
              </a:spcBef>
              <a:spcAft>
                <a:spcPts val="0"/>
              </a:spcAft>
              <a:buSzPct val="100000"/>
              <a:tabLst/>
              <a:defRPr sz="1800" b="0" i="0" u="none" strike="noStrike" kern="0" cap="none" spc="0" baseline="0">
                <a:solidFill>
                  <a:srgbClr val="000000"/>
                </a:solidFill>
                <a:uFillTx/>
              </a:defRPr>
            </a:pPr>
            <a:endParaRPr lang="en-US" sz="1801" kern="0" dirty="0">
              <a:solidFill>
                <a:srgbClr val="000000"/>
              </a:solidFill>
              <a:latin typeface="Calibri body"/>
              <a:cs typeface="Times New Roman" pitchFamily="18"/>
            </a:endParaRPr>
          </a:p>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dirty="0">
                <a:solidFill>
                  <a:srgbClr val="222222"/>
                </a:solidFill>
                <a:uFillTx/>
                <a:latin typeface="Calibri body"/>
                <a:cs typeface="Times New Roman" pitchFamily="18"/>
              </a:rPr>
              <a:t> 316799 positive class data points were correctly classified by the model.</a:t>
            </a:r>
            <a:endParaRPr lang="en-US" sz="1801" b="0" i="0" u="none" strike="noStrike" kern="0" cap="none" spc="0" baseline="0" dirty="0">
              <a:solidFill>
                <a:srgbClr val="000000"/>
              </a:solidFill>
              <a:uFillTx/>
              <a:latin typeface="Calibri body"/>
              <a:cs typeface="Times New Roman" pitchFamily="18"/>
            </a:endParaRPr>
          </a:p>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285740" marR="0" lvl="0" indent="-285740" algn="l"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The accuracy Score of the Decision Tree Classification  Model is  89.28 %</a:t>
            </a:r>
          </a:p>
        </p:txBody>
      </p:sp>
    </p:spTree>
    <p:extLst>
      <p:ext uri="{BB962C8B-B14F-4D97-AF65-F5344CB8AC3E}">
        <p14:creationId xmlns:p14="http://schemas.microsoft.com/office/powerpoint/2010/main" val="924454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E291A74-75CE-422C-8543-ADF509A8E624}"/>
              </a:ext>
            </a:extLst>
          </p:cNvPr>
          <p:cNvSpPr/>
          <p:nvPr/>
        </p:nvSpPr>
        <p:spPr>
          <a:xfrm>
            <a:off x="659876" y="2017340"/>
            <a:ext cx="10831397" cy="2936188"/>
          </a:xfrm>
          <a:prstGeom prst="rect">
            <a:avLst/>
          </a:prstGeom>
          <a:noFill/>
          <a:ln cap="flat">
            <a:noFill/>
            <a:prstDash val="solid"/>
          </a:ln>
        </p:spPr>
        <p:txBody>
          <a:bodyPr vert="horz" wrap="square" lIns="68580" tIns="34290" rIns="68580" bIns="34290" anchor="t" anchorCtr="0" compatLnSpc="1">
            <a:spAutoFit/>
          </a:bodyPr>
          <a:lstStyle/>
          <a:p>
            <a:pPr marL="342900" marR="0" lvl="0" indent="-342900" algn="just" defTabSz="685763" rtl="0" fontAlgn="auto" hangingPunct="1">
              <a:lnSpc>
                <a:spcPct val="150000"/>
              </a:lnSpc>
              <a:spcBef>
                <a:spcPts val="0"/>
              </a:spcBef>
              <a:spcAft>
                <a:spcPts val="0"/>
              </a:spcAft>
              <a:buFont typeface="Wingdings" panose="05000000000000000000" pitchFamily="2" charset="2"/>
              <a:buChar char="Ø"/>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It is vital that credit card companies can identify fraudulent credit card transactions.</a:t>
            </a:r>
          </a:p>
          <a:p>
            <a:pPr marL="342900" marR="0" lvl="0" indent="-342900" algn="just" defTabSz="685763" rtl="0" fontAlgn="auto" hangingPunct="1">
              <a:lnSpc>
                <a:spcPct val="150000"/>
              </a:lnSpc>
              <a:spcBef>
                <a:spcPts val="0"/>
              </a:spcBef>
              <a:spcAft>
                <a:spcPts val="0"/>
              </a:spcAft>
              <a:buFont typeface="Wingdings" panose="05000000000000000000" pitchFamily="2" charset="2"/>
              <a:buChar char="Ø"/>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342900" marR="0" lvl="0" indent="-342900" algn="just" defTabSz="685763" rtl="0" fontAlgn="auto" hangingPunct="1">
              <a:lnSpc>
                <a:spcPct val="150000"/>
              </a:lnSpc>
              <a:spcBef>
                <a:spcPts val="0"/>
              </a:spcBef>
              <a:spcAft>
                <a:spcPts val="0"/>
              </a:spcAft>
              <a:buFont typeface="Wingdings" panose="05000000000000000000" pitchFamily="2" charset="2"/>
              <a:buChar char="Ø"/>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so that customers are not charged for items that they did not purchase.</a:t>
            </a:r>
          </a:p>
          <a:p>
            <a:pPr marL="342900" marR="0" lvl="0" indent="-342900" algn="just" defTabSz="685763" rtl="0" fontAlgn="auto" hangingPunct="1">
              <a:lnSpc>
                <a:spcPct val="150000"/>
              </a:lnSpc>
              <a:spcBef>
                <a:spcPts val="0"/>
              </a:spcBef>
              <a:spcAft>
                <a:spcPts val="0"/>
              </a:spcAft>
              <a:buFont typeface="Wingdings" panose="05000000000000000000" pitchFamily="2" charset="2"/>
              <a:buChar char="Ø"/>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342900" marR="0" lvl="0" indent="-342900" algn="just" defTabSz="685763" rtl="0" fontAlgn="auto" hangingPunct="1">
              <a:lnSpc>
                <a:spcPct val="150000"/>
              </a:lnSpc>
              <a:spcBef>
                <a:spcPts val="0"/>
              </a:spcBef>
              <a:spcAft>
                <a:spcPts val="0"/>
              </a:spcAft>
              <a:buFont typeface="Wingdings" panose="05000000000000000000" pitchFamily="2" charset="2"/>
              <a:buChar char="Ø"/>
              <a:tabLst/>
              <a:defRPr sz="1800" b="0" i="0" u="none" strike="noStrike" kern="0" cap="none" spc="0" baseline="0">
                <a:solidFill>
                  <a:srgbClr val="000000"/>
                </a:solidFill>
                <a:uFillTx/>
              </a:defRPr>
            </a:pPr>
            <a:r>
              <a:rPr lang="en-US" sz="1801" kern="0" dirty="0">
                <a:solidFill>
                  <a:srgbClr val="000000"/>
                </a:solidFill>
                <a:latin typeface="Calibri body"/>
                <a:cs typeface="Times New Roman" pitchFamily="18"/>
              </a:rPr>
              <a:t>This </a:t>
            </a:r>
            <a:r>
              <a:rPr lang="en-US" sz="1801" b="0" i="0" u="none" strike="noStrike" kern="0" cap="none" spc="0" baseline="0" dirty="0">
                <a:solidFill>
                  <a:srgbClr val="000000"/>
                </a:solidFill>
                <a:uFillTx/>
                <a:latin typeface="Calibri body"/>
                <a:cs typeface="Times New Roman" pitchFamily="18"/>
              </a:rPr>
              <a:t>problems can be tackled with Data Science and its importance, along with Machine Learning</a:t>
            </a:r>
            <a:r>
              <a:rPr lang="en-US" sz="1801" kern="0" dirty="0">
                <a:solidFill>
                  <a:srgbClr val="000000"/>
                </a:solidFill>
                <a:latin typeface="Calibri body"/>
                <a:cs typeface="Times New Roman" pitchFamily="18"/>
              </a:rPr>
              <a:t>.</a:t>
            </a:r>
            <a:endParaRPr lang="en-US" sz="1801" b="0" i="0" u="none" strike="noStrike" kern="0" cap="none" spc="0" baseline="0" dirty="0">
              <a:solidFill>
                <a:srgbClr val="000000"/>
              </a:solidFill>
              <a:uFillTx/>
              <a:latin typeface="Calibri body"/>
              <a:cs typeface="Times New Roman" pitchFamily="18"/>
            </a:endParaRPr>
          </a:p>
          <a:p>
            <a:pPr marL="342900" marR="0" lvl="0" indent="-342900" algn="just" defTabSz="685763" rtl="0" fontAlgn="auto" hangingPunct="1">
              <a:lnSpc>
                <a:spcPct val="150000"/>
              </a:lnSpc>
              <a:spcBef>
                <a:spcPts val="0"/>
              </a:spcBef>
              <a:spcAft>
                <a:spcPts val="0"/>
              </a:spcAft>
              <a:buFont typeface="Wingdings" panose="05000000000000000000" pitchFamily="2" charset="2"/>
              <a:buChar char="Ø"/>
              <a:tabLst/>
              <a:defRPr sz="1800" b="0" i="0" u="none" strike="noStrike" kern="0" cap="none" spc="0" baseline="0">
                <a:solidFill>
                  <a:srgbClr val="000000"/>
                </a:solidFill>
                <a:uFillTx/>
              </a:defRPr>
            </a:pPr>
            <a:endParaRPr lang="en-US" sz="1801" b="0" i="0" u="none" strike="noStrike" kern="0" cap="none" spc="0" baseline="0" dirty="0">
              <a:solidFill>
                <a:srgbClr val="000000"/>
              </a:solidFill>
              <a:uFillTx/>
              <a:latin typeface="Calibri body"/>
              <a:cs typeface="Times New Roman" pitchFamily="18"/>
            </a:endParaRPr>
          </a:p>
          <a:p>
            <a:pPr marL="342900" marR="0" lvl="0" indent="-342900" algn="just" defTabSz="685763" rtl="0" fontAlgn="auto" hangingPunct="1">
              <a:lnSpc>
                <a:spcPct val="150000"/>
              </a:lnSpc>
              <a:spcBef>
                <a:spcPts val="0"/>
              </a:spcBef>
              <a:spcAft>
                <a:spcPts val="0"/>
              </a:spcAft>
              <a:buFont typeface="Wingdings" panose="05000000000000000000" pitchFamily="2" charset="2"/>
              <a:buChar char="Ø"/>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Credit Card Fraud Detection is a typical sample of classification.</a:t>
            </a:r>
            <a:endParaRPr lang="en-US" sz="1801" b="0" i="0" u="none" strike="noStrike" kern="0" cap="none" spc="0" baseline="0" dirty="0">
              <a:solidFill>
                <a:srgbClr val="000000"/>
              </a:solidFill>
              <a:effectLst>
                <a:outerShdw dist="19048" dir="2700000">
                  <a:srgbClr val="000000"/>
                </a:outerShdw>
              </a:effectLst>
              <a:uFillTx/>
              <a:latin typeface="Calibri body"/>
              <a:cs typeface="Times New Roman" pitchFamily="18"/>
            </a:endParaRPr>
          </a:p>
        </p:txBody>
      </p:sp>
      <p:sp>
        <p:nvSpPr>
          <p:cNvPr id="3" name="Rectangle 4">
            <a:extLst>
              <a:ext uri="{FF2B5EF4-FFF2-40B4-BE49-F238E27FC236}">
                <a16:creationId xmlns:a16="http://schemas.microsoft.com/office/drawing/2014/main" id="{E901B5CE-BAE0-43C2-BFA5-0E698C17AD93}"/>
              </a:ext>
            </a:extLst>
          </p:cNvPr>
          <p:cNvSpPr/>
          <p:nvPr/>
        </p:nvSpPr>
        <p:spPr>
          <a:xfrm>
            <a:off x="4548353" y="1066903"/>
            <a:ext cx="2507742" cy="592467"/>
          </a:xfrm>
          <a:prstGeom prst="rect">
            <a:avLst/>
          </a:prstGeom>
          <a:noFill/>
          <a:ln cap="flat">
            <a:noFill/>
            <a:prstDash val="solid"/>
          </a:ln>
        </p:spPr>
        <p:txBody>
          <a:bodyPr vert="horz" wrap="none" lIns="68580" tIns="34290" rIns="68580" bIns="34290" anchor="t" anchorCtr="1" compatLnSpc="1">
            <a:spAutoFit/>
          </a:bodyPr>
          <a:lstStyle/>
          <a:p>
            <a:pPr marL="0" marR="0" lvl="0" indent="0" algn="ctr" defTabSz="68576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dirty="0">
                <a:solidFill>
                  <a:schemeClr val="accent1"/>
                </a:solidFill>
                <a:uFillTx/>
                <a:latin typeface="Times New Roman" pitchFamily="18"/>
                <a:cs typeface="Times New Roman" pitchFamily="18"/>
              </a:rPr>
              <a:t>ABSTRACT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43">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B337D9-25BF-49FA-BE0C-D6DCCC538295}"/>
              </a:ext>
            </a:extLst>
          </p:cNvPr>
          <p:cNvSpPr txBox="1"/>
          <p:nvPr/>
        </p:nvSpPr>
        <p:spPr>
          <a:xfrm>
            <a:off x="4619136" y="678438"/>
            <a:ext cx="3827285" cy="615555"/>
          </a:xfrm>
          <a:prstGeom prst="rect">
            <a:avLst/>
          </a:prstGeom>
          <a:noFill/>
          <a:ln cap="flat">
            <a:noFill/>
          </a:ln>
        </p:spPr>
        <p:txBody>
          <a:bodyPr vert="horz" wrap="square" lIns="91440" tIns="45720" rIns="91440" bIns="45720" anchor="t" anchorCtr="0" compatLnSpc="1">
            <a:spAutoFit/>
          </a:bodyPr>
          <a:lstStyle/>
          <a:p>
            <a:pPr marL="0" marR="0" lvl="0" indent="0" algn="l"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dirty="0">
                <a:solidFill>
                  <a:schemeClr val="accent1"/>
                </a:solidFill>
                <a:uFillTx/>
                <a:latin typeface="Times New Roman" pitchFamily="18"/>
                <a:cs typeface="Times New Roman" pitchFamily="18"/>
              </a:rPr>
              <a:t>Conclusion</a:t>
            </a:r>
            <a:endParaRPr lang="en-IN" sz="3400" b="1" i="0" u="none" strike="noStrike" kern="0" cap="none" spc="0" baseline="0" dirty="0">
              <a:solidFill>
                <a:schemeClr val="accent1"/>
              </a:solidFill>
              <a:uFillTx/>
              <a:latin typeface="Times New Roman" pitchFamily="18"/>
              <a:cs typeface="Times New Roman" pitchFamily="18"/>
            </a:endParaRPr>
          </a:p>
        </p:txBody>
      </p:sp>
      <p:sp>
        <p:nvSpPr>
          <p:cNvPr id="3" name="TextBox 2">
            <a:extLst>
              <a:ext uri="{FF2B5EF4-FFF2-40B4-BE49-F238E27FC236}">
                <a16:creationId xmlns:a16="http://schemas.microsoft.com/office/drawing/2014/main" id="{FF3D2E84-9EEE-47C6-8EDE-B15E4CBA7C9A}"/>
              </a:ext>
            </a:extLst>
          </p:cNvPr>
          <p:cNvSpPr txBox="1"/>
          <p:nvPr/>
        </p:nvSpPr>
        <p:spPr>
          <a:xfrm>
            <a:off x="834314" y="1885363"/>
            <a:ext cx="10523372" cy="3785652"/>
          </a:xfrm>
          <a:prstGeom prst="rect">
            <a:avLst/>
          </a:prstGeom>
          <a:noFill/>
          <a:ln cap="flat">
            <a:noFill/>
          </a:ln>
        </p:spPr>
        <p:txBody>
          <a:bodyPr vert="horz" wrap="square" lIns="91440" tIns="45720" rIns="91440" bIns="45720" anchor="t" anchorCtr="0" compatLnSpc="1">
            <a:spAutoFit/>
          </a:bodyPr>
          <a:lstStyle/>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A</a:t>
            </a:r>
            <a:r>
              <a:rPr lang="en-US" sz="2000" b="0" i="0" u="none" strike="noStrike" kern="0" cap="none" spc="0" baseline="0" dirty="0">
                <a:solidFill>
                  <a:srgbClr val="000000"/>
                </a:solidFill>
                <a:uFillTx/>
                <a:latin typeface="Calibri body"/>
                <a:cs typeface="Times New Roman" pitchFamily="18"/>
              </a:rPr>
              <a:t>n act of criminal dishonesty. </a:t>
            </a: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2000" kern="0" dirty="0">
              <a:solidFill>
                <a:srgbClr val="000000"/>
              </a:solidFill>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the machine learning can be applied to get better results in fraud detection.</a:t>
            </a:r>
            <a:endParaRPr lang="en-IN" sz="1801" b="0" i="0" u="none" strike="noStrike" kern="0" cap="none" spc="0" baseline="0" dirty="0">
              <a:solidFill>
                <a:srgbClr val="000000"/>
              </a:solidFill>
              <a:uFillTx/>
              <a:latin typeface="Calibri body"/>
              <a:cs typeface="Times New Roman" pitchFamily="18"/>
            </a:endParaRP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Decision Tree Classifier gives the highest accuracy i.e., 97.98%</a:t>
            </a:r>
          </a:p>
          <a:p>
            <a:pPr marL="0" marR="0" lvl="0" indent="0" algn="just" defTabSz="914354"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The precision is also high of decision tree classifier it measures the count of true positives in a correct manner out of all positive predictions made.</a:t>
            </a:r>
          </a:p>
          <a:p>
            <a:pPr marL="0" marR="0" lvl="0" indent="0" algn="just" defTabSz="914354"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342881" marR="0" lvl="0" indent="-342881" algn="just" defTabSz="914354"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The recall of the Decision tree classifier is more out of the other models, it is the count of true positives in the correct manner out of all the actual positive values.</a:t>
            </a:r>
          </a:p>
          <a:p>
            <a:pPr marL="0" marR="0" lvl="0" indent="0" algn="just"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45">
    <p:bg>
      <p:bgPr>
        <a:solidFill>
          <a:srgbClr val="FFFFFF"/>
        </a:solidFill>
        <a:effectLst/>
      </p:bgPr>
    </p:bg>
    <p:spTree>
      <p:nvGrpSpPr>
        <p:cNvPr id="1" name=""/>
        <p:cNvGrpSpPr/>
        <p:nvPr/>
      </p:nvGrpSpPr>
      <p:grpSpPr>
        <a:xfrm>
          <a:off x="0" y="0"/>
          <a:ext cx="0" cy="0"/>
          <a:chOff x="0" y="0"/>
          <a:chExt cx="0" cy="0"/>
        </a:xfrm>
      </p:grpSpPr>
      <p:sp>
        <p:nvSpPr>
          <p:cNvPr id="2" name="Rectangle 31">
            <a:extLst>
              <a:ext uri="{FF2B5EF4-FFF2-40B4-BE49-F238E27FC236}">
                <a16:creationId xmlns:a16="http://schemas.microsoft.com/office/drawing/2014/main" id="{E2D379DD-A0C2-4D2E-845F-B2A2F2C19EB1}"/>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Right Triangle 33">
            <a:extLst>
              <a:ext uri="{FF2B5EF4-FFF2-40B4-BE49-F238E27FC236}">
                <a16:creationId xmlns:a16="http://schemas.microsoft.com/office/drawing/2014/main" id="{2A26D4F4-ADB2-4043-835B-EAD3574E44F4}"/>
              </a:ext>
            </a:extLst>
          </p:cNvPr>
          <p:cNvSpPr>
            <a:spLocks noMove="1" noResize="1"/>
          </p:cNvSpPr>
          <p:nvPr/>
        </p:nvSpPr>
        <p:spPr>
          <a:xfrm flipH="1">
            <a:off x="8576724" y="3335868"/>
            <a:ext cx="3291840" cy="3200400"/>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FFC0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35">
            <a:extLst>
              <a:ext uri="{FF2B5EF4-FFF2-40B4-BE49-F238E27FC236}">
                <a16:creationId xmlns:a16="http://schemas.microsoft.com/office/drawing/2014/main" id="{C72F2EF0-F0C8-455C-B6F6-4AB6519F4F9E}"/>
              </a:ext>
            </a:extLst>
          </p:cNvPr>
          <p:cNvSpPr>
            <a:spLocks noMove="1" noResize="1"/>
          </p:cNvSpPr>
          <p:nvPr/>
        </p:nvSpPr>
        <p:spPr>
          <a:xfrm>
            <a:off x="641771" y="623273"/>
            <a:ext cx="10905052" cy="5607878"/>
          </a:xfrm>
          <a:prstGeom prst="rect">
            <a:avLst/>
          </a:prstGeom>
          <a:noFill/>
          <a:ln w="19046"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1">
            <a:extLst>
              <a:ext uri="{FF2B5EF4-FFF2-40B4-BE49-F238E27FC236}">
                <a16:creationId xmlns:a16="http://schemas.microsoft.com/office/drawing/2014/main" id="{AD8569B3-48C0-49F8-A214-D9FF145C8D4D}"/>
              </a:ext>
            </a:extLst>
          </p:cNvPr>
          <p:cNvSpPr/>
          <p:nvPr/>
        </p:nvSpPr>
        <p:spPr>
          <a:xfrm>
            <a:off x="3888421" y="2658361"/>
            <a:ext cx="4972772" cy="1244608"/>
          </a:xfrm>
          <a:prstGeom prst="rect">
            <a:avLst/>
          </a:prstGeom>
          <a:noFill/>
          <a:ln cap="flat">
            <a:noFill/>
            <a:prstDash val="solid"/>
          </a:ln>
        </p:spPr>
        <p:txBody>
          <a:bodyPr vert="horz" wrap="square" lIns="91440" tIns="45720" rIns="91440" bIns="45720" anchor="b" anchorCtr="0" compatLnSpc="1">
            <a:normAutofit/>
          </a:bodyPr>
          <a:lstStyle/>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US" sz="6000" b="1" i="0" u="none" strike="noStrike" kern="1200" cap="none" spc="0" baseline="0">
                <a:solidFill>
                  <a:srgbClr val="0070C0"/>
                </a:solidFill>
                <a:effectLst>
                  <a:outerShdw dist="19048" dir="2700000">
                    <a:srgbClr val="000000"/>
                  </a:outerShdw>
                </a:effectLst>
                <a:uFillTx/>
                <a:latin typeface="Algerian" pitchFamily="82"/>
                <a:cs typeface="Times New Roman" pitchFamily="18"/>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BFC67650-CAE0-4F66-AEA6-CC38D9DA538C}"/>
              </a:ext>
            </a:extLst>
          </p:cNvPr>
          <p:cNvSpPr txBox="1"/>
          <p:nvPr/>
        </p:nvSpPr>
        <p:spPr>
          <a:xfrm>
            <a:off x="3874431" y="782433"/>
            <a:ext cx="3817857" cy="707882"/>
          </a:xfrm>
          <a:prstGeom prst="rect">
            <a:avLst/>
          </a:prstGeom>
          <a:noFill/>
          <a:ln cap="flat">
            <a:noFill/>
          </a:ln>
        </p:spPr>
        <p:txBody>
          <a:bodyPr vert="horz" wrap="square" lIns="91440" tIns="45720" rIns="91440" bIns="45720" anchor="t" anchorCtr="1" compatLnSpc="1">
            <a:sp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1" i="0" u="none" strike="noStrike" kern="0" cap="none" spc="0" baseline="0" dirty="0">
                <a:solidFill>
                  <a:schemeClr val="accent1"/>
                </a:solidFill>
                <a:uFillTx/>
                <a:latin typeface="Times New Roman" pitchFamily="18"/>
                <a:cs typeface="Times New Roman" pitchFamily="18"/>
              </a:rPr>
              <a:t>Contents</a:t>
            </a:r>
            <a:endParaRPr lang="en-IN" sz="4000" b="1" i="0" u="none" strike="noStrike" kern="0" cap="none" spc="0" baseline="0" dirty="0">
              <a:solidFill>
                <a:schemeClr val="accent1"/>
              </a:solidFill>
              <a:uFillTx/>
              <a:latin typeface="Times New Roman" pitchFamily="18"/>
              <a:cs typeface="Times New Roman" pitchFamily="18"/>
            </a:endParaRPr>
          </a:p>
        </p:txBody>
      </p:sp>
      <p:sp>
        <p:nvSpPr>
          <p:cNvPr id="3" name="TextBox 5">
            <a:extLst>
              <a:ext uri="{FF2B5EF4-FFF2-40B4-BE49-F238E27FC236}">
                <a16:creationId xmlns:a16="http://schemas.microsoft.com/office/drawing/2014/main" id="{58AE1A4E-146A-4692-93B4-EFDCB22EEC24}"/>
              </a:ext>
            </a:extLst>
          </p:cNvPr>
          <p:cNvSpPr txBox="1"/>
          <p:nvPr/>
        </p:nvSpPr>
        <p:spPr>
          <a:xfrm>
            <a:off x="1451738" y="1608511"/>
            <a:ext cx="7117241" cy="4467054"/>
          </a:xfrm>
          <a:prstGeom prst="rect">
            <a:avLst/>
          </a:prstGeom>
          <a:noFill/>
          <a:ln cap="flat">
            <a:noFill/>
          </a:ln>
        </p:spPr>
        <p:txBody>
          <a:bodyPr vert="horz" wrap="square" lIns="91440" tIns="45720" rIns="91440" bIns="45720" anchor="t" anchorCtr="0" compatLnSpc="1">
            <a:spAutoFit/>
          </a:bodyPr>
          <a:lstStyle/>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Introduction</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Project Pipeline</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Data Collection</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Analyzing Data</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Preprocessing</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Model Creation</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0" cap="none" spc="0" baseline="0">
                <a:solidFill>
                  <a:srgbClr val="000000"/>
                </a:solidFill>
                <a:uFillTx/>
                <a:latin typeface="Calibri body"/>
                <a:cs typeface="Times New Roman" pitchFamily="18"/>
              </a:rPr>
              <a:t>Evaluation of Models</a:t>
            </a:r>
          </a:p>
          <a:p>
            <a:pPr marL="285740" marR="0" lvl="0" indent="-285740" algn="l" defTabSz="457172" rtl="0" fontAlgn="auto" hangingPunct="1">
              <a:lnSpc>
                <a:spcPct val="15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IN" sz="2400" b="0" i="0" u="none" strike="noStrike" kern="0" cap="none" spc="0" baseline="0">
                <a:solidFill>
                  <a:srgbClr val="000000"/>
                </a:solidFill>
                <a:uFillTx/>
                <a:latin typeface="Calibri body"/>
                <a:cs typeface="Times New Roman" pitchFamily="18"/>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C1FCDFB1-1FF6-45B8-BDD5-E72583EC86EA}"/>
              </a:ext>
            </a:extLst>
          </p:cNvPr>
          <p:cNvSpPr txBox="1"/>
          <p:nvPr/>
        </p:nvSpPr>
        <p:spPr>
          <a:xfrm>
            <a:off x="556183" y="1640269"/>
            <a:ext cx="11076492" cy="3714863"/>
          </a:xfrm>
          <a:prstGeom prst="rect">
            <a:avLst/>
          </a:prstGeom>
          <a:noFill/>
          <a:ln cap="flat">
            <a:noFill/>
          </a:ln>
        </p:spPr>
        <p:txBody>
          <a:bodyPr vert="horz" wrap="square" lIns="68580" tIns="34290" rIns="68580" bIns="34290" anchor="t" anchorCtr="0" compatLnSpc="1">
            <a:spAutoFit/>
          </a:bodyPr>
          <a:lstStyle/>
          <a:p>
            <a:pPr marL="257165" marR="0" lvl="0" indent="-257165" algn="just" defTabSz="685763"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U</a:t>
            </a:r>
            <a:r>
              <a:rPr lang="en-US" sz="2000" b="0" i="0" u="none" strike="noStrike" kern="0" cap="none" spc="0" baseline="0" dirty="0">
                <a:solidFill>
                  <a:srgbClr val="000000"/>
                </a:solidFill>
                <a:uFillTx/>
                <a:latin typeface="Calibri body"/>
                <a:cs typeface="Times New Roman" pitchFamily="18"/>
              </a:rPr>
              <a:t>nauthorized and unwanted usage of an account.</a:t>
            </a:r>
          </a:p>
          <a:p>
            <a:pPr marL="257165" marR="0" lvl="0" indent="-257165" algn="just" defTabSz="685763"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257165" marR="0" lvl="0" indent="-257165" algn="just" defTabSz="685763"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Necessary prevention measures can be taken.</a:t>
            </a:r>
          </a:p>
          <a:p>
            <a:pPr marL="257165" marR="0" lvl="0" indent="-257165" algn="just" defTabSz="685763"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2000" kern="0" dirty="0">
              <a:solidFill>
                <a:srgbClr val="000000"/>
              </a:solidFill>
              <a:latin typeface="Calibri body"/>
              <a:cs typeface="Times New Roman" pitchFamily="18"/>
            </a:endParaRPr>
          </a:p>
          <a:p>
            <a:pPr marL="257165" marR="0" lvl="0" indent="-257165" algn="just" defTabSz="685763"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P</a:t>
            </a:r>
            <a:r>
              <a:rPr lang="en-US" sz="2000" b="0" i="0" u="none" strike="noStrike" kern="0" cap="none" spc="0" baseline="0" dirty="0">
                <a:solidFill>
                  <a:srgbClr val="000000"/>
                </a:solidFill>
                <a:uFillTx/>
                <a:latin typeface="Calibri body"/>
                <a:cs typeface="Times New Roman" pitchFamily="18"/>
              </a:rPr>
              <a:t>rotect against similar occurrences in the future.</a:t>
            </a:r>
          </a:p>
          <a:p>
            <a:pPr marL="0" marR="0" lvl="0" indent="0" algn="just" defTabSz="685763"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257165" marR="0" lvl="0" indent="-257165" algn="just" defTabSz="685763"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Fraud detection involves monitoring the activities of populations of users in order to estimate, perceive or avoid objectionable behavior, which consists of fraud, and defaulting.</a:t>
            </a:r>
          </a:p>
        </p:txBody>
      </p:sp>
      <p:sp>
        <p:nvSpPr>
          <p:cNvPr id="3" name="TextBox 4">
            <a:extLst>
              <a:ext uri="{FF2B5EF4-FFF2-40B4-BE49-F238E27FC236}">
                <a16:creationId xmlns:a16="http://schemas.microsoft.com/office/drawing/2014/main" id="{0155DEF4-9797-4F71-8318-36A775211A5C}"/>
              </a:ext>
            </a:extLst>
          </p:cNvPr>
          <p:cNvSpPr txBox="1"/>
          <p:nvPr/>
        </p:nvSpPr>
        <p:spPr>
          <a:xfrm>
            <a:off x="4788045" y="748921"/>
            <a:ext cx="2615933" cy="592467"/>
          </a:xfrm>
          <a:prstGeom prst="rect">
            <a:avLst/>
          </a:prstGeom>
          <a:noFill/>
          <a:ln cap="flat">
            <a:noFill/>
          </a:ln>
        </p:spPr>
        <p:txBody>
          <a:bodyPr vert="horz" wrap="square" lIns="68580" tIns="34290" rIns="68580" bIns="34290" anchor="t" anchorCtr="1" compatLnSpc="1">
            <a:spAutoFit/>
          </a:bodyPr>
          <a:lstStyle/>
          <a:p>
            <a:pPr marL="0" marR="0" lvl="0" indent="0" algn="ctr" defTabSz="685763"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dirty="0">
                <a:solidFill>
                  <a:schemeClr val="accent1"/>
                </a:solidFill>
                <a:uFillTx/>
                <a:latin typeface="Times New Roman" pitchFamily="18"/>
                <a:cs typeface="Times New Roman" pitchFamily="18"/>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36">
    <p:spTree>
      <p:nvGrpSpPr>
        <p:cNvPr id="1" name=""/>
        <p:cNvGrpSpPr/>
        <p:nvPr/>
      </p:nvGrpSpPr>
      <p:grpSpPr>
        <a:xfrm>
          <a:off x="0" y="0"/>
          <a:ext cx="0" cy="0"/>
          <a:chOff x="0" y="0"/>
          <a:chExt cx="0" cy="0"/>
        </a:xfrm>
      </p:grpSpPr>
      <p:sp>
        <p:nvSpPr>
          <p:cNvPr id="2" name="TextBox 21">
            <a:extLst>
              <a:ext uri="{FF2B5EF4-FFF2-40B4-BE49-F238E27FC236}">
                <a16:creationId xmlns:a16="http://schemas.microsoft.com/office/drawing/2014/main" id="{3AEDAC9E-3146-405C-9E5B-6604B75B2C5D}"/>
              </a:ext>
            </a:extLst>
          </p:cNvPr>
          <p:cNvSpPr txBox="1"/>
          <p:nvPr/>
        </p:nvSpPr>
        <p:spPr>
          <a:xfrm>
            <a:off x="3054772" y="213311"/>
            <a:ext cx="5210589" cy="707891"/>
          </a:xfrm>
          <a:prstGeom prst="rect">
            <a:avLst/>
          </a:prstGeom>
          <a:noFill/>
          <a:ln cap="flat">
            <a:noFill/>
          </a:ln>
        </p:spPr>
        <p:txBody>
          <a:bodyPr vert="horz" wrap="square" lIns="91440" tIns="45720" rIns="91440" bIns="45720" anchor="t" anchorCtr="0" compatLnSpc="1">
            <a:spAutoFit/>
          </a:bodyPr>
          <a:lstStyle/>
          <a:p>
            <a:pPr marL="0" marR="0" lvl="0" indent="0" algn="just"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1" i="0" u="none" strike="noStrike" kern="0" cap="none" spc="0" baseline="0" dirty="0">
                <a:solidFill>
                  <a:srgbClr val="000000"/>
                </a:solidFill>
                <a:uFillTx/>
                <a:latin typeface="Times New Roman" pitchFamily="18"/>
                <a:cs typeface="Times New Roman" pitchFamily="18"/>
              </a:rPr>
              <a:t>           </a:t>
            </a:r>
            <a:r>
              <a:rPr lang="en-US" sz="3800" b="1" i="0" u="none" strike="noStrike" kern="0" cap="none" spc="0" baseline="0" dirty="0">
                <a:solidFill>
                  <a:schemeClr val="accent1"/>
                </a:solidFill>
                <a:uFillTx/>
                <a:latin typeface="Times New Roman" pitchFamily="18"/>
                <a:cs typeface="Times New Roman" pitchFamily="18"/>
              </a:rPr>
              <a:t>Project Pipeline</a:t>
            </a:r>
          </a:p>
        </p:txBody>
      </p:sp>
      <p:grpSp>
        <p:nvGrpSpPr>
          <p:cNvPr id="3" name="Group 40">
            <a:extLst>
              <a:ext uri="{FF2B5EF4-FFF2-40B4-BE49-F238E27FC236}">
                <a16:creationId xmlns:a16="http://schemas.microsoft.com/office/drawing/2014/main" id="{33C0438B-7998-4A29-B46E-1958F39DA501}"/>
              </a:ext>
            </a:extLst>
          </p:cNvPr>
          <p:cNvGrpSpPr/>
          <p:nvPr/>
        </p:nvGrpSpPr>
        <p:grpSpPr>
          <a:xfrm>
            <a:off x="2205880" y="1116628"/>
            <a:ext cx="7673416" cy="5425592"/>
            <a:chOff x="2205880" y="1116628"/>
            <a:chExt cx="7673416" cy="5425592"/>
          </a:xfrm>
        </p:grpSpPr>
        <p:sp>
          <p:nvSpPr>
            <p:cNvPr id="4" name="Freeform: Shape 2">
              <a:extLst>
                <a:ext uri="{FF2B5EF4-FFF2-40B4-BE49-F238E27FC236}">
                  <a16:creationId xmlns:a16="http://schemas.microsoft.com/office/drawing/2014/main" id="{FAD5F875-BE7A-41A9-A645-910ACDCC1D43}"/>
                </a:ext>
              </a:extLst>
            </p:cNvPr>
            <p:cNvSpPr/>
            <p:nvPr/>
          </p:nvSpPr>
          <p:spPr>
            <a:xfrm>
              <a:off x="2210479" y="5672580"/>
              <a:ext cx="7663366" cy="533771"/>
            </a:xfrm>
            <a:custGeom>
              <a:avLst/>
              <a:gdLst>
                <a:gd name="f0" fmla="val 10800000"/>
                <a:gd name="f1" fmla="val 5400000"/>
                <a:gd name="f2" fmla="val 180"/>
                <a:gd name="f3" fmla="val w"/>
                <a:gd name="f4" fmla="val h"/>
                <a:gd name="f5" fmla="val 0"/>
                <a:gd name="f6" fmla="val 8072336"/>
                <a:gd name="f7" fmla="val 518319"/>
                <a:gd name="f8" fmla="+- 0 0 -90"/>
                <a:gd name="f9" fmla="*/ f3 1 8072336"/>
                <a:gd name="f10" fmla="*/ f4 1 518319"/>
                <a:gd name="f11" fmla="+- f7 0 f5"/>
                <a:gd name="f12" fmla="+- f6 0 f5"/>
                <a:gd name="f13" fmla="*/ f8 f0 1"/>
                <a:gd name="f14" fmla="*/ f12 1 8072336"/>
                <a:gd name="f15" fmla="*/ f11 1 518319"/>
                <a:gd name="f16" fmla="*/ 0 f12 1"/>
                <a:gd name="f17" fmla="*/ 0 f11 1"/>
                <a:gd name="f18" fmla="*/ 8072336 f12 1"/>
                <a:gd name="f19" fmla="*/ 518319 f11 1"/>
                <a:gd name="f20" fmla="*/ f13 1 f2"/>
                <a:gd name="f21" fmla="*/ f16 1 8072336"/>
                <a:gd name="f22" fmla="*/ f17 1 518319"/>
                <a:gd name="f23" fmla="*/ f18 1 8072336"/>
                <a:gd name="f24" fmla="*/ f19 1 518319"/>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8072336" h="518319">
                  <a:moveTo>
                    <a:pt x="f5" y="f5"/>
                  </a:moveTo>
                  <a:lnTo>
                    <a:pt x="f6" y="f5"/>
                  </a:lnTo>
                  <a:lnTo>
                    <a:pt x="f6" y="f7"/>
                  </a:lnTo>
                  <a:lnTo>
                    <a:pt x="f5" y="f7"/>
                  </a:lnTo>
                  <a:lnTo>
                    <a:pt x="f5" y="f5"/>
                  </a:lnTo>
                  <a:close/>
                </a:path>
              </a:pathLst>
            </a:custGeom>
            <a:solidFill>
              <a:srgbClr val="C55A11"/>
            </a:solidFill>
            <a:ln w="12701" cap="flat">
              <a:solidFill>
                <a:srgbClr val="FFFFFF"/>
              </a:solidFill>
              <a:prstDash val="solid"/>
              <a:miter/>
            </a:ln>
          </p:spPr>
          <p:txBody>
            <a:bodyPr vert="horz" wrap="square" lIns="192024" tIns="192024" rIns="192024" bIns="192024" anchor="ctr" anchorCtr="1" compatLnSpc="1">
              <a:noAutofit/>
            </a:bodyPr>
            <a:lstStyle/>
            <a:p>
              <a:pPr marL="0" marR="0" lvl="0" indent="0" algn="ctr" defTabSz="1200095" rtl="0" fontAlgn="auto" hangingPunct="1">
                <a:lnSpc>
                  <a:spcPct val="90000"/>
                </a:lnSpc>
                <a:spcBef>
                  <a:spcPts val="0"/>
                </a:spcBef>
                <a:spcAft>
                  <a:spcPts val="1125"/>
                </a:spcAft>
                <a:buNone/>
                <a:tabLst/>
                <a:defRPr sz="1800" b="0" i="0" u="none" strike="noStrike" kern="0" cap="none" spc="0" baseline="0">
                  <a:solidFill>
                    <a:srgbClr val="000000"/>
                  </a:solidFill>
                  <a:uFillTx/>
                </a:defRPr>
              </a:pPr>
              <a:r>
                <a:rPr lang="en-US" sz="2700" b="1" i="0" u="none" strike="noStrike" kern="0" cap="none" spc="0" baseline="0">
                  <a:solidFill>
                    <a:srgbClr val="FFFFFF"/>
                  </a:solidFill>
                  <a:uFillTx/>
                  <a:latin typeface="Calibri"/>
                </a:rPr>
                <a:t>Evaluation Of Models</a:t>
              </a:r>
            </a:p>
          </p:txBody>
        </p:sp>
        <p:sp>
          <p:nvSpPr>
            <p:cNvPr id="5" name="Freeform: Shape 4">
              <a:extLst>
                <a:ext uri="{FF2B5EF4-FFF2-40B4-BE49-F238E27FC236}">
                  <a16:creationId xmlns:a16="http://schemas.microsoft.com/office/drawing/2014/main" id="{A1D6F3EA-D5BF-4195-92B0-3141A0AEE6A9}"/>
                </a:ext>
              </a:extLst>
            </p:cNvPr>
            <p:cNvSpPr/>
            <p:nvPr/>
          </p:nvSpPr>
          <p:spPr>
            <a:xfrm>
              <a:off x="2210479" y="6219072"/>
              <a:ext cx="1757312" cy="321329"/>
            </a:xfrm>
            <a:custGeom>
              <a:avLst/>
              <a:gdLst>
                <a:gd name="f0" fmla="val 10800000"/>
                <a:gd name="f1" fmla="val 5400000"/>
                <a:gd name="f2" fmla="val 180"/>
                <a:gd name="f3" fmla="val w"/>
                <a:gd name="f4" fmla="val h"/>
                <a:gd name="f5" fmla="val 0"/>
                <a:gd name="f6" fmla="val 2688150"/>
                <a:gd name="f7" fmla="val 238355"/>
                <a:gd name="f8" fmla="+- 0 0 -90"/>
                <a:gd name="f9" fmla="*/ f3 1 2688150"/>
                <a:gd name="f10" fmla="*/ f4 1 238355"/>
                <a:gd name="f11" fmla="+- f7 0 f5"/>
                <a:gd name="f12" fmla="+- f6 0 f5"/>
                <a:gd name="f13" fmla="*/ f8 f0 1"/>
                <a:gd name="f14" fmla="*/ f12 1 2688150"/>
                <a:gd name="f15" fmla="*/ f11 1 238355"/>
                <a:gd name="f16" fmla="*/ 0 f12 1"/>
                <a:gd name="f17" fmla="*/ 0 f11 1"/>
                <a:gd name="f18" fmla="*/ 2688150 f12 1"/>
                <a:gd name="f19" fmla="*/ 238355 f11 1"/>
                <a:gd name="f20" fmla="*/ f13 1 f2"/>
                <a:gd name="f21" fmla="*/ f16 1 2688150"/>
                <a:gd name="f22" fmla="*/ f17 1 238355"/>
                <a:gd name="f23" fmla="*/ f18 1 2688150"/>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688150"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Accuracy</a:t>
              </a:r>
            </a:p>
          </p:txBody>
        </p:sp>
        <p:sp>
          <p:nvSpPr>
            <p:cNvPr id="6" name="Freeform: Shape 5">
              <a:extLst>
                <a:ext uri="{FF2B5EF4-FFF2-40B4-BE49-F238E27FC236}">
                  <a16:creationId xmlns:a16="http://schemas.microsoft.com/office/drawing/2014/main" id="{3EB657D2-FB27-472C-9F91-54562932E1BB}"/>
                </a:ext>
              </a:extLst>
            </p:cNvPr>
            <p:cNvSpPr/>
            <p:nvPr/>
          </p:nvSpPr>
          <p:spPr>
            <a:xfrm>
              <a:off x="3967791" y="6219072"/>
              <a:ext cx="1693048" cy="323148"/>
            </a:xfrm>
            <a:custGeom>
              <a:avLst/>
              <a:gdLst>
                <a:gd name="f0" fmla="val 10800000"/>
                <a:gd name="f1" fmla="val 5400000"/>
                <a:gd name="f2" fmla="val 180"/>
                <a:gd name="f3" fmla="val w"/>
                <a:gd name="f4" fmla="val h"/>
                <a:gd name="f5" fmla="val 0"/>
                <a:gd name="f6" fmla="val 2688150"/>
                <a:gd name="f7" fmla="val 238355"/>
                <a:gd name="f8" fmla="+- 0 0 -90"/>
                <a:gd name="f9" fmla="*/ f3 1 2688150"/>
                <a:gd name="f10" fmla="*/ f4 1 238355"/>
                <a:gd name="f11" fmla="+- f7 0 f5"/>
                <a:gd name="f12" fmla="+- f6 0 f5"/>
                <a:gd name="f13" fmla="*/ f8 f0 1"/>
                <a:gd name="f14" fmla="*/ f12 1 2688150"/>
                <a:gd name="f15" fmla="*/ f11 1 238355"/>
                <a:gd name="f16" fmla="*/ 0 f12 1"/>
                <a:gd name="f17" fmla="*/ 0 f11 1"/>
                <a:gd name="f18" fmla="*/ 2688150 f12 1"/>
                <a:gd name="f19" fmla="*/ 238355 f11 1"/>
                <a:gd name="f20" fmla="*/ f13 1 f2"/>
                <a:gd name="f21" fmla="*/ f16 1 2688150"/>
                <a:gd name="f22" fmla="*/ f17 1 238355"/>
                <a:gd name="f23" fmla="*/ f18 1 2688150"/>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688150"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Precision</a:t>
              </a:r>
            </a:p>
          </p:txBody>
        </p:sp>
        <p:sp>
          <p:nvSpPr>
            <p:cNvPr id="7" name="Freeform: Shape 6">
              <a:extLst>
                <a:ext uri="{FF2B5EF4-FFF2-40B4-BE49-F238E27FC236}">
                  <a16:creationId xmlns:a16="http://schemas.microsoft.com/office/drawing/2014/main" id="{8BD69540-8FD7-4ADB-81B6-64FE3BD8E550}"/>
                </a:ext>
              </a:extLst>
            </p:cNvPr>
            <p:cNvSpPr/>
            <p:nvPr/>
          </p:nvSpPr>
          <p:spPr>
            <a:xfrm>
              <a:off x="7545647" y="6206352"/>
              <a:ext cx="2328199" cy="321329"/>
            </a:xfrm>
            <a:custGeom>
              <a:avLst/>
              <a:gdLst>
                <a:gd name="f0" fmla="val 10800000"/>
                <a:gd name="f1" fmla="val 5400000"/>
                <a:gd name="f2" fmla="val 180"/>
                <a:gd name="f3" fmla="val w"/>
                <a:gd name="f4" fmla="val h"/>
                <a:gd name="f5" fmla="val 0"/>
                <a:gd name="f6" fmla="val 2688150"/>
                <a:gd name="f7" fmla="val 238355"/>
                <a:gd name="f8" fmla="+- 0 0 -90"/>
                <a:gd name="f9" fmla="*/ f3 1 2688150"/>
                <a:gd name="f10" fmla="*/ f4 1 238355"/>
                <a:gd name="f11" fmla="+- f7 0 f5"/>
                <a:gd name="f12" fmla="+- f6 0 f5"/>
                <a:gd name="f13" fmla="*/ f8 f0 1"/>
                <a:gd name="f14" fmla="*/ f12 1 2688150"/>
                <a:gd name="f15" fmla="*/ f11 1 238355"/>
                <a:gd name="f16" fmla="*/ 0 f12 1"/>
                <a:gd name="f17" fmla="*/ 0 f11 1"/>
                <a:gd name="f18" fmla="*/ 2688150 f12 1"/>
                <a:gd name="f19" fmla="*/ 238355 f11 1"/>
                <a:gd name="f20" fmla="*/ f13 1 f2"/>
                <a:gd name="f21" fmla="*/ f16 1 2688150"/>
                <a:gd name="f22" fmla="*/ f17 1 238355"/>
                <a:gd name="f23" fmla="*/ f18 1 2688150"/>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688150"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Confusion Matrix</a:t>
              </a:r>
            </a:p>
          </p:txBody>
        </p:sp>
        <p:sp>
          <p:nvSpPr>
            <p:cNvPr id="8" name="Freeform: Shape 7">
              <a:extLst>
                <a:ext uri="{FF2B5EF4-FFF2-40B4-BE49-F238E27FC236}">
                  <a16:creationId xmlns:a16="http://schemas.microsoft.com/office/drawing/2014/main" id="{62D27E0D-3A48-4EDA-9399-0C1EC0167307}"/>
                </a:ext>
              </a:extLst>
            </p:cNvPr>
            <p:cNvSpPr/>
            <p:nvPr/>
          </p:nvSpPr>
          <p:spPr>
            <a:xfrm>
              <a:off x="2205880" y="4528437"/>
              <a:ext cx="7673416" cy="1133773"/>
            </a:xfrm>
            <a:custGeom>
              <a:avLst/>
              <a:gdLst>
                <a:gd name="f0" fmla="val 10800000"/>
                <a:gd name="f1" fmla="val 5400000"/>
                <a:gd name="f2" fmla="val 180"/>
                <a:gd name="f3" fmla="val w"/>
                <a:gd name="f4" fmla="val h"/>
                <a:gd name="f5" fmla="val 0"/>
                <a:gd name="f6" fmla="val 8072336"/>
                <a:gd name="f7" fmla="val 797175"/>
                <a:gd name="f8" fmla="val 517980"/>
                <a:gd name="f9" fmla="val 4135815"/>
                <a:gd name="f10" fmla="val 597881"/>
                <a:gd name="f11" fmla="val 4235462"/>
                <a:gd name="f12" fmla="val 4036168"/>
                <a:gd name="f13" fmla="val 797174"/>
                <a:gd name="f14" fmla="val 3836874"/>
                <a:gd name="f15" fmla="val 3936521"/>
                <a:gd name="f16" fmla="val 1"/>
                <a:gd name="f17" fmla="+- 0 0 -90"/>
                <a:gd name="f18" fmla="*/ f3 1 8072336"/>
                <a:gd name="f19" fmla="*/ f4 1 797175"/>
                <a:gd name="f20" fmla="+- f7 0 f5"/>
                <a:gd name="f21" fmla="+- f6 0 f5"/>
                <a:gd name="f22" fmla="*/ f17 f0 1"/>
                <a:gd name="f23" fmla="*/ f21 1 8072336"/>
                <a:gd name="f24" fmla="*/ f20 1 797175"/>
                <a:gd name="f25" fmla="*/ 0 f21 1"/>
                <a:gd name="f26" fmla="*/ 279195 f20 1"/>
                <a:gd name="f27" fmla="*/ 3936521 f21 1"/>
                <a:gd name="f28" fmla="*/ 199294 f20 1"/>
                <a:gd name="f29" fmla="*/ 3836874 f21 1"/>
                <a:gd name="f30" fmla="*/ 4036168 f21 1"/>
                <a:gd name="f31" fmla="*/ 0 f20 1"/>
                <a:gd name="f32" fmla="*/ 4235462 f21 1"/>
                <a:gd name="f33" fmla="*/ 4135815 f21 1"/>
                <a:gd name="f34" fmla="*/ 8072336 f21 1"/>
                <a:gd name="f35" fmla="*/ 797175 f20 1"/>
                <a:gd name="f36" fmla="*/ f22 1 f2"/>
                <a:gd name="f37" fmla="*/ f25 1 8072336"/>
                <a:gd name="f38" fmla="*/ f26 1 797175"/>
                <a:gd name="f39" fmla="*/ f27 1 8072336"/>
                <a:gd name="f40" fmla="*/ f28 1 797175"/>
                <a:gd name="f41" fmla="*/ f29 1 8072336"/>
                <a:gd name="f42" fmla="*/ f30 1 8072336"/>
                <a:gd name="f43" fmla="*/ f31 1 797175"/>
                <a:gd name="f44" fmla="*/ f32 1 8072336"/>
                <a:gd name="f45" fmla="*/ f33 1 8072336"/>
                <a:gd name="f46" fmla="*/ f34 1 8072336"/>
                <a:gd name="f47" fmla="*/ f35 1 797175"/>
                <a:gd name="f48" fmla="*/ f5 1 f23"/>
                <a:gd name="f49" fmla="*/ f6 1 f23"/>
                <a:gd name="f50" fmla="*/ f5 1 f24"/>
                <a:gd name="f51" fmla="*/ f7 1 f24"/>
                <a:gd name="f52" fmla="+- f36 0 f1"/>
                <a:gd name="f53" fmla="*/ f37 1 f23"/>
                <a:gd name="f54" fmla="*/ f38 1 f24"/>
                <a:gd name="f55" fmla="*/ f39 1 f23"/>
                <a:gd name="f56" fmla="*/ f40 1 f24"/>
                <a:gd name="f57" fmla="*/ f41 1 f23"/>
                <a:gd name="f58" fmla="*/ f42 1 f23"/>
                <a:gd name="f59" fmla="*/ f43 1 f24"/>
                <a:gd name="f60" fmla="*/ f44 1 f23"/>
                <a:gd name="f61" fmla="*/ f45 1 f23"/>
                <a:gd name="f62" fmla="*/ f46 1 f23"/>
                <a:gd name="f63" fmla="*/ f47 1 f24"/>
                <a:gd name="f64" fmla="*/ f48 f18 1"/>
                <a:gd name="f65" fmla="*/ f49 f18 1"/>
                <a:gd name="f66" fmla="*/ f51 f19 1"/>
                <a:gd name="f67" fmla="*/ f50 f19 1"/>
                <a:gd name="f68" fmla="*/ f53 f18 1"/>
                <a:gd name="f69" fmla="*/ f54 f19 1"/>
                <a:gd name="f70" fmla="*/ f55 f18 1"/>
                <a:gd name="f71" fmla="*/ f56 f19 1"/>
                <a:gd name="f72" fmla="*/ f57 f18 1"/>
                <a:gd name="f73" fmla="*/ f58 f18 1"/>
                <a:gd name="f74" fmla="*/ f59 f19 1"/>
                <a:gd name="f75" fmla="*/ f60 f18 1"/>
                <a:gd name="f76" fmla="*/ f61 f18 1"/>
                <a:gd name="f77" fmla="*/ f62 f18 1"/>
                <a:gd name="f78" fmla="*/ f63 f19 1"/>
              </a:gdLst>
              <a:ahLst/>
              <a:cxnLst>
                <a:cxn ang="3cd4">
                  <a:pos x="hc" y="t"/>
                </a:cxn>
                <a:cxn ang="0">
                  <a:pos x="r" y="vc"/>
                </a:cxn>
                <a:cxn ang="cd4">
                  <a:pos x="hc" y="b"/>
                </a:cxn>
                <a:cxn ang="cd2">
                  <a:pos x="l" y="vc"/>
                </a:cxn>
                <a:cxn ang="f52">
                  <a:pos x="f68" y="f69"/>
                </a:cxn>
                <a:cxn ang="f52">
                  <a:pos x="f70" y="f69"/>
                </a:cxn>
                <a:cxn ang="f52">
                  <a:pos x="f70" y="f71"/>
                </a:cxn>
                <a:cxn ang="f52">
                  <a:pos x="f72" y="f71"/>
                </a:cxn>
                <a:cxn ang="f52">
                  <a:pos x="f73" y="f74"/>
                </a:cxn>
                <a:cxn ang="f52">
                  <a:pos x="f75" y="f71"/>
                </a:cxn>
                <a:cxn ang="f52">
                  <a:pos x="f76" y="f71"/>
                </a:cxn>
                <a:cxn ang="f52">
                  <a:pos x="f76" y="f69"/>
                </a:cxn>
                <a:cxn ang="f52">
                  <a:pos x="f77" y="f69"/>
                </a:cxn>
                <a:cxn ang="f52">
                  <a:pos x="f77" y="f78"/>
                </a:cxn>
                <a:cxn ang="f52">
                  <a:pos x="f68" y="f78"/>
                </a:cxn>
                <a:cxn ang="f52">
                  <a:pos x="f68" y="f69"/>
                </a:cxn>
              </a:cxnLst>
              <a:rect l="f64" t="f67" r="f65" b="f66"/>
              <a:pathLst>
                <a:path w="8072336" h="797175">
                  <a:moveTo>
                    <a:pt x="f6" y="f8"/>
                  </a:moveTo>
                  <a:lnTo>
                    <a:pt x="f9" y="f8"/>
                  </a:lnTo>
                  <a:lnTo>
                    <a:pt x="f9" y="f10"/>
                  </a:lnTo>
                  <a:lnTo>
                    <a:pt x="f11" y="f10"/>
                  </a:lnTo>
                  <a:lnTo>
                    <a:pt x="f12" y="f13"/>
                  </a:lnTo>
                  <a:lnTo>
                    <a:pt x="f14" y="f10"/>
                  </a:lnTo>
                  <a:lnTo>
                    <a:pt x="f15" y="f10"/>
                  </a:lnTo>
                  <a:lnTo>
                    <a:pt x="f15" y="f8"/>
                  </a:lnTo>
                  <a:lnTo>
                    <a:pt x="f5" y="f8"/>
                  </a:lnTo>
                  <a:lnTo>
                    <a:pt x="f5" y="f16"/>
                  </a:lnTo>
                  <a:lnTo>
                    <a:pt x="f6" y="f16"/>
                  </a:lnTo>
                  <a:lnTo>
                    <a:pt x="f6" y="f8"/>
                  </a:lnTo>
                  <a:close/>
                </a:path>
              </a:pathLst>
            </a:custGeom>
            <a:solidFill>
              <a:srgbClr val="C55A11"/>
            </a:solidFill>
            <a:ln w="12701" cap="flat">
              <a:solidFill>
                <a:srgbClr val="FFFFFF"/>
              </a:solidFill>
              <a:prstDash val="solid"/>
              <a:miter/>
            </a:ln>
          </p:spPr>
          <p:txBody>
            <a:bodyPr vert="horz" wrap="square" lIns="128016" tIns="128016" rIns="128016" bIns="516041" anchor="ctr" anchorCtr="1" compatLnSpc="1">
              <a:noAutofit/>
            </a:bodyPr>
            <a:lstStyle/>
            <a:p>
              <a:pPr marL="0" marR="0" lvl="0" indent="0" algn="ctr" defTabSz="800063" rtl="0" fontAlgn="auto" hangingPunct="1">
                <a:lnSpc>
                  <a:spcPct val="100000"/>
                </a:lnSpc>
                <a:spcBef>
                  <a:spcPts val="0"/>
                </a:spcBef>
                <a:spcAft>
                  <a:spcPts val="750"/>
                </a:spcAft>
                <a:buNone/>
                <a:tabLst/>
                <a:defRPr sz="1800" b="0" i="0" u="none" strike="noStrike" kern="0" cap="none" spc="0" baseline="0">
                  <a:solidFill>
                    <a:srgbClr val="000000"/>
                  </a:solidFill>
                  <a:uFillTx/>
                </a:defRPr>
              </a:pPr>
              <a:r>
                <a:rPr lang="en-US" sz="2800" b="1" i="0" u="none" strike="noStrike" kern="0" cap="none" spc="0" baseline="0">
                  <a:solidFill>
                    <a:srgbClr val="FFFFFF"/>
                  </a:solidFill>
                  <a:uFillTx/>
                  <a:latin typeface="Calibri"/>
                </a:rPr>
                <a:t>Model Creation</a:t>
              </a:r>
              <a:endParaRPr lang="en-US" sz="1801" b="1" i="0" u="none" strike="noStrike" kern="0" cap="none" spc="0" baseline="0">
                <a:solidFill>
                  <a:srgbClr val="FFFFFF"/>
                </a:solidFill>
                <a:uFillTx/>
                <a:latin typeface="Calibri"/>
              </a:endParaRPr>
            </a:p>
          </p:txBody>
        </p:sp>
        <p:sp>
          <p:nvSpPr>
            <p:cNvPr id="9" name="Freeform: Shape 8">
              <a:extLst>
                <a:ext uri="{FF2B5EF4-FFF2-40B4-BE49-F238E27FC236}">
                  <a16:creationId xmlns:a16="http://schemas.microsoft.com/office/drawing/2014/main" id="{8956704A-A543-4B6F-844E-EBF081766D3A}"/>
                </a:ext>
              </a:extLst>
            </p:cNvPr>
            <p:cNvSpPr/>
            <p:nvPr/>
          </p:nvSpPr>
          <p:spPr>
            <a:xfrm>
              <a:off x="2211330" y="5026246"/>
              <a:ext cx="2553617" cy="320259"/>
            </a:xfrm>
            <a:custGeom>
              <a:avLst/>
              <a:gdLst>
                <a:gd name="f0" fmla="val 10800000"/>
                <a:gd name="f1" fmla="val 5400000"/>
                <a:gd name="f2" fmla="val 180"/>
                <a:gd name="f3" fmla="val w"/>
                <a:gd name="f4" fmla="val h"/>
                <a:gd name="f5" fmla="val 0"/>
                <a:gd name="f6" fmla="val 2018084"/>
                <a:gd name="f7" fmla="val 238355"/>
                <a:gd name="f8" fmla="+- 0 0 -90"/>
                <a:gd name="f9" fmla="*/ f3 1 2018084"/>
                <a:gd name="f10" fmla="*/ f4 1 238355"/>
                <a:gd name="f11" fmla="+- f7 0 f5"/>
                <a:gd name="f12" fmla="+- f6 0 f5"/>
                <a:gd name="f13" fmla="*/ f8 f0 1"/>
                <a:gd name="f14" fmla="*/ f12 1 2018084"/>
                <a:gd name="f15" fmla="*/ f11 1 238355"/>
                <a:gd name="f16" fmla="*/ 0 f12 1"/>
                <a:gd name="f17" fmla="*/ 0 f11 1"/>
                <a:gd name="f18" fmla="*/ 2018084 f12 1"/>
                <a:gd name="f19" fmla="*/ 238355 f11 1"/>
                <a:gd name="f20" fmla="*/ f13 1 f2"/>
                <a:gd name="f21" fmla="*/ f16 1 2018084"/>
                <a:gd name="f22" fmla="*/ f17 1 238355"/>
                <a:gd name="f23" fmla="*/ f18 1 2018084"/>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18084"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Logistic Regression</a:t>
              </a:r>
            </a:p>
          </p:txBody>
        </p:sp>
        <p:sp>
          <p:nvSpPr>
            <p:cNvPr id="10" name="Freeform: Shape 9">
              <a:extLst>
                <a:ext uri="{FF2B5EF4-FFF2-40B4-BE49-F238E27FC236}">
                  <a16:creationId xmlns:a16="http://schemas.microsoft.com/office/drawing/2014/main" id="{BDD9A2A4-BA07-4A23-ABA1-CCEB305FC3A0}"/>
                </a:ext>
              </a:extLst>
            </p:cNvPr>
            <p:cNvSpPr/>
            <p:nvPr/>
          </p:nvSpPr>
          <p:spPr>
            <a:xfrm>
              <a:off x="4764938" y="5021711"/>
              <a:ext cx="2702262" cy="320259"/>
            </a:xfrm>
            <a:custGeom>
              <a:avLst/>
              <a:gdLst>
                <a:gd name="f0" fmla="val 10800000"/>
                <a:gd name="f1" fmla="val 5400000"/>
                <a:gd name="f2" fmla="val 180"/>
                <a:gd name="f3" fmla="val w"/>
                <a:gd name="f4" fmla="val h"/>
                <a:gd name="f5" fmla="val 0"/>
                <a:gd name="f6" fmla="val 2018084"/>
                <a:gd name="f7" fmla="val 238355"/>
                <a:gd name="f8" fmla="+- 0 0 -90"/>
                <a:gd name="f9" fmla="*/ f3 1 2018084"/>
                <a:gd name="f10" fmla="*/ f4 1 238355"/>
                <a:gd name="f11" fmla="+- f7 0 f5"/>
                <a:gd name="f12" fmla="+- f6 0 f5"/>
                <a:gd name="f13" fmla="*/ f8 f0 1"/>
                <a:gd name="f14" fmla="*/ f12 1 2018084"/>
                <a:gd name="f15" fmla="*/ f11 1 238355"/>
                <a:gd name="f16" fmla="*/ 0 f12 1"/>
                <a:gd name="f17" fmla="*/ 0 f11 1"/>
                <a:gd name="f18" fmla="*/ 2018084 f12 1"/>
                <a:gd name="f19" fmla="*/ 238355 f11 1"/>
                <a:gd name="f20" fmla="*/ f13 1 f2"/>
                <a:gd name="f21" fmla="*/ f16 1 2018084"/>
                <a:gd name="f22" fmla="*/ f17 1 238355"/>
                <a:gd name="f23" fmla="*/ f18 1 2018084"/>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18084"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Decision Tree</a:t>
              </a:r>
            </a:p>
          </p:txBody>
        </p:sp>
        <p:sp>
          <p:nvSpPr>
            <p:cNvPr id="11" name="Freeform: Shape 10">
              <a:extLst>
                <a:ext uri="{FF2B5EF4-FFF2-40B4-BE49-F238E27FC236}">
                  <a16:creationId xmlns:a16="http://schemas.microsoft.com/office/drawing/2014/main" id="{89D0A74E-8127-4DB9-B994-4D306D5AE24C}"/>
                </a:ext>
              </a:extLst>
            </p:cNvPr>
            <p:cNvSpPr/>
            <p:nvPr/>
          </p:nvSpPr>
          <p:spPr>
            <a:xfrm>
              <a:off x="7455258" y="5025167"/>
              <a:ext cx="2418588" cy="316803"/>
            </a:xfrm>
            <a:custGeom>
              <a:avLst/>
              <a:gdLst>
                <a:gd name="f0" fmla="val 10800000"/>
                <a:gd name="f1" fmla="val 5400000"/>
                <a:gd name="f2" fmla="val 180"/>
                <a:gd name="f3" fmla="val w"/>
                <a:gd name="f4" fmla="val h"/>
                <a:gd name="f5" fmla="val 0"/>
                <a:gd name="f6" fmla="val 2018084"/>
                <a:gd name="f7" fmla="val 238355"/>
                <a:gd name="f8" fmla="+- 0 0 -90"/>
                <a:gd name="f9" fmla="*/ f3 1 2018084"/>
                <a:gd name="f10" fmla="*/ f4 1 238355"/>
                <a:gd name="f11" fmla="+- f7 0 f5"/>
                <a:gd name="f12" fmla="+- f6 0 f5"/>
                <a:gd name="f13" fmla="*/ f8 f0 1"/>
                <a:gd name="f14" fmla="*/ f12 1 2018084"/>
                <a:gd name="f15" fmla="*/ f11 1 238355"/>
                <a:gd name="f16" fmla="*/ 0 f12 1"/>
                <a:gd name="f17" fmla="*/ 0 f11 1"/>
                <a:gd name="f18" fmla="*/ 2018084 f12 1"/>
                <a:gd name="f19" fmla="*/ 238355 f11 1"/>
                <a:gd name="f20" fmla="*/ f13 1 f2"/>
                <a:gd name="f21" fmla="*/ f16 1 2018084"/>
                <a:gd name="f22" fmla="*/ f17 1 238355"/>
                <a:gd name="f23" fmla="*/ f18 1 2018084"/>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018084"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Random Forest</a:t>
              </a:r>
            </a:p>
          </p:txBody>
        </p:sp>
        <p:sp>
          <p:nvSpPr>
            <p:cNvPr id="12" name="Freeform: Shape 12">
              <a:extLst>
                <a:ext uri="{FF2B5EF4-FFF2-40B4-BE49-F238E27FC236}">
                  <a16:creationId xmlns:a16="http://schemas.microsoft.com/office/drawing/2014/main" id="{20686C30-CE64-441A-BFD8-54247A7FE451}"/>
                </a:ext>
              </a:extLst>
            </p:cNvPr>
            <p:cNvSpPr/>
            <p:nvPr/>
          </p:nvSpPr>
          <p:spPr>
            <a:xfrm>
              <a:off x="2205880" y="3435035"/>
              <a:ext cx="7673416" cy="1074685"/>
            </a:xfrm>
            <a:custGeom>
              <a:avLst/>
              <a:gdLst>
                <a:gd name="f0" fmla="val 10800000"/>
                <a:gd name="f1" fmla="val 5400000"/>
                <a:gd name="f2" fmla="val 180"/>
                <a:gd name="f3" fmla="val w"/>
                <a:gd name="f4" fmla="val h"/>
                <a:gd name="f5" fmla="val 0"/>
                <a:gd name="f6" fmla="val 8072336"/>
                <a:gd name="f7" fmla="val 797175"/>
                <a:gd name="f8" fmla="val 517980"/>
                <a:gd name="f9" fmla="val 4135815"/>
                <a:gd name="f10" fmla="val 597881"/>
                <a:gd name="f11" fmla="val 4235462"/>
                <a:gd name="f12" fmla="val 4036168"/>
                <a:gd name="f13" fmla="val 797174"/>
                <a:gd name="f14" fmla="val 3836874"/>
                <a:gd name="f15" fmla="val 3936521"/>
                <a:gd name="f16" fmla="val 1"/>
                <a:gd name="f17" fmla="+- 0 0 -90"/>
                <a:gd name="f18" fmla="*/ f3 1 8072336"/>
                <a:gd name="f19" fmla="*/ f4 1 797175"/>
                <a:gd name="f20" fmla="+- f7 0 f5"/>
                <a:gd name="f21" fmla="+- f6 0 f5"/>
                <a:gd name="f22" fmla="*/ f17 f0 1"/>
                <a:gd name="f23" fmla="*/ f21 1 8072336"/>
                <a:gd name="f24" fmla="*/ f20 1 797175"/>
                <a:gd name="f25" fmla="*/ 0 f21 1"/>
                <a:gd name="f26" fmla="*/ 279195 f20 1"/>
                <a:gd name="f27" fmla="*/ 3936521 f21 1"/>
                <a:gd name="f28" fmla="*/ 199294 f20 1"/>
                <a:gd name="f29" fmla="*/ 3836874 f21 1"/>
                <a:gd name="f30" fmla="*/ 4036168 f21 1"/>
                <a:gd name="f31" fmla="*/ 0 f20 1"/>
                <a:gd name="f32" fmla="*/ 4235462 f21 1"/>
                <a:gd name="f33" fmla="*/ 4135815 f21 1"/>
                <a:gd name="f34" fmla="*/ 8072336 f21 1"/>
                <a:gd name="f35" fmla="*/ 797175 f20 1"/>
                <a:gd name="f36" fmla="*/ f22 1 f2"/>
                <a:gd name="f37" fmla="*/ f25 1 8072336"/>
                <a:gd name="f38" fmla="*/ f26 1 797175"/>
                <a:gd name="f39" fmla="*/ f27 1 8072336"/>
                <a:gd name="f40" fmla="*/ f28 1 797175"/>
                <a:gd name="f41" fmla="*/ f29 1 8072336"/>
                <a:gd name="f42" fmla="*/ f30 1 8072336"/>
                <a:gd name="f43" fmla="*/ f31 1 797175"/>
                <a:gd name="f44" fmla="*/ f32 1 8072336"/>
                <a:gd name="f45" fmla="*/ f33 1 8072336"/>
                <a:gd name="f46" fmla="*/ f34 1 8072336"/>
                <a:gd name="f47" fmla="*/ f35 1 797175"/>
                <a:gd name="f48" fmla="*/ f5 1 f23"/>
                <a:gd name="f49" fmla="*/ f6 1 f23"/>
                <a:gd name="f50" fmla="*/ f5 1 f24"/>
                <a:gd name="f51" fmla="*/ f7 1 f24"/>
                <a:gd name="f52" fmla="+- f36 0 f1"/>
                <a:gd name="f53" fmla="*/ f37 1 f23"/>
                <a:gd name="f54" fmla="*/ f38 1 f24"/>
                <a:gd name="f55" fmla="*/ f39 1 f23"/>
                <a:gd name="f56" fmla="*/ f40 1 f24"/>
                <a:gd name="f57" fmla="*/ f41 1 f23"/>
                <a:gd name="f58" fmla="*/ f42 1 f23"/>
                <a:gd name="f59" fmla="*/ f43 1 f24"/>
                <a:gd name="f60" fmla="*/ f44 1 f23"/>
                <a:gd name="f61" fmla="*/ f45 1 f23"/>
                <a:gd name="f62" fmla="*/ f46 1 f23"/>
                <a:gd name="f63" fmla="*/ f47 1 f24"/>
                <a:gd name="f64" fmla="*/ f48 f18 1"/>
                <a:gd name="f65" fmla="*/ f49 f18 1"/>
                <a:gd name="f66" fmla="*/ f51 f19 1"/>
                <a:gd name="f67" fmla="*/ f50 f19 1"/>
                <a:gd name="f68" fmla="*/ f53 f18 1"/>
                <a:gd name="f69" fmla="*/ f54 f19 1"/>
                <a:gd name="f70" fmla="*/ f55 f18 1"/>
                <a:gd name="f71" fmla="*/ f56 f19 1"/>
                <a:gd name="f72" fmla="*/ f57 f18 1"/>
                <a:gd name="f73" fmla="*/ f58 f18 1"/>
                <a:gd name="f74" fmla="*/ f59 f19 1"/>
                <a:gd name="f75" fmla="*/ f60 f18 1"/>
                <a:gd name="f76" fmla="*/ f61 f18 1"/>
                <a:gd name="f77" fmla="*/ f62 f18 1"/>
                <a:gd name="f78" fmla="*/ f63 f19 1"/>
              </a:gdLst>
              <a:ahLst/>
              <a:cxnLst>
                <a:cxn ang="3cd4">
                  <a:pos x="hc" y="t"/>
                </a:cxn>
                <a:cxn ang="0">
                  <a:pos x="r" y="vc"/>
                </a:cxn>
                <a:cxn ang="cd4">
                  <a:pos x="hc" y="b"/>
                </a:cxn>
                <a:cxn ang="cd2">
                  <a:pos x="l" y="vc"/>
                </a:cxn>
                <a:cxn ang="f52">
                  <a:pos x="f68" y="f69"/>
                </a:cxn>
                <a:cxn ang="f52">
                  <a:pos x="f70" y="f69"/>
                </a:cxn>
                <a:cxn ang="f52">
                  <a:pos x="f70" y="f71"/>
                </a:cxn>
                <a:cxn ang="f52">
                  <a:pos x="f72" y="f71"/>
                </a:cxn>
                <a:cxn ang="f52">
                  <a:pos x="f73" y="f74"/>
                </a:cxn>
                <a:cxn ang="f52">
                  <a:pos x="f75" y="f71"/>
                </a:cxn>
                <a:cxn ang="f52">
                  <a:pos x="f76" y="f71"/>
                </a:cxn>
                <a:cxn ang="f52">
                  <a:pos x="f76" y="f69"/>
                </a:cxn>
                <a:cxn ang="f52">
                  <a:pos x="f77" y="f69"/>
                </a:cxn>
                <a:cxn ang="f52">
                  <a:pos x="f77" y="f78"/>
                </a:cxn>
                <a:cxn ang="f52">
                  <a:pos x="f68" y="f78"/>
                </a:cxn>
                <a:cxn ang="f52">
                  <a:pos x="f68" y="f69"/>
                </a:cxn>
              </a:cxnLst>
              <a:rect l="f64" t="f67" r="f65" b="f66"/>
              <a:pathLst>
                <a:path w="8072336" h="797175">
                  <a:moveTo>
                    <a:pt x="f6" y="f8"/>
                  </a:moveTo>
                  <a:lnTo>
                    <a:pt x="f9" y="f8"/>
                  </a:lnTo>
                  <a:lnTo>
                    <a:pt x="f9" y="f10"/>
                  </a:lnTo>
                  <a:lnTo>
                    <a:pt x="f11" y="f10"/>
                  </a:lnTo>
                  <a:lnTo>
                    <a:pt x="f12" y="f13"/>
                  </a:lnTo>
                  <a:lnTo>
                    <a:pt x="f14" y="f10"/>
                  </a:lnTo>
                  <a:lnTo>
                    <a:pt x="f15" y="f10"/>
                  </a:lnTo>
                  <a:lnTo>
                    <a:pt x="f15" y="f8"/>
                  </a:lnTo>
                  <a:lnTo>
                    <a:pt x="f5" y="f8"/>
                  </a:lnTo>
                  <a:lnTo>
                    <a:pt x="f5" y="f16"/>
                  </a:lnTo>
                  <a:lnTo>
                    <a:pt x="f6" y="f16"/>
                  </a:lnTo>
                  <a:lnTo>
                    <a:pt x="f6" y="f8"/>
                  </a:lnTo>
                  <a:close/>
                </a:path>
              </a:pathLst>
            </a:custGeom>
            <a:solidFill>
              <a:srgbClr val="C55A11"/>
            </a:solidFill>
            <a:ln w="12701" cap="flat">
              <a:solidFill>
                <a:srgbClr val="FFFFFF"/>
              </a:solidFill>
              <a:prstDash val="solid"/>
              <a:miter/>
            </a:ln>
          </p:spPr>
          <p:txBody>
            <a:bodyPr vert="horz" wrap="square" lIns="128016" tIns="128016" rIns="128016" bIns="516041" anchor="ctr" anchorCtr="1" compatLnSpc="1">
              <a:noAutofit/>
            </a:bodyPr>
            <a:lstStyle/>
            <a:p>
              <a:pPr marL="0" marR="0" lvl="0" indent="0" algn="ctr" defTabSz="800063" rtl="0" fontAlgn="auto" hangingPunct="1">
                <a:lnSpc>
                  <a:spcPct val="90000"/>
                </a:lnSpc>
                <a:spcBef>
                  <a:spcPts val="0"/>
                </a:spcBef>
                <a:spcAft>
                  <a:spcPts val="750"/>
                </a:spcAft>
                <a:buNone/>
                <a:tabLst/>
                <a:defRPr sz="1800" b="0" i="0" u="none" strike="noStrike" kern="0" cap="none" spc="0" baseline="0">
                  <a:solidFill>
                    <a:srgbClr val="000000"/>
                  </a:solidFill>
                  <a:uFillTx/>
                </a:defRPr>
              </a:pPr>
              <a:r>
                <a:rPr lang="en-US" sz="2800" b="1" i="0" u="none" strike="noStrike" kern="0" cap="none" spc="0" baseline="0">
                  <a:solidFill>
                    <a:srgbClr val="FFFFFF"/>
                  </a:solidFill>
                  <a:uFillTx/>
                  <a:latin typeface="Calibri"/>
                </a:rPr>
                <a:t>Data Preprocessing</a:t>
              </a:r>
            </a:p>
          </p:txBody>
        </p:sp>
        <p:sp>
          <p:nvSpPr>
            <p:cNvPr id="13" name="Freeform: Shape 15">
              <a:extLst>
                <a:ext uri="{FF2B5EF4-FFF2-40B4-BE49-F238E27FC236}">
                  <a16:creationId xmlns:a16="http://schemas.microsoft.com/office/drawing/2014/main" id="{27C70512-9A82-4D9A-8C89-46AFD7E240D8}"/>
                </a:ext>
              </a:extLst>
            </p:cNvPr>
            <p:cNvSpPr/>
            <p:nvPr/>
          </p:nvSpPr>
          <p:spPr>
            <a:xfrm>
              <a:off x="2205880" y="2200677"/>
              <a:ext cx="7667966" cy="1212384"/>
            </a:xfrm>
            <a:custGeom>
              <a:avLst/>
              <a:gdLst>
                <a:gd name="f0" fmla="val 10800000"/>
                <a:gd name="f1" fmla="val 5400000"/>
                <a:gd name="f2" fmla="val 180"/>
                <a:gd name="f3" fmla="val w"/>
                <a:gd name="f4" fmla="val h"/>
                <a:gd name="f5" fmla="val 0"/>
                <a:gd name="f6" fmla="val 8072336"/>
                <a:gd name="f7" fmla="val 797175"/>
                <a:gd name="f8" fmla="val 517980"/>
                <a:gd name="f9" fmla="val 4135815"/>
                <a:gd name="f10" fmla="val 597881"/>
                <a:gd name="f11" fmla="val 4235462"/>
                <a:gd name="f12" fmla="val 4036168"/>
                <a:gd name="f13" fmla="val 797174"/>
                <a:gd name="f14" fmla="val 3836874"/>
                <a:gd name="f15" fmla="val 3936521"/>
                <a:gd name="f16" fmla="val 1"/>
                <a:gd name="f17" fmla="+- 0 0 -90"/>
                <a:gd name="f18" fmla="*/ f3 1 8072336"/>
                <a:gd name="f19" fmla="*/ f4 1 797175"/>
                <a:gd name="f20" fmla="+- f7 0 f5"/>
                <a:gd name="f21" fmla="+- f6 0 f5"/>
                <a:gd name="f22" fmla="*/ f17 f0 1"/>
                <a:gd name="f23" fmla="*/ f21 1 8072336"/>
                <a:gd name="f24" fmla="*/ f20 1 797175"/>
                <a:gd name="f25" fmla="*/ 0 f21 1"/>
                <a:gd name="f26" fmla="*/ 279195 f20 1"/>
                <a:gd name="f27" fmla="*/ 3936521 f21 1"/>
                <a:gd name="f28" fmla="*/ 199294 f20 1"/>
                <a:gd name="f29" fmla="*/ 3836874 f21 1"/>
                <a:gd name="f30" fmla="*/ 4036168 f21 1"/>
                <a:gd name="f31" fmla="*/ 0 f20 1"/>
                <a:gd name="f32" fmla="*/ 4235462 f21 1"/>
                <a:gd name="f33" fmla="*/ 4135815 f21 1"/>
                <a:gd name="f34" fmla="*/ 8072336 f21 1"/>
                <a:gd name="f35" fmla="*/ 797175 f20 1"/>
                <a:gd name="f36" fmla="*/ f22 1 f2"/>
                <a:gd name="f37" fmla="*/ f25 1 8072336"/>
                <a:gd name="f38" fmla="*/ f26 1 797175"/>
                <a:gd name="f39" fmla="*/ f27 1 8072336"/>
                <a:gd name="f40" fmla="*/ f28 1 797175"/>
                <a:gd name="f41" fmla="*/ f29 1 8072336"/>
                <a:gd name="f42" fmla="*/ f30 1 8072336"/>
                <a:gd name="f43" fmla="*/ f31 1 797175"/>
                <a:gd name="f44" fmla="*/ f32 1 8072336"/>
                <a:gd name="f45" fmla="*/ f33 1 8072336"/>
                <a:gd name="f46" fmla="*/ f34 1 8072336"/>
                <a:gd name="f47" fmla="*/ f35 1 797175"/>
                <a:gd name="f48" fmla="*/ f5 1 f23"/>
                <a:gd name="f49" fmla="*/ f6 1 f23"/>
                <a:gd name="f50" fmla="*/ f5 1 f24"/>
                <a:gd name="f51" fmla="*/ f7 1 f24"/>
                <a:gd name="f52" fmla="+- f36 0 f1"/>
                <a:gd name="f53" fmla="*/ f37 1 f23"/>
                <a:gd name="f54" fmla="*/ f38 1 f24"/>
                <a:gd name="f55" fmla="*/ f39 1 f23"/>
                <a:gd name="f56" fmla="*/ f40 1 f24"/>
                <a:gd name="f57" fmla="*/ f41 1 f23"/>
                <a:gd name="f58" fmla="*/ f42 1 f23"/>
                <a:gd name="f59" fmla="*/ f43 1 f24"/>
                <a:gd name="f60" fmla="*/ f44 1 f23"/>
                <a:gd name="f61" fmla="*/ f45 1 f23"/>
                <a:gd name="f62" fmla="*/ f46 1 f23"/>
                <a:gd name="f63" fmla="*/ f47 1 f24"/>
                <a:gd name="f64" fmla="*/ f48 f18 1"/>
                <a:gd name="f65" fmla="*/ f49 f18 1"/>
                <a:gd name="f66" fmla="*/ f51 f19 1"/>
                <a:gd name="f67" fmla="*/ f50 f19 1"/>
                <a:gd name="f68" fmla="*/ f53 f18 1"/>
                <a:gd name="f69" fmla="*/ f54 f19 1"/>
                <a:gd name="f70" fmla="*/ f55 f18 1"/>
                <a:gd name="f71" fmla="*/ f56 f19 1"/>
                <a:gd name="f72" fmla="*/ f57 f18 1"/>
                <a:gd name="f73" fmla="*/ f58 f18 1"/>
                <a:gd name="f74" fmla="*/ f59 f19 1"/>
                <a:gd name="f75" fmla="*/ f60 f18 1"/>
                <a:gd name="f76" fmla="*/ f61 f18 1"/>
                <a:gd name="f77" fmla="*/ f62 f18 1"/>
                <a:gd name="f78" fmla="*/ f63 f19 1"/>
              </a:gdLst>
              <a:ahLst/>
              <a:cxnLst>
                <a:cxn ang="3cd4">
                  <a:pos x="hc" y="t"/>
                </a:cxn>
                <a:cxn ang="0">
                  <a:pos x="r" y="vc"/>
                </a:cxn>
                <a:cxn ang="cd4">
                  <a:pos x="hc" y="b"/>
                </a:cxn>
                <a:cxn ang="cd2">
                  <a:pos x="l" y="vc"/>
                </a:cxn>
                <a:cxn ang="f52">
                  <a:pos x="f68" y="f69"/>
                </a:cxn>
                <a:cxn ang="f52">
                  <a:pos x="f70" y="f69"/>
                </a:cxn>
                <a:cxn ang="f52">
                  <a:pos x="f70" y="f71"/>
                </a:cxn>
                <a:cxn ang="f52">
                  <a:pos x="f72" y="f71"/>
                </a:cxn>
                <a:cxn ang="f52">
                  <a:pos x="f73" y="f74"/>
                </a:cxn>
                <a:cxn ang="f52">
                  <a:pos x="f75" y="f71"/>
                </a:cxn>
                <a:cxn ang="f52">
                  <a:pos x="f76" y="f71"/>
                </a:cxn>
                <a:cxn ang="f52">
                  <a:pos x="f76" y="f69"/>
                </a:cxn>
                <a:cxn ang="f52">
                  <a:pos x="f77" y="f69"/>
                </a:cxn>
                <a:cxn ang="f52">
                  <a:pos x="f77" y="f78"/>
                </a:cxn>
                <a:cxn ang="f52">
                  <a:pos x="f68" y="f78"/>
                </a:cxn>
                <a:cxn ang="f52">
                  <a:pos x="f68" y="f69"/>
                </a:cxn>
              </a:cxnLst>
              <a:rect l="f64" t="f67" r="f65" b="f66"/>
              <a:pathLst>
                <a:path w="8072336" h="797175">
                  <a:moveTo>
                    <a:pt x="f6" y="f8"/>
                  </a:moveTo>
                  <a:lnTo>
                    <a:pt x="f9" y="f8"/>
                  </a:lnTo>
                  <a:lnTo>
                    <a:pt x="f9" y="f10"/>
                  </a:lnTo>
                  <a:lnTo>
                    <a:pt x="f11" y="f10"/>
                  </a:lnTo>
                  <a:lnTo>
                    <a:pt x="f12" y="f13"/>
                  </a:lnTo>
                  <a:lnTo>
                    <a:pt x="f14" y="f10"/>
                  </a:lnTo>
                  <a:lnTo>
                    <a:pt x="f15" y="f10"/>
                  </a:lnTo>
                  <a:lnTo>
                    <a:pt x="f15" y="f8"/>
                  </a:lnTo>
                  <a:lnTo>
                    <a:pt x="f5" y="f8"/>
                  </a:lnTo>
                  <a:lnTo>
                    <a:pt x="f5" y="f16"/>
                  </a:lnTo>
                  <a:lnTo>
                    <a:pt x="f6" y="f16"/>
                  </a:lnTo>
                  <a:lnTo>
                    <a:pt x="f6" y="f8"/>
                  </a:lnTo>
                  <a:close/>
                </a:path>
              </a:pathLst>
            </a:custGeom>
            <a:solidFill>
              <a:srgbClr val="C55A11"/>
            </a:solidFill>
            <a:ln w="12701" cap="flat">
              <a:solidFill>
                <a:srgbClr val="FFFFFF"/>
              </a:solidFill>
              <a:prstDash val="solid"/>
              <a:miter/>
            </a:ln>
          </p:spPr>
          <p:txBody>
            <a:bodyPr vert="horz" wrap="square" lIns="128016" tIns="128016" rIns="128016" bIns="516041" anchor="ctr" anchorCtr="1" compatLnSpc="1">
              <a:noAutofit/>
            </a:bodyPr>
            <a:lstStyle/>
            <a:p>
              <a:pPr marL="0" marR="0" lvl="0" indent="0" algn="ctr" defTabSz="800063" rtl="0" fontAlgn="auto" hangingPunct="1">
                <a:lnSpc>
                  <a:spcPct val="90000"/>
                </a:lnSpc>
                <a:spcBef>
                  <a:spcPts val="0"/>
                </a:spcBef>
                <a:spcAft>
                  <a:spcPts val="750"/>
                </a:spcAft>
                <a:buNone/>
                <a:tabLst/>
                <a:defRPr sz="1800" b="0" i="0" u="none" strike="noStrike" kern="0" cap="none" spc="0" baseline="0">
                  <a:solidFill>
                    <a:srgbClr val="000000"/>
                  </a:solidFill>
                  <a:uFillTx/>
                </a:defRPr>
              </a:pPr>
              <a:r>
                <a:rPr lang="en-US" sz="2400" b="1" i="0" u="none" strike="noStrike" kern="0" cap="none" spc="0" baseline="0">
                  <a:solidFill>
                    <a:srgbClr val="FFFFFF"/>
                  </a:solidFill>
                  <a:uFillTx/>
                  <a:latin typeface="Calibri"/>
                </a:rPr>
                <a:t>Analyzing Data</a:t>
              </a:r>
            </a:p>
          </p:txBody>
        </p:sp>
        <p:sp>
          <p:nvSpPr>
            <p:cNvPr id="14" name="Freeform: Shape 16">
              <a:extLst>
                <a:ext uri="{FF2B5EF4-FFF2-40B4-BE49-F238E27FC236}">
                  <a16:creationId xmlns:a16="http://schemas.microsoft.com/office/drawing/2014/main" id="{F80D0897-E2A8-4B3B-9CA7-186A39AD070C}"/>
                </a:ext>
              </a:extLst>
            </p:cNvPr>
            <p:cNvSpPr/>
            <p:nvPr/>
          </p:nvSpPr>
          <p:spPr>
            <a:xfrm>
              <a:off x="2205880" y="2740685"/>
              <a:ext cx="3836712" cy="321329"/>
            </a:xfrm>
            <a:custGeom>
              <a:avLst/>
              <a:gdLst>
                <a:gd name="f0" fmla="val 10800000"/>
                <a:gd name="f1" fmla="val 5400000"/>
                <a:gd name="f2" fmla="val 180"/>
                <a:gd name="f3" fmla="val w"/>
                <a:gd name="f4" fmla="val h"/>
                <a:gd name="f5" fmla="val 0"/>
                <a:gd name="f6" fmla="val 4036168"/>
                <a:gd name="f7" fmla="val 238355"/>
                <a:gd name="f8" fmla="+- 0 0 -90"/>
                <a:gd name="f9" fmla="*/ f3 1 4036168"/>
                <a:gd name="f10" fmla="*/ f4 1 238355"/>
                <a:gd name="f11" fmla="+- f7 0 f5"/>
                <a:gd name="f12" fmla="+- f6 0 f5"/>
                <a:gd name="f13" fmla="*/ f8 f0 1"/>
                <a:gd name="f14" fmla="*/ f12 1 4036168"/>
                <a:gd name="f15" fmla="*/ f11 1 238355"/>
                <a:gd name="f16" fmla="*/ 0 f12 1"/>
                <a:gd name="f17" fmla="*/ 0 f11 1"/>
                <a:gd name="f18" fmla="*/ 4036168 f12 1"/>
                <a:gd name="f19" fmla="*/ 238355 f11 1"/>
                <a:gd name="f20" fmla="*/ f13 1 f2"/>
                <a:gd name="f21" fmla="*/ f16 1 4036168"/>
                <a:gd name="f22" fmla="*/ f17 1 238355"/>
                <a:gd name="f23" fmla="*/ f18 1 4036168"/>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4036168"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Univariate Analysis</a:t>
              </a:r>
            </a:p>
          </p:txBody>
        </p:sp>
        <p:sp>
          <p:nvSpPr>
            <p:cNvPr id="15" name="Freeform: Shape 17">
              <a:extLst>
                <a:ext uri="{FF2B5EF4-FFF2-40B4-BE49-F238E27FC236}">
                  <a16:creationId xmlns:a16="http://schemas.microsoft.com/office/drawing/2014/main" id="{4BD80C73-2785-4F46-B98E-469F0082BD77}"/>
                </a:ext>
              </a:extLst>
            </p:cNvPr>
            <p:cNvSpPr/>
            <p:nvPr/>
          </p:nvSpPr>
          <p:spPr>
            <a:xfrm>
              <a:off x="6034436" y="2740685"/>
              <a:ext cx="3836712" cy="321329"/>
            </a:xfrm>
            <a:custGeom>
              <a:avLst/>
              <a:gdLst>
                <a:gd name="f0" fmla="val 10800000"/>
                <a:gd name="f1" fmla="val 5400000"/>
                <a:gd name="f2" fmla="val 180"/>
                <a:gd name="f3" fmla="val w"/>
                <a:gd name="f4" fmla="val h"/>
                <a:gd name="f5" fmla="val 0"/>
                <a:gd name="f6" fmla="val 4036168"/>
                <a:gd name="f7" fmla="val 238355"/>
                <a:gd name="f8" fmla="+- 0 0 -90"/>
                <a:gd name="f9" fmla="*/ f3 1 4036168"/>
                <a:gd name="f10" fmla="*/ f4 1 238355"/>
                <a:gd name="f11" fmla="+- f7 0 f5"/>
                <a:gd name="f12" fmla="+- f6 0 f5"/>
                <a:gd name="f13" fmla="*/ f8 f0 1"/>
                <a:gd name="f14" fmla="*/ f12 1 4036168"/>
                <a:gd name="f15" fmla="*/ f11 1 238355"/>
                <a:gd name="f16" fmla="*/ 0 f12 1"/>
                <a:gd name="f17" fmla="*/ 0 f11 1"/>
                <a:gd name="f18" fmla="*/ 4036168 f12 1"/>
                <a:gd name="f19" fmla="*/ 238355 f11 1"/>
                <a:gd name="f20" fmla="*/ f13 1 f2"/>
                <a:gd name="f21" fmla="*/ f16 1 4036168"/>
                <a:gd name="f22" fmla="*/ f17 1 238355"/>
                <a:gd name="f23" fmla="*/ f18 1 4036168"/>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4036168"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525"/>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Bivariate</a:t>
              </a:r>
              <a:r>
                <a:rPr lang="en-US" sz="2000" b="1" i="0" u="none" strike="noStrike" kern="0" cap="none" spc="0" baseline="0">
                  <a:solidFill>
                    <a:srgbClr val="000000"/>
                  </a:solidFill>
                  <a:uFillTx/>
                  <a:latin typeface="Calibri"/>
                </a:rPr>
                <a:t> </a:t>
              </a:r>
              <a:r>
                <a:rPr lang="en-US" sz="1401" b="1" i="0" u="none" strike="noStrike" kern="0" cap="none" spc="0" baseline="0">
                  <a:solidFill>
                    <a:srgbClr val="000000"/>
                  </a:solidFill>
                  <a:uFillTx/>
                  <a:latin typeface="Calibri"/>
                </a:rPr>
                <a:t>Analysis</a:t>
              </a:r>
              <a:endParaRPr lang="en-US" sz="2000" b="1" i="0" u="none" strike="noStrike" kern="0" cap="none" spc="0" baseline="0">
                <a:solidFill>
                  <a:srgbClr val="000000"/>
                </a:solidFill>
                <a:uFillTx/>
                <a:latin typeface="Calibri"/>
              </a:endParaRPr>
            </a:p>
          </p:txBody>
        </p:sp>
        <p:sp>
          <p:nvSpPr>
            <p:cNvPr id="16" name="Freeform: Shape 18">
              <a:extLst>
                <a:ext uri="{FF2B5EF4-FFF2-40B4-BE49-F238E27FC236}">
                  <a16:creationId xmlns:a16="http://schemas.microsoft.com/office/drawing/2014/main" id="{1324AE96-F993-486B-B92A-688B7BDB2245}"/>
                </a:ext>
              </a:extLst>
            </p:cNvPr>
            <p:cNvSpPr/>
            <p:nvPr/>
          </p:nvSpPr>
          <p:spPr>
            <a:xfrm>
              <a:off x="2205880" y="1116628"/>
              <a:ext cx="7673416" cy="1074685"/>
            </a:xfrm>
            <a:custGeom>
              <a:avLst/>
              <a:gdLst>
                <a:gd name="f0" fmla="val 10800000"/>
                <a:gd name="f1" fmla="val 5400000"/>
                <a:gd name="f2" fmla="val 180"/>
                <a:gd name="f3" fmla="val w"/>
                <a:gd name="f4" fmla="val h"/>
                <a:gd name="f5" fmla="val 0"/>
                <a:gd name="f6" fmla="val 8072336"/>
                <a:gd name="f7" fmla="val 797175"/>
                <a:gd name="f8" fmla="val 517980"/>
                <a:gd name="f9" fmla="val 4135815"/>
                <a:gd name="f10" fmla="val 597881"/>
                <a:gd name="f11" fmla="val 4235462"/>
                <a:gd name="f12" fmla="val 4036168"/>
                <a:gd name="f13" fmla="val 797174"/>
                <a:gd name="f14" fmla="val 3836874"/>
                <a:gd name="f15" fmla="val 3936521"/>
                <a:gd name="f16" fmla="val 1"/>
                <a:gd name="f17" fmla="+- 0 0 -90"/>
                <a:gd name="f18" fmla="*/ f3 1 8072336"/>
                <a:gd name="f19" fmla="*/ f4 1 797175"/>
                <a:gd name="f20" fmla="+- f7 0 f5"/>
                <a:gd name="f21" fmla="+- f6 0 f5"/>
                <a:gd name="f22" fmla="*/ f17 f0 1"/>
                <a:gd name="f23" fmla="*/ f21 1 8072336"/>
                <a:gd name="f24" fmla="*/ f20 1 797175"/>
                <a:gd name="f25" fmla="*/ 0 f21 1"/>
                <a:gd name="f26" fmla="*/ 279195 f20 1"/>
                <a:gd name="f27" fmla="*/ 3936521 f21 1"/>
                <a:gd name="f28" fmla="*/ 199294 f20 1"/>
                <a:gd name="f29" fmla="*/ 3836874 f21 1"/>
                <a:gd name="f30" fmla="*/ 4036168 f21 1"/>
                <a:gd name="f31" fmla="*/ 0 f20 1"/>
                <a:gd name="f32" fmla="*/ 4235462 f21 1"/>
                <a:gd name="f33" fmla="*/ 4135815 f21 1"/>
                <a:gd name="f34" fmla="*/ 8072336 f21 1"/>
                <a:gd name="f35" fmla="*/ 797175 f20 1"/>
                <a:gd name="f36" fmla="*/ f22 1 f2"/>
                <a:gd name="f37" fmla="*/ f25 1 8072336"/>
                <a:gd name="f38" fmla="*/ f26 1 797175"/>
                <a:gd name="f39" fmla="*/ f27 1 8072336"/>
                <a:gd name="f40" fmla="*/ f28 1 797175"/>
                <a:gd name="f41" fmla="*/ f29 1 8072336"/>
                <a:gd name="f42" fmla="*/ f30 1 8072336"/>
                <a:gd name="f43" fmla="*/ f31 1 797175"/>
                <a:gd name="f44" fmla="*/ f32 1 8072336"/>
                <a:gd name="f45" fmla="*/ f33 1 8072336"/>
                <a:gd name="f46" fmla="*/ f34 1 8072336"/>
                <a:gd name="f47" fmla="*/ f35 1 797175"/>
                <a:gd name="f48" fmla="*/ f5 1 f23"/>
                <a:gd name="f49" fmla="*/ f6 1 f23"/>
                <a:gd name="f50" fmla="*/ f5 1 f24"/>
                <a:gd name="f51" fmla="*/ f7 1 f24"/>
                <a:gd name="f52" fmla="+- f36 0 f1"/>
                <a:gd name="f53" fmla="*/ f37 1 f23"/>
                <a:gd name="f54" fmla="*/ f38 1 f24"/>
                <a:gd name="f55" fmla="*/ f39 1 f23"/>
                <a:gd name="f56" fmla="*/ f40 1 f24"/>
                <a:gd name="f57" fmla="*/ f41 1 f23"/>
                <a:gd name="f58" fmla="*/ f42 1 f23"/>
                <a:gd name="f59" fmla="*/ f43 1 f24"/>
                <a:gd name="f60" fmla="*/ f44 1 f23"/>
                <a:gd name="f61" fmla="*/ f45 1 f23"/>
                <a:gd name="f62" fmla="*/ f46 1 f23"/>
                <a:gd name="f63" fmla="*/ f47 1 f24"/>
                <a:gd name="f64" fmla="*/ f48 f18 1"/>
                <a:gd name="f65" fmla="*/ f49 f18 1"/>
                <a:gd name="f66" fmla="*/ f51 f19 1"/>
                <a:gd name="f67" fmla="*/ f50 f19 1"/>
                <a:gd name="f68" fmla="*/ f53 f18 1"/>
                <a:gd name="f69" fmla="*/ f54 f19 1"/>
                <a:gd name="f70" fmla="*/ f55 f18 1"/>
                <a:gd name="f71" fmla="*/ f56 f19 1"/>
                <a:gd name="f72" fmla="*/ f57 f18 1"/>
                <a:gd name="f73" fmla="*/ f58 f18 1"/>
                <a:gd name="f74" fmla="*/ f59 f19 1"/>
                <a:gd name="f75" fmla="*/ f60 f18 1"/>
                <a:gd name="f76" fmla="*/ f61 f18 1"/>
                <a:gd name="f77" fmla="*/ f62 f18 1"/>
                <a:gd name="f78" fmla="*/ f63 f19 1"/>
              </a:gdLst>
              <a:ahLst/>
              <a:cxnLst>
                <a:cxn ang="3cd4">
                  <a:pos x="hc" y="t"/>
                </a:cxn>
                <a:cxn ang="0">
                  <a:pos x="r" y="vc"/>
                </a:cxn>
                <a:cxn ang="cd4">
                  <a:pos x="hc" y="b"/>
                </a:cxn>
                <a:cxn ang="cd2">
                  <a:pos x="l" y="vc"/>
                </a:cxn>
                <a:cxn ang="f52">
                  <a:pos x="f68" y="f69"/>
                </a:cxn>
                <a:cxn ang="f52">
                  <a:pos x="f70" y="f69"/>
                </a:cxn>
                <a:cxn ang="f52">
                  <a:pos x="f70" y="f71"/>
                </a:cxn>
                <a:cxn ang="f52">
                  <a:pos x="f72" y="f71"/>
                </a:cxn>
                <a:cxn ang="f52">
                  <a:pos x="f73" y="f74"/>
                </a:cxn>
                <a:cxn ang="f52">
                  <a:pos x="f75" y="f71"/>
                </a:cxn>
                <a:cxn ang="f52">
                  <a:pos x="f76" y="f71"/>
                </a:cxn>
                <a:cxn ang="f52">
                  <a:pos x="f76" y="f69"/>
                </a:cxn>
                <a:cxn ang="f52">
                  <a:pos x="f77" y="f69"/>
                </a:cxn>
                <a:cxn ang="f52">
                  <a:pos x="f77" y="f78"/>
                </a:cxn>
                <a:cxn ang="f52">
                  <a:pos x="f68" y="f78"/>
                </a:cxn>
                <a:cxn ang="f52">
                  <a:pos x="f68" y="f69"/>
                </a:cxn>
              </a:cxnLst>
              <a:rect l="f64" t="f67" r="f65" b="f66"/>
              <a:pathLst>
                <a:path w="8072336" h="797175">
                  <a:moveTo>
                    <a:pt x="f6" y="f8"/>
                  </a:moveTo>
                  <a:lnTo>
                    <a:pt x="f9" y="f8"/>
                  </a:lnTo>
                  <a:lnTo>
                    <a:pt x="f9" y="f10"/>
                  </a:lnTo>
                  <a:lnTo>
                    <a:pt x="f11" y="f10"/>
                  </a:lnTo>
                  <a:lnTo>
                    <a:pt x="f12" y="f13"/>
                  </a:lnTo>
                  <a:lnTo>
                    <a:pt x="f14" y="f10"/>
                  </a:lnTo>
                  <a:lnTo>
                    <a:pt x="f15" y="f10"/>
                  </a:lnTo>
                  <a:lnTo>
                    <a:pt x="f15" y="f8"/>
                  </a:lnTo>
                  <a:lnTo>
                    <a:pt x="f5" y="f8"/>
                  </a:lnTo>
                  <a:lnTo>
                    <a:pt x="f5" y="f16"/>
                  </a:lnTo>
                  <a:lnTo>
                    <a:pt x="f6" y="f16"/>
                  </a:lnTo>
                  <a:lnTo>
                    <a:pt x="f6" y="f8"/>
                  </a:lnTo>
                  <a:close/>
                </a:path>
              </a:pathLst>
            </a:custGeom>
            <a:solidFill>
              <a:srgbClr val="C55A11"/>
            </a:solidFill>
            <a:ln w="12701" cap="flat">
              <a:solidFill>
                <a:srgbClr val="FFFFFF"/>
              </a:solidFill>
              <a:prstDash val="solid"/>
              <a:miter/>
            </a:ln>
          </p:spPr>
          <p:txBody>
            <a:bodyPr vert="horz" wrap="square" lIns="192024" tIns="192024" rIns="192024" bIns="401421" anchor="ctr" anchorCtr="1" compatLnSpc="1">
              <a:noAutofit/>
            </a:bodyPr>
            <a:lstStyle/>
            <a:p>
              <a:pPr marL="0" marR="0" lvl="0" indent="0" algn="ctr" defTabSz="1200095" rtl="0" fontAlgn="auto" hangingPunct="1">
                <a:lnSpc>
                  <a:spcPct val="90000"/>
                </a:lnSpc>
                <a:spcBef>
                  <a:spcPts val="0"/>
                </a:spcBef>
                <a:spcAft>
                  <a:spcPts val="1125"/>
                </a:spcAft>
                <a:buNone/>
                <a:tabLst/>
                <a:defRPr sz="1800" b="0" i="0" u="none" strike="noStrike" kern="0" cap="none" spc="0" baseline="0">
                  <a:solidFill>
                    <a:srgbClr val="000000"/>
                  </a:solidFill>
                  <a:uFillTx/>
                </a:defRPr>
              </a:pPr>
              <a:r>
                <a:rPr lang="en-US" sz="2700" b="1" i="0" u="none" strike="noStrike" kern="0" cap="none" spc="0" baseline="0">
                  <a:solidFill>
                    <a:srgbClr val="FFFFFF"/>
                  </a:solidFill>
                  <a:uFillTx/>
                  <a:latin typeface="Calibri"/>
                </a:rPr>
                <a:t>Data Collection</a:t>
              </a:r>
            </a:p>
          </p:txBody>
        </p:sp>
        <p:sp>
          <p:nvSpPr>
            <p:cNvPr id="17" name="Freeform: Shape 32">
              <a:extLst>
                <a:ext uri="{FF2B5EF4-FFF2-40B4-BE49-F238E27FC236}">
                  <a16:creationId xmlns:a16="http://schemas.microsoft.com/office/drawing/2014/main" id="{D7148EC2-BFDB-49E3-8641-375EC50C8F37}"/>
                </a:ext>
              </a:extLst>
            </p:cNvPr>
            <p:cNvSpPr/>
            <p:nvPr/>
          </p:nvSpPr>
          <p:spPr>
            <a:xfrm>
              <a:off x="5660071" y="6208803"/>
              <a:ext cx="1885575" cy="323148"/>
            </a:xfrm>
            <a:custGeom>
              <a:avLst/>
              <a:gdLst>
                <a:gd name="f0" fmla="val 10800000"/>
                <a:gd name="f1" fmla="val 5400000"/>
                <a:gd name="f2" fmla="val 180"/>
                <a:gd name="f3" fmla="val w"/>
                <a:gd name="f4" fmla="val h"/>
                <a:gd name="f5" fmla="val 0"/>
                <a:gd name="f6" fmla="val 2688150"/>
                <a:gd name="f7" fmla="val 238355"/>
                <a:gd name="f8" fmla="+- 0 0 -90"/>
                <a:gd name="f9" fmla="*/ f3 1 2688150"/>
                <a:gd name="f10" fmla="*/ f4 1 238355"/>
                <a:gd name="f11" fmla="+- f7 0 f5"/>
                <a:gd name="f12" fmla="+- f6 0 f5"/>
                <a:gd name="f13" fmla="*/ f8 f0 1"/>
                <a:gd name="f14" fmla="*/ f12 1 2688150"/>
                <a:gd name="f15" fmla="*/ f11 1 238355"/>
                <a:gd name="f16" fmla="*/ 0 f12 1"/>
                <a:gd name="f17" fmla="*/ 0 f11 1"/>
                <a:gd name="f18" fmla="*/ 2688150 f12 1"/>
                <a:gd name="f19" fmla="*/ 238355 f11 1"/>
                <a:gd name="f20" fmla="*/ f13 1 f2"/>
                <a:gd name="f21" fmla="*/ f16 1 2688150"/>
                <a:gd name="f22" fmla="*/ f17 1 238355"/>
                <a:gd name="f23" fmla="*/ f18 1 2688150"/>
                <a:gd name="f24" fmla="*/ f19 1 238355"/>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688150" h="238355">
                  <a:moveTo>
                    <a:pt x="f5" y="f5"/>
                  </a:moveTo>
                  <a:lnTo>
                    <a:pt x="f6" y="f5"/>
                  </a:lnTo>
                  <a:lnTo>
                    <a:pt x="f6" y="f7"/>
                  </a:lnTo>
                  <a:lnTo>
                    <a:pt x="f5" y="f7"/>
                  </a:lnTo>
                  <a:lnTo>
                    <a:pt x="f5" y="f5"/>
                  </a:lnTo>
                  <a:close/>
                </a:path>
              </a:pathLst>
            </a:custGeom>
            <a:solidFill>
              <a:srgbClr val="CFD5EA">
                <a:alpha val="90000"/>
              </a:srgbClr>
            </a:solidFill>
            <a:ln w="12701" cap="flat">
              <a:solidFill>
                <a:srgbClr val="CFD5EA">
                  <a:alpha val="90000"/>
                </a:srgbClr>
              </a:solidFill>
              <a:prstDash val="solid"/>
              <a:miter/>
            </a:ln>
          </p:spPr>
          <p:txBody>
            <a:bodyPr vert="horz" wrap="square" lIns="74679" tIns="13331" rIns="74679" bIns="13331" anchor="ctr" anchorCtr="1" compatLnSpc="1">
              <a:noAutofit/>
            </a:bodyPr>
            <a:lstStyle/>
            <a:p>
              <a:pPr marL="0" marR="0" lvl="0" indent="0" algn="ctr" defTabSz="466709" rtl="0" fontAlgn="auto" hangingPunct="1">
                <a:lnSpc>
                  <a:spcPct val="90000"/>
                </a:lnSpc>
                <a:spcBef>
                  <a:spcPts val="0"/>
                </a:spcBef>
                <a:spcAft>
                  <a:spcPts val="450"/>
                </a:spcAft>
                <a:buNone/>
                <a:tabLst/>
                <a:defRPr sz="1800" b="0" i="0" u="none" strike="noStrike" kern="0" cap="none" spc="0" baseline="0">
                  <a:solidFill>
                    <a:srgbClr val="000000"/>
                  </a:solidFill>
                  <a:uFillTx/>
                </a:defRPr>
              </a:pPr>
              <a:r>
                <a:rPr lang="en-US" sz="1401" b="1" i="0" u="none" strike="noStrike" kern="0" cap="none" spc="0" baseline="0">
                  <a:solidFill>
                    <a:srgbClr val="000000"/>
                  </a:solidFill>
                  <a:uFillTx/>
                  <a:latin typeface="Calibri"/>
                </a:rPr>
                <a:t>Recall</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37">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E1DF9E-EB0B-4E46-927A-6FE9207A8370}"/>
              </a:ext>
            </a:extLst>
          </p:cNvPr>
          <p:cNvSpPr txBox="1"/>
          <p:nvPr/>
        </p:nvSpPr>
        <p:spPr>
          <a:xfrm>
            <a:off x="3814712" y="438326"/>
            <a:ext cx="4562572" cy="615555"/>
          </a:xfrm>
          <a:prstGeom prst="rect">
            <a:avLst/>
          </a:prstGeom>
          <a:noFill/>
          <a:ln cap="flat">
            <a:noFill/>
          </a:ln>
        </p:spPr>
        <p:txBody>
          <a:bodyPr vert="horz" wrap="square" lIns="91440" tIns="45720" rIns="91440" bIns="45720" anchor="t" anchorCtr="1" compatLnSpc="1">
            <a:sp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dirty="0">
                <a:solidFill>
                  <a:schemeClr val="accent1"/>
                </a:solidFill>
                <a:uFillTx/>
                <a:latin typeface="Times New Roman" pitchFamily="18"/>
                <a:cs typeface="Times New Roman" pitchFamily="18"/>
              </a:rPr>
              <a:t>Data Collection</a:t>
            </a:r>
            <a:endParaRPr lang="en-IN" sz="3400" b="1" i="0" u="none" strike="noStrike" kern="0" cap="none" spc="0" baseline="0" dirty="0">
              <a:solidFill>
                <a:schemeClr val="accent1"/>
              </a:solidFill>
              <a:uFillTx/>
              <a:latin typeface="Times New Roman" pitchFamily="18"/>
              <a:cs typeface="Times New Roman" pitchFamily="18"/>
            </a:endParaRPr>
          </a:p>
        </p:txBody>
      </p:sp>
      <p:sp>
        <p:nvSpPr>
          <p:cNvPr id="3" name="TextBox 2">
            <a:extLst>
              <a:ext uri="{FF2B5EF4-FFF2-40B4-BE49-F238E27FC236}">
                <a16:creationId xmlns:a16="http://schemas.microsoft.com/office/drawing/2014/main" id="{AB678326-C2FE-4114-A810-5FF72593DD92}"/>
              </a:ext>
            </a:extLst>
          </p:cNvPr>
          <p:cNvSpPr txBox="1"/>
          <p:nvPr/>
        </p:nvSpPr>
        <p:spPr>
          <a:xfrm>
            <a:off x="952108" y="1468811"/>
            <a:ext cx="5976591" cy="5122941"/>
          </a:xfrm>
          <a:prstGeom prst="rect">
            <a:avLst/>
          </a:prstGeom>
          <a:noFill/>
          <a:ln cap="flat">
            <a:noFill/>
          </a:ln>
        </p:spPr>
        <p:txBody>
          <a:bodyPr vert="horz" wrap="square" lIns="91440" tIns="45720" rIns="91440" bIns="45720" anchor="t" anchorCtr="0" compatLnSpc="1">
            <a:spAutoFit/>
          </a:bodyPr>
          <a:lstStyle/>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Data collection is the systematic approach.</a:t>
            </a:r>
          </a:p>
          <a:p>
            <a:pPr marR="0" lvl="0" algn="just" defTabSz="457172" rtl="0" fontAlgn="auto" hangingPunct="1">
              <a:lnSpc>
                <a:spcPct val="150000"/>
              </a:lnSpc>
              <a:spcBef>
                <a:spcPts val="0"/>
              </a:spcBef>
              <a:spcAft>
                <a:spcPts val="0"/>
              </a:spcAft>
              <a:buSzPct val="100000"/>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 </a:t>
            </a:r>
          </a:p>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G</a:t>
            </a:r>
            <a:r>
              <a:rPr lang="en-US" sz="2000" b="0" i="0" u="none" strike="noStrike" kern="0" cap="none" spc="0" baseline="0" dirty="0">
                <a:solidFill>
                  <a:srgbClr val="000000"/>
                </a:solidFill>
                <a:uFillTx/>
                <a:latin typeface="Calibri body"/>
                <a:cs typeface="Times New Roman" pitchFamily="18"/>
              </a:rPr>
              <a:t>athering and measuring information from a variety of sources.</a:t>
            </a:r>
          </a:p>
          <a:p>
            <a:pPr marR="0" lvl="0" algn="just" defTabSz="457172" rtl="0" fontAlgn="auto" hangingPunct="1">
              <a:lnSpc>
                <a:spcPct val="150000"/>
              </a:lnSpc>
              <a:spcBef>
                <a:spcPts val="0"/>
              </a:spcBef>
              <a:spcAft>
                <a:spcPts val="0"/>
              </a:spcAft>
              <a:buSzPct val="100000"/>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C</a:t>
            </a:r>
            <a:r>
              <a:rPr lang="en-US" sz="2000" b="0" i="0" u="none" strike="noStrike" kern="0" cap="none" spc="0" baseline="0" dirty="0">
                <a:solidFill>
                  <a:srgbClr val="000000"/>
                </a:solidFill>
                <a:uFillTx/>
                <a:latin typeface="Calibri body"/>
                <a:cs typeface="Times New Roman" pitchFamily="18"/>
              </a:rPr>
              <a:t>ontaining 12,96,675 transactions of both legitimate and fraud transactions.</a:t>
            </a:r>
          </a:p>
          <a:p>
            <a:pPr marR="0" lvl="0" algn="just" defTabSz="457172" rtl="0" fontAlgn="auto" hangingPunct="1">
              <a:lnSpc>
                <a:spcPct val="150000"/>
              </a:lnSpc>
              <a:spcBef>
                <a:spcPts val="0"/>
              </a:spcBef>
              <a:spcAft>
                <a:spcPts val="0"/>
              </a:spcAft>
              <a:buSzPct val="100000"/>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It covers credit cards of 1000 customers.</a:t>
            </a:r>
          </a:p>
          <a:p>
            <a:pPr marR="0" lvl="0" algn="just" defTabSz="457172" rtl="0" fontAlgn="auto" hangingPunct="1">
              <a:lnSpc>
                <a:spcPct val="150000"/>
              </a:lnSpc>
              <a:spcBef>
                <a:spcPts val="0"/>
              </a:spcBef>
              <a:spcAft>
                <a:spcPts val="0"/>
              </a:spcAft>
              <a:buSzPct val="100000"/>
              <a:tabLst/>
              <a:defRPr sz="1800" b="0" i="0" u="none" strike="noStrike" kern="0" cap="none" spc="0" baseline="0">
                <a:solidFill>
                  <a:srgbClr val="000000"/>
                </a:solidFill>
                <a:uFillTx/>
              </a:defRPr>
            </a:pPr>
            <a:endParaRPr lang="en-US" sz="2000" b="0" i="0" u="none" strike="noStrike" kern="0" cap="none" spc="0" baseline="0" dirty="0">
              <a:solidFill>
                <a:srgbClr val="000000"/>
              </a:solidFill>
              <a:uFillTx/>
              <a:latin typeface="Calibri body"/>
              <a:cs typeface="Times New Roman" pitchFamily="18"/>
            </a:endParaRPr>
          </a:p>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b="0" i="0" u="none" strike="noStrike" kern="0" cap="none" spc="0" baseline="0" dirty="0">
                <a:solidFill>
                  <a:srgbClr val="000000"/>
                </a:solidFill>
                <a:uFillTx/>
                <a:latin typeface="Calibri body"/>
                <a:cs typeface="Times New Roman" pitchFamily="18"/>
              </a:rPr>
              <a:t>a pool of 800 merchants.</a:t>
            </a:r>
          </a:p>
        </p:txBody>
      </p:sp>
      <p:sp>
        <p:nvSpPr>
          <p:cNvPr id="4" name="Can 23">
            <a:extLst>
              <a:ext uri="{FF2B5EF4-FFF2-40B4-BE49-F238E27FC236}">
                <a16:creationId xmlns:a16="http://schemas.microsoft.com/office/drawing/2014/main" id="{FAE22073-B5ED-47EA-BC7C-4EAE25E173B9}"/>
              </a:ext>
            </a:extLst>
          </p:cNvPr>
          <p:cNvSpPr/>
          <p:nvPr/>
        </p:nvSpPr>
        <p:spPr>
          <a:xfrm>
            <a:off x="7425357" y="2262381"/>
            <a:ext cx="2956054" cy="4157292"/>
          </a:xfrm>
          <a:custGeom>
            <a:avLst/>
            <a:gdLst>
              <a:gd name="f0" fmla="val 21600000"/>
              <a:gd name="f1" fmla="val 10800000"/>
              <a:gd name="f2" fmla="val 5400000"/>
              <a:gd name="f3" fmla="val 180"/>
              <a:gd name="f4" fmla="val w"/>
              <a:gd name="f5" fmla="val h"/>
              <a:gd name="f6" fmla="val ss"/>
              <a:gd name="f7" fmla="val 0"/>
              <a:gd name="f8" fmla="+- 0 0 10800000"/>
              <a:gd name="f9" fmla="val 25000"/>
              <a:gd name="f10" fmla="+- 0 0 -360"/>
              <a:gd name="f11" fmla="abs f4"/>
              <a:gd name="f12" fmla="abs f5"/>
              <a:gd name="f13" fmla="abs f6"/>
              <a:gd name="f14" fmla="*/ f10 f1 1"/>
              <a:gd name="f15" fmla="?: f11 f4 1"/>
              <a:gd name="f16" fmla="?: f12 f5 1"/>
              <a:gd name="f17" fmla="?: f13 f6 1"/>
              <a:gd name="f18" fmla="*/ f14 1 f3"/>
              <a:gd name="f19" fmla="*/ f15 1 21600"/>
              <a:gd name="f20" fmla="*/ f16 1 21600"/>
              <a:gd name="f21" fmla="*/ 21600 f15 1"/>
              <a:gd name="f22" fmla="*/ 21600 f16 1"/>
              <a:gd name="f23" fmla="+- f18 0 f2"/>
              <a:gd name="f24" fmla="min f20 f19"/>
              <a:gd name="f25" fmla="*/ f21 1 f17"/>
              <a:gd name="f26" fmla="*/ f22 1 f17"/>
              <a:gd name="f27" fmla="val f25"/>
              <a:gd name="f28" fmla="val f26"/>
              <a:gd name="f29" fmla="*/ f7 f24 1"/>
              <a:gd name="f30" fmla="+- f28 0 f7"/>
              <a:gd name="f31" fmla="+- f27 0 f7"/>
              <a:gd name="f32" fmla="*/ f27 f24 1"/>
              <a:gd name="f33" fmla="*/ f31 1 2"/>
              <a:gd name="f34" fmla="min f31 f30"/>
              <a:gd name="f35" fmla="+- f7 f33 0"/>
              <a:gd name="f36" fmla="*/ f34 f9 1"/>
              <a:gd name="f37" fmla="*/ f33 f24 1"/>
              <a:gd name="f38" fmla="*/ f36 1 200000"/>
              <a:gd name="f39" fmla="*/ f35 f24 1"/>
              <a:gd name="f40" fmla="+- f38 f38 0"/>
              <a:gd name="f41" fmla="+- f28 0 f38"/>
              <a:gd name="f42" fmla="*/ f38 f24 1"/>
              <a:gd name="f43" fmla="*/ f40 f24 1"/>
              <a:gd name="f44" fmla="*/ f41 f24 1"/>
            </a:gdLst>
            <a:ahLst/>
            <a:cxnLst>
              <a:cxn ang="3cd4">
                <a:pos x="hc" y="t"/>
              </a:cxn>
              <a:cxn ang="0">
                <a:pos x="r" y="vc"/>
              </a:cxn>
              <a:cxn ang="cd4">
                <a:pos x="hc" y="b"/>
              </a:cxn>
              <a:cxn ang="cd2">
                <a:pos x="l" y="vc"/>
              </a:cxn>
              <a:cxn ang="f23">
                <a:pos x="f39" y="f43"/>
              </a:cxn>
            </a:cxnLst>
            <a:rect l="f29" t="f43" r="f32" b="f44"/>
            <a:pathLst>
              <a:path stroke="0">
                <a:moveTo>
                  <a:pt x="f29" y="f42"/>
                </a:moveTo>
                <a:arcTo wR="f37" hR="f42" stAng="f1" swAng="f8"/>
                <a:lnTo>
                  <a:pt x="f32" y="f44"/>
                </a:lnTo>
                <a:arcTo wR="f37" hR="f42" stAng="f7" swAng="f1"/>
                <a:close/>
              </a:path>
              <a:path stroke="0">
                <a:moveTo>
                  <a:pt x="f29" y="f42"/>
                </a:moveTo>
                <a:arcTo wR="f37" hR="f42" stAng="f1" swAng="f0"/>
                <a:close/>
              </a:path>
              <a:path fill="none">
                <a:moveTo>
                  <a:pt x="f32" y="f42"/>
                </a:moveTo>
                <a:arcTo wR="f37" hR="f42" stAng="f7" swAng="f0"/>
                <a:lnTo>
                  <a:pt x="f32" y="f44"/>
                </a:lnTo>
                <a:arcTo wR="f37" hR="f42" stAng="f7" swAng="f1"/>
                <a:lnTo>
                  <a:pt x="f29" y="f42"/>
                </a:lnTo>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FFFFFF"/>
              </a:solidFill>
              <a:uFillTx/>
              <a:latin typeface="Calibri"/>
            </a:endParaRPr>
          </a:p>
        </p:txBody>
      </p:sp>
      <p:sp>
        <p:nvSpPr>
          <p:cNvPr id="5" name="Oval 19">
            <a:extLst>
              <a:ext uri="{FF2B5EF4-FFF2-40B4-BE49-F238E27FC236}">
                <a16:creationId xmlns:a16="http://schemas.microsoft.com/office/drawing/2014/main" id="{8C3D94C7-0106-43DF-A88B-283E6B714774}"/>
              </a:ext>
            </a:extLst>
          </p:cNvPr>
          <p:cNvSpPr/>
          <p:nvPr/>
        </p:nvSpPr>
        <p:spPr>
          <a:xfrm>
            <a:off x="7429344" y="4894380"/>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6" name="Oval 20">
            <a:extLst>
              <a:ext uri="{FF2B5EF4-FFF2-40B4-BE49-F238E27FC236}">
                <a16:creationId xmlns:a16="http://schemas.microsoft.com/office/drawing/2014/main" id="{CB9D5C93-5854-40D3-AE08-E9EC5CFCD66D}"/>
              </a:ext>
            </a:extLst>
          </p:cNvPr>
          <p:cNvSpPr/>
          <p:nvPr/>
        </p:nvSpPr>
        <p:spPr>
          <a:xfrm>
            <a:off x="7424077" y="4606344"/>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7" name="Oval 21">
            <a:extLst>
              <a:ext uri="{FF2B5EF4-FFF2-40B4-BE49-F238E27FC236}">
                <a16:creationId xmlns:a16="http://schemas.microsoft.com/office/drawing/2014/main" id="{0ECC786C-4306-4B5A-9420-CB5A90E4D903}"/>
              </a:ext>
            </a:extLst>
          </p:cNvPr>
          <p:cNvSpPr/>
          <p:nvPr/>
        </p:nvSpPr>
        <p:spPr>
          <a:xfrm>
            <a:off x="7429344" y="4318308"/>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8" name="Oval 22">
            <a:extLst>
              <a:ext uri="{FF2B5EF4-FFF2-40B4-BE49-F238E27FC236}">
                <a16:creationId xmlns:a16="http://schemas.microsoft.com/office/drawing/2014/main" id="{52540CB2-11E9-493B-9966-6F8A315D7069}"/>
              </a:ext>
            </a:extLst>
          </p:cNvPr>
          <p:cNvSpPr/>
          <p:nvPr/>
        </p:nvSpPr>
        <p:spPr>
          <a:xfrm>
            <a:off x="7424077" y="4030282"/>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9" name="Oval 23">
            <a:extLst>
              <a:ext uri="{FF2B5EF4-FFF2-40B4-BE49-F238E27FC236}">
                <a16:creationId xmlns:a16="http://schemas.microsoft.com/office/drawing/2014/main" id="{0D39CA9D-449F-4C95-8C33-29CA42DBDA96}"/>
              </a:ext>
            </a:extLst>
          </p:cNvPr>
          <p:cNvSpPr/>
          <p:nvPr/>
        </p:nvSpPr>
        <p:spPr>
          <a:xfrm>
            <a:off x="7429344" y="3742246"/>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10" name="Oval 24">
            <a:extLst>
              <a:ext uri="{FF2B5EF4-FFF2-40B4-BE49-F238E27FC236}">
                <a16:creationId xmlns:a16="http://schemas.microsoft.com/office/drawing/2014/main" id="{A4137CCE-B7F4-45C9-B723-535743DA6129}"/>
              </a:ext>
            </a:extLst>
          </p:cNvPr>
          <p:cNvSpPr/>
          <p:nvPr/>
        </p:nvSpPr>
        <p:spPr>
          <a:xfrm>
            <a:off x="7429344" y="3475707"/>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11" name="Oval 25">
            <a:extLst>
              <a:ext uri="{FF2B5EF4-FFF2-40B4-BE49-F238E27FC236}">
                <a16:creationId xmlns:a16="http://schemas.microsoft.com/office/drawing/2014/main" id="{22ABE5AD-ACB1-4050-8431-5F24684D557B}"/>
              </a:ext>
            </a:extLst>
          </p:cNvPr>
          <p:cNvSpPr/>
          <p:nvPr/>
        </p:nvSpPr>
        <p:spPr>
          <a:xfrm>
            <a:off x="7424077" y="3238192"/>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12" name="Oval 26">
            <a:extLst>
              <a:ext uri="{FF2B5EF4-FFF2-40B4-BE49-F238E27FC236}">
                <a16:creationId xmlns:a16="http://schemas.microsoft.com/office/drawing/2014/main" id="{CF0F16FB-6F98-41C6-87EC-A05CDF67634B}"/>
              </a:ext>
            </a:extLst>
          </p:cNvPr>
          <p:cNvSpPr/>
          <p:nvPr/>
        </p:nvSpPr>
        <p:spPr>
          <a:xfrm>
            <a:off x="7435160" y="2950165"/>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13" name="Oval 27">
            <a:extLst>
              <a:ext uri="{FF2B5EF4-FFF2-40B4-BE49-F238E27FC236}">
                <a16:creationId xmlns:a16="http://schemas.microsoft.com/office/drawing/2014/main" id="{6DA8B798-E10C-465C-96CA-E4F14E90EAEE}"/>
              </a:ext>
            </a:extLst>
          </p:cNvPr>
          <p:cNvSpPr/>
          <p:nvPr/>
        </p:nvSpPr>
        <p:spPr>
          <a:xfrm>
            <a:off x="7432261" y="2683617"/>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FFFFFF"/>
              </a:solidFill>
              <a:uFillTx/>
              <a:latin typeface="Calibri"/>
            </a:endParaRPr>
          </a:p>
        </p:txBody>
      </p:sp>
      <p:sp>
        <p:nvSpPr>
          <p:cNvPr id="14" name="Oval 28">
            <a:extLst>
              <a:ext uri="{FF2B5EF4-FFF2-40B4-BE49-F238E27FC236}">
                <a16:creationId xmlns:a16="http://schemas.microsoft.com/office/drawing/2014/main" id="{A7DB0AD7-03E9-4DE0-9355-E5B4CD029B7A}"/>
              </a:ext>
            </a:extLst>
          </p:cNvPr>
          <p:cNvSpPr/>
          <p:nvPr/>
        </p:nvSpPr>
        <p:spPr>
          <a:xfrm>
            <a:off x="7435160" y="2395581"/>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FFFFFF"/>
              </a:solidFill>
              <a:uFillTx/>
              <a:latin typeface="Calibri"/>
            </a:endParaRPr>
          </a:p>
        </p:txBody>
      </p:sp>
      <p:sp>
        <p:nvSpPr>
          <p:cNvPr id="15" name="Oval 29">
            <a:extLst>
              <a:ext uri="{FF2B5EF4-FFF2-40B4-BE49-F238E27FC236}">
                <a16:creationId xmlns:a16="http://schemas.microsoft.com/office/drawing/2014/main" id="{80D4AB8C-7A26-4E5E-A54F-A999E4E65949}"/>
              </a:ext>
            </a:extLst>
          </p:cNvPr>
          <p:cNvSpPr/>
          <p:nvPr/>
        </p:nvSpPr>
        <p:spPr>
          <a:xfrm>
            <a:off x="7434757" y="2092147"/>
            <a:ext cx="2937464" cy="115357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B4C7E7"/>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FFFFFF"/>
              </a:solidFill>
              <a:uFillTx/>
              <a:latin typeface="Calibri"/>
            </a:endParaRPr>
          </a:p>
        </p:txBody>
      </p:sp>
      <p:sp>
        <p:nvSpPr>
          <p:cNvPr id="16" name="Right Brace 32">
            <a:extLst>
              <a:ext uri="{FF2B5EF4-FFF2-40B4-BE49-F238E27FC236}">
                <a16:creationId xmlns:a16="http://schemas.microsoft.com/office/drawing/2014/main" id="{C0DC257E-39C2-4DFA-B80F-D7315677BEB4}"/>
              </a:ext>
            </a:extLst>
          </p:cNvPr>
          <p:cNvSpPr/>
          <p:nvPr/>
        </p:nvSpPr>
        <p:spPr>
          <a:xfrm>
            <a:off x="10392348" y="3670108"/>
            <a:ext cx="509320" cy="2390607"/>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3"/>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ED7D31"/>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000000"/>
              </a:solidFill>
              <a:uFillTx/>
              <a:latin typeface="Calibri"/>
            </a:endParaRPr>
          </a:p>
        </p:txBody>
      </p:sp>
      <p:sp>
        <p:nvSpPr>
          <p:cNvPr id="17" name="Right Brace 33">
            <a:extLst>
              <a:ext uri="{FF2B5EF4-FFF2-40B4-BE49-F238E27FC236}">
                <a16:creationId xmlns:a16="http://schemas.microsoft.com/office/drawing/2014/main" id="{39EDBA6C-9F39-4B3F-928E-66FE0F20FC9E}"/>
              </a:ext>
            </a:extLst>
          </p:cNvPr>
          <p:cNvSpPr/>
          <p:nvPr/>
        </p:nvSpPr>
        <p:spPr>
          <a:xfrm>
            <a:off x="10401775" y="2611233"/>
            <a:ext cx="509320" cy="1058875"/>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3"/>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ED7D31"/>
            </a:solidFill>
            <a:prstDash val="solid"/>
            <a:miter/>
          </a:ln>
        </p:spPr>
        <p:txBody>
          <a:bodyPr vert="horz" wrap="square" lIns="91440" tIns="45720" rIns="91440" bIns="45720" anchor="ctr" anchorCtr="1" compatLnSpc="1">
            <a:noAutofit/>
          </a:bodyPr>
          <a:lstStyle/>
          <a:p>
            <a:pPr marL="0" marR="0" lvl="0" indent="0" algn="ctr" defTabSz="914354"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1" b="0" i="0" u="none" strike="noStrike" kern="0" cap="none" spc="0" baseline="0">
              <a:solidFill>
                <a:srgbClr val="000000"/>
              </a:solidFill>
              <a:uFillTx/>
              <a:latin typeface="Calibri"/>
            </a:endParaRPr>
          </a:p>
        </p:txBody>
      </p:sp>
      <p:sp>
        <p:nvSpPr>
          <p:cNvPr id="18" name="TextBox 34">
            <a:extLst>
              <a:ext uri="{FF2B5EF4-FFF2-40B4-BE49-F238E27FC236}">
                <a16:creationId xmlns:a16="http://schemas.microsoft.com/office/drawing/2014/main" id="{EFA801D3-6C90-434E-A269-F2E13D76E97A}"/>
              </a:ext>
            </a:extLst>
          </p:cNvPr>
          <p:cNvSpPr txBox="1"/>
          <p:nvPr/>
        </p:nvSpPr>
        <p:spPr>
          <a:xfrm>
            <a:off x="10931716" y="4644530"/>
            <a:ext cx="1159130" cy="646590"/>
          </a:xfrm>
          <a:prstGeom prst="rect">
            <a:avLst/>
          </a:prstGeom>
          <a:noFill/>
          <a:ln cap="flat">
            <a:noFill/>
          </a:ln>
        </p:spPr>
        <p:txBody>
          <a:bodyPr vert="horz" wrap="square" lIns="91440" tIns="45720" rIns="91440" bIns="45720" anchor="t" anchorCtr="0" compatLnSpc="1">
            <a:spAutoFit/>
          </a:bodyPr>
          <a:lstStyle/>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Times New Roman" pitchFamily="18"/>
                <a:cs typeface="Times New Roman" pitchFamily="18"/>
              </a:rPr>
              <a:t>Train</a:t>
            </a:r>
          </a:p>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0" i="0" u="none" strike="noStrike" kern="0" cap="none" spc="0" baseline="0">
              <a:solidFill>
                <a:srgbClr val="000000"/>
              </a:solidFill>
              <a:uFillTx/>
              <a:latin typeface="Calibri"/>
            </a:endParaRPr>
          </a:p>
        </p:txBody>
      </p:sp>
      <p:sp>
        <p:nvSpPr>
          <p:cNvPr id="19" name="TextBox 37">
            <a:extLst>
              <a:ext uri="{FF2B5EF4-FFF2-40B4-BE49-F238E27FC236}">
                <a16:creationId xmlns:a16="http://schemas.microsoft.com/office/drawing/2014/main" id="{2A97DB6F-869F-4B44-9956-87ED69DD5EF1}"/>
              </a:ext>
            </a:extLst>
          </p:cNvPr>
          <p:cNvSpPr txBox="1"/>
          <p:nvPr/>
        </p:nvSpPr>
        <p:spPr>
          <a:xfrm>
            <a:off x="10931478" y="2950174"/>
            <a:ext cx="696260" cy="369463"/>
          </a:xfrm>
          <a:prstGeom prst="rect">
            <a:avLst/>
          </a:prstGeom>
          <a:noFill/>
          <a:ln cap="flat">
            <a:noFill/>
          </a:ln>
        </p:spPr>
        <p:txBody>
          <a:bodyPr vert="horz" wrap="square" lIns="91440" tIns="45720" rIns="91440" bIns="45720" anchor="t" anchorCtr="0" compatLnSpc="1">
            <a:spAutoFit/>
          </a:bodyPr>
          <a:lstStyle/>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1" b="0" i="0" u="none" strike="noStrike" kern="0" cap="none" spc="0" baseline="0">
                <a:solidFill>
                  <a:srgbClr val="000000"/>
                </a:solidFill>
                <a:uFillTx/>
                <a:latin typeface="Calibri"/>
              </a:rPr>
              <a:t>Test</a:t>
            </a:r>
            <a:endParaRPr lang="en-IN" sz="1801" b="0" i="0" u="none" strike="noStrike" kern="0" cap="none" spc="0" baseline="0">
              <a:solidFill>
                <a:srgbClr val="000000"/>
              </a:solidFill>
              <a:uFillTx/>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38">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B43011A7-0794-4360-A303-E2298F2E827F}"/>
              </a:ext>
            </a:extLst>
          </p:cNvPr>
          <p:cNvSpPr txBox="1"/>
          <p:nvPr/>
        </p:nvSpPr>
        <p:spPr>
          <a:xfrm>
            <a:off x="4050380" y="497250"/>
            <a:ext cx="4091235" cy="615555"/>
          </a:xfrm>
          <a:prstGeom prst="rect">
            <a:avLst/>
          </a:prstGeom>
          <a:noFill/>
          <a:ln cap="flat">
            <a:noFill/>
          </a:ln>
        </p:spPr>
        <p:txBody>
          <a:bodyPr vert="horz" wrap="square" lIns="91440" tIns="45720" rIns="91440" bIns="45720" anchor="t" anchorCtr="1" compatLnSpc="1">
            <a:sp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400" b="1" i="0" u="none" strike="noStrike" kern="0" cap="none" spc="0" baseline="0" dirty="0">
                <a:solidFill>
                  <a:schemeClr val="accent1"/>
                </a:solidFill>
                <a:uFillTx/>
                <a:latin typeface="Times New Roman" pitchFamily="18"/>
                <a:cs typeface="Times New Roman" pitchFamily="18"/>
              </a:rPr>
              <a:t>Analyzing Data</a:t>
            </a:r>
            <a:endParaRPr lang="en-IN" sz="3400" b="1" i="0" u="none" strike="noStrike" kern="0" cap="none" spc="0" baseline="0" dirty="0">
              <a:solidFill>
                <a:schemeClr val="accent1"/>
              </a:solidFill>
              <a:uFillTx/>
              <a:latin typeface="Times New Roman" pitchFamily="18"/>
              <a:cs typeface="Times New Roman" pitchFamily="18"/>
            </a:endParaRPr>
          </a:p>
        </p:txBody>
      </p:sp>
      <p:sp>
        <p:nvSpPr>
          <p:cNvPr id="3" name="TextBox 5">
            <a:extLst>
              <a:ext uri="{FF2B5EF4-FFF2-40B4-BE49-F238E27FC236}">
                <a16:creationId xmlns:a16="http://schemas.microsoft.com/office/drawing/2014/main" id="{4894C0A2-16E6-476F-BB52-53B3BFD1DEC2}"/>
              </a:ext>
            </a:extLst>
          </p:cNvPr>
          <p:cNvSpPr txBox="1"/>
          <p:nvPr/>
        </p:nvSpPr>
        <p:spPr>
          <a:xfrm>
            <a:off x="584466" y="1753398"/>
            <a:ext cx="6702451" cy="3430170"/>
          </a:xfrm>
          <a:prstGeom prst="rect">
            <a:avLst/>
          </a:prstGeom>
          <a:noFill/>
          <a:ln cap="flat">
            <a:noFill/>
          </a:ln>
        </p:spPr>
        <p:txBody>
          <a:bodyPr vert="horz" wrap="square" lIns="91440" tIns="45720" rIns="91440" bIns="45720" anchor="t" anchorCtr="0" compatLnSpc="1">
            <a:spAutoFit/>
          </a:bodyPr>
          <a:lstStyle/>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202122"/>
                </a:solidFill>
                <a:latin typeface="Calibri body"/>
                <a:cs typeface="Times New Roman" pitchFamily="18"/>
              </a:rPr>
              <a:t>P</a:t>
            </a:r>
            <a:r>
              <a:rPr lang="en-US" sz="2000" b="0" i="0" u="none" strike="noStrike" kern="0" cap="none" spc="0" baseline="0" dirty="0">
                <a:solidFill>
                  <a:srgbClr val="202122"/>
                </a:solidFill>
                <a:uFillTx/>
                <a:latin typeface="Calibri body"/>
                <a:cs typeface="Times New Roman" pitchFamily="18"/>
              </a:rPr>
              <a:t>rocess of inspecting, transforming, and modeling data.</a:t>
            </a:r>
          </a:p>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2000" kern="0" dirty="0">
              <a:solidFill>
                <a:srgbClr val="202122"/>
              </a:solidFill>
              <a:latin typeface="Calibri body"/>
              <a:cs typeface="Times New Roman" pitchFamily="18"/>
            </a:endParaRPr>
          </a:p>
          <a:p>
            <a:pPr marL="342881" marR="0" lvl="0" indent="-342881" algn="just"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2000" kern="0" dirty="0">
                <a:solidFill>
                  <a:srgbClr val="202122"/>
                </a:solidFill>
                <a:latin typeface="Calibri body"/>
                <a:cs typeface="Times New Roman" pitchFamily="18"/>
              </a:rPr>
              <a:t>D</a:t>
            </a:r>
            <a:r>
              <a:rPr lang="en-US" sz="2000" b="0" i="0" u="none" strike="noStrike" kern="0" cap="none" spc="0" baseline="0" dirty="0">
                <a:solidFill>
                  <a:srgbClr val="202122"/>
                </a:solidFill>
                <a:uFillTx/>
                <a:latin typeface="Calibri body"/>
                <a:cs typeface="Times New Roman" pitchFamily="18"/>
              </a:rPr>
              <a:t>iscovering useful information.</a:t>
            </a:r>
          </a:p>
          <a:p>
            <a:pPr marL="0" marR="0" lvl="0" indent="0" algn="just"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000" b="0" i="0" u="none" strike="noStrike" kern="0" cap="none" spc="0" baseline="0" dirty="0">
              <a:solidFill>
                <a:srgbClr val="000000"/>
              </a:solidFill>
              <a:uFillTx/>
              <a:latin typeface="Calibri body"/>
              <a:cs typeface="Times New Roman" pitchFamily="18"/>
            </a:endParaRPr>
          </a:p>
          <a:p>
            <a:pPr marL="0" marR="0" lvl="0" indent="0" algn="just"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000" b="0" i="0" u="none" strike="noStrike" kern="0" cap="none" spc="0" baseline="0" dirty="0">
              <a:solidFill>
                <a:srgbClr val="000000"/>
              </a:solidFill>
              <a:uFillTx/>
              <a:latin typeface="Calibri body"/>
              <a:cs typeface="Times New Roman" pitchFamily="18"/>
            </a:endParaRPr>
          </a:p>
          <a:p>
            <a:pPr marL="342881" marR="0" lvl="0" indent="-342881" algn="l" defTabSz="457172" rtl="0" fontAlgn="auto" hangingPunct="1">
              <a:lnSpc>
                <a:spcPct val="15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IN" sz="2000" b="0" i="0" u="none" strike="noStrike" kern="0" cap="none" spc="0" baseline="0" dirty="0">
                <a:solidFill>
                  <a:srgbClr val="000000"/>
                </a:solidFill>
                <a:uFillTx/>
                <a:latin typeface="Calibri body"/>
                <a:cs typeface="Times New Roman" pitchFamily="18"/>
              </a:rPr>
              <a:t>Here the data can be visualized in two ways. They are</a:t>
            </a:r>
          </a:p>
          <a:p>
            <a:pPr marL="0" marR="0" lvl="0" indent="0" algn="just" defTabSz="457172"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IN" sz="2000" b="0" i="0" u="none" strike="noStrike" kern="0" cap="none" spc="0" baseline="0" dirty="0">
              <a:solidFill>
                <a:srgbClr val="000000"/>
              </a:solidFill>
              <a:uFillTx/>
              <a:latin typeface="Calibri body"/>
              <a:cs typeface="Times New Roman" pitchFamily="18"/>
            </a:endParaRPr>
          </a:p>
          <a:p>
            <a:pPr marL="0" marR="0" lvl="0" indent="0" algn="just" defTabSz="457172"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IN" sz="2000" b="0" i="0" u="none" strike="noStrike" kern="0" cap="none" spc="0" baseline="0" dirty="0">
                <a:solidFill>
                  <a:srgbClr val="000000"/>
                </a:solidFill>
                <a:uFillTx/>
                <a:latin typeface="Calibri body"/>
                <a:cs typeface="Times New Roman" pitchFamily="18"/>
              </a:rPr>
              <a:t>	</a:t>
            </a:r>
          </a:p>
        </p:txBody>
      </p:sp>
      <p:sp>
        <p:nvSpPr>
          <p:cNvPr id="4" name="Rectangle: Rounded Corners 6">
            <a:extLst>
              <a:ext uri="{FF2B5EF4-FFF2-40B4-BE49-F238E27FC236}">
                <a16:creationId xmlns:a16="http://schemas.microsoft.com/office/drawing/2014/main" id="{133CDAD9-0583-456D-8E77-05DBB2424EB1}"/>
              </a:ext>
            </a:extLst>
          </p:cNvPr>
          <p:cNvSpPr/>
          <p:nvPr/>
        </p:nvSpPr>
        <p:spPr>
          <a:xfrm>
            <a:off x="8356857" y="1866509"/>
            <a:ext cx="2139888" cy="91440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0" cap="none" spc="0" baseline="0">
                <a:solidFill>
                  <a:srgbClr val="FFFFFF"/>
                </a:solidFill>
                <a:uFillTx/>
                <a:latin typeface="Times New Roman" pitchFamily="18"/>
                <a:cs typeface="Times New Roman" pitchFamily="18"/>
              </a:rPr>
              <a:t>Analyzing Data</a:t>
            </a:r>
            <a:endParaRPr lang="en-IN" sz="2000" b="0" i="0" u="none" strike="noStrike" kern="0" cap="none" spc="0" baseline="0">
              <a:solidFill>
                <a:srgbClr val="FFFFFF"/>
              </a:solidFill>
              <a:uFillTx/>
              <a:latin typeface="Times New Roman" pitchFamily="18"/>
              <a:cs typeface="Times New Roman" pitchFamily="18"/>
            </a:endParaRPr>
          </a:p>
        </p:txBody>
      </p:sp>
      <p:sp>
        <p:nvSpPr>
          <p:cNvPr id="5" name="Rectangle: Rounded Corners 7">
            <a:extLst>
              <a:ext uri="{FF2B5EF4-FFF2-40B4-BE49-F238E27FC236}">
                <a16:creationId xmlns:a16="http://schemas.microsoft.com/office/drawing/2014/main" id="{2AEADF52-C50D-4CCE-B45E-D0C81391242D}"/>
              </a:ext>
            </a:extLst>
          </p:cNvPr>
          <p:cNvSpPr/>
          <p:nvPr/>
        </p:nvSpPr>
        <p:spPr>
          <a:xfrm>
            <a:off x="7437757" y="3937726"/>
            <a:ext cx="1838227" cy="91440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0" cap="none" spc="0" baseline="0">
                <a:solidFill>
                  <a:srgbClr val="FFFFFF"/>
                </a:solidFill>
                <a:uFillTx/>
                <a:latin typeface="Times New Roman" pitchFamily="18"/>
                <a:cs typeface="Times New Roman" pitchFamily="18"/>
              </a:rPr>
              <a:t>Univariate Analysis</a:t>
            </a:r>
            <a:endParaRPr lang="en-IN" sz="2000" b="0" i="0" u="none" strike="noStrike" kern="0" cap="none" spc="0" baseline="0">
              <a:solidFill>
                <a:srgbClr val="FFFFFF"/>
              </a:solidFill>
              <a:uFillTx/>
              <a:latin typeface="Times New Roman" pitchFamily="18"/>
              <a:cs typeface="Times New Roman" pitchFamily="18"/>
            </a:endParaRPr>
          </a:p>
        </p:txBody>
      </p:sp>
      <p:sp>
        <p:nvSpPr>
          <p:cNvPr id="6" name="Rectangle: Rounded Corners 8">
            <a:extLst>
              <a:ext uri="{FF2B5EF4-FFF2-40B4-BE49-F238E27FC236}">
                <a16:creationId xmlns:a16="http://schemas.microsoft.com/office/drawing/2014/main" id="{92F3834A-5788-4449-9F89-B54A5DB8B9AF}"/>
              </a:ext>
            </a:extLst>
          </p:cNvPr>
          <p:cNvSpPr/>
          <p:nvPr/>
        </p:nvSpPr>
        <p:spPr>
          <a:xfrm>
            <a:off x="9599636" y="3937726"/>
            <a:ext cx="1838227" cy="91440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0" cap="none" spc="0" baseline="0">
                <a:solidFill>
                  <a:srgbClr val="FFFFFF"/>
                </a:solidFill>
                <a:uFillTx/>
                <a:latin typeface="Times New Roman" pitchFamily="18"/>
                <a:cs typeface="Times New Roman" pitchFamily="18"/>
              </a:rPr>
              <a:t>Bivariate Analysis</a:t>
            </a:r>
            <a:endParaRPr lang="en-IN" sz="2000" b="0" i="0" u="none" strike="noStrike" kern="0" cap="none" spc="0" baseline="0">
              <a:solidFill>
                <a:srgbClr val="FFFFFF"/>
              </a:solidFill>
              <a:uFillTx/>
              <a:latin typeface="Times New Roman" pitchFamily="18"/>
              <a:cs typeface="Times New Roman" pitchFamily="18"/>
            </a:endParaRPr>
          </a:p>
        </p:txBody>
      </p:sp>
      <p:cxnSp>
        <p:nvCxnSpPr>
          <p:cNvPr id="7" name="Connector: Elbow 10">
            <a:extLst>
              <a:ext uri="{FF2B5EF4-FFF2-40B4-BE49-F238E27FC236}">
                <a16:creationId xmlns:a16="http://schemas.microsoft.com/office/drawing/2014/main" id="{5260CD42-F346-45E8-B455-41B0F8D997BA}"/>
              </a:ext>
            </a:extLst>
          </p:cNvPr>
          <p:cNvCxnSpPr>
            <a:stCxn id="4" idx="2"/>
            <a:endCxn id="5" idx="0"/>
          </p:cNvCxnSpPr>
          <p:nvPr/>
        </p:nvCxnSpPr>
        <p:spPr>
          <a:xfrm rot="5400000">
            <a:off x="8313428" y="2824352"/>
            <a:ext cx="1156817" cy="1069930"/>
          </a:xfrm>
          <a:prstGeom prst="bentConnector3">
            <a:avLst>
              <a:gd name="adj1" fmla="val 50000"/>
            </a:avLst>
          </a:prstGeom>
          <a:noFill/>
          <a:ln w="19046" cap="flat">
            <a:solidFill>
              <a:srgbClr val="4472C4"/>
            </a:solidFill>
            <a:prstDash val="solid"/>
            <a:miter/>
            <a:tailEnd type="arrow"/>
          </a:ln>
        </p:spPr>
      </p:cxnSp>
      <p:cxnSp>
        <p:nvCxnSpPr>
          <p:cNvPr id="8" name="Connector: Elbow 17">
            <a:extLst>
              <a:ext uri="{FF2B5EF4-FFF2-40B4-BE49-F238E27FC236}">
                <a16:creationId xmlns:a16="http://schemas.microsoft.com/office/drawing/2014/main" id="{754A7728-9C32-4575-BE0E-FC42AA884012}"/>
              </a:ext>
            </a:extLst>
          </p:cNvPr>
          <p:cNvCxnSpPr>
            <a:stCxn id="4" idx="2"/>
            <a:endCxn id="6" idx="0"/>
          </p:cNvCxnSpPr>
          <p:nvPr/>
        </p:nvCxnSpPr>
        <p:spPr>
          <a:xfrm rot="16200000" flipH="1">
            <a:off x="9394367" y="2813342"/>
            <a:ext cx="1156817" cy="1091949"/>
          </a:xfrm>
          <a:prstGeom prst="bentConnector3">
            <a:avLst>
              <a:gd name="adj1" fmla="val 50000"/>
            </a:avLst>
          </a:prstGeom>
          <a:noFill/>
          <a:ln w="19046" cap="flat">
            <a:solidFill>
              <a:srgbClr val="4472C4"/>
            </a:solidFill>
            <a:prstDash val="solid"/>
            <a:miter/>
            <a:tailEnd type="arrow"/>
          </a:ln>
        </p:spPr>
      </p:cxnSp>
      <p:sp>
        <p:nvSpPr>
          <p:cNvPr id="9" name="TextBox 28">
            <a:extLst>
              <a:ext uri="{FF2B5EF4-FFF2-40B4-BE49-F238E27FC236}">
                <a16:creationId xmlns:a16="http://schemas.microsoft.com/office/drawing/2014/main" id="{75069774-894F-45E7-8924-2C127DF2C02A}"/>
              </a:ext>
            </a:extLst>
          </p:cNvPr>
          <p:cNvSpPr txBox="1"/>
          <p:nvPr/>
        </p:nvSpPr>
        <p:spPr>
          <a:xfrm>
            <a:off x="1875956" y="4583146"/>
            <a:ext cx="2677207" cy="1200844"/>
          </a:xfrm>
          <a:prstGeom prst="rect">
            <a:avLst/>
          </a:prstGeom>
          <a:noFill/>
          <a:ln cap="flat">
            <a:noFill/>
          </a:ln>
        </p:spPr>
        <p:txBody>
          <a:bodyPr vert="horz" wrap="square" lIns="91440" tIns="45720" rIns="91440" bIns="45720" anchor="t" anchorCtr="0" compatLnSpc="1">
            <a:spAutoFit/>
          </a:bodyPr>
          <a:lstStyle/>
          <a:p>
            <a:pPr marL="400031" marR="0" lvl="0" indent="-400031" algn="just" defTabSz="457172" rtl="0" fontAlgn="auto" hangingPunct="1">
              <a:lnSpc>
                <a:spcPct val="150000"/>
              </a:lnSpc>
              <a:spcBef>
                <a:spcPts val="0"/>
              </a:spcBef>
              <a:spcAft>
                <a:spcPts val="0"/>
              </a:spcAft>
              <a:buSzPct val="100000"/>
              <a:buFont typeface="Calibri Light"/>
              <a:buAutoNum type="romanLcPeriod"/>
              <a:tabLst/>
              <a:defRPr sz="1800" b="0" i="0" u="none" strike="noStrike" kern="0" cap="none" spc="0" baseline="0">
                <a:solidFill>
                  <a:srgbClr val="000000"/>
                </a:solidFill>
                <a:uFillTx/>
              </a:defRPr>
            </a:pPr>
            <a:r>
              <a:rPr lang="en-IN" sz="1801" b="0" i="0" u="none" strike="noStrike" kern="0" cap="none" spc="0" baseline="0">
                <a:solidFill>
                  <a:srgbClr val="000000"/>
                </a:solidFill>
                <a:uFillTx/>
                <a:latin typeface="Calibri body"/>
                <a:cs typeface="Times New Roman" pitchFamily="18"/>
              </a:rPr>
              <a:t>Univariate Analysis</a:t>
            </a:r>
          </a:p>
          <a:p>
            <a:pPr marL="400031" marR="0" lvl="0" indent="-400031" algn="just" defTabSz="457172" rtl="0" fontAlgn="auto" hangingPunct="1">
              <a:lnSpc>
                <a:spcPct val="150000"/>
              </a:lnSpc>
              <a:spcBef>
                <a:spcPts val="0"/>
              </a:spcBef>
              <a:spcAft>
                <a:spcPts val="0"/>
              </a:spcAft>
              <a:buSzPct val="100000"/>
              <a:buFont typeface="Calibri Light"/>
              <a:buAutoNum type="romanLcPeriod"/>
              <a:tabLst/>
              <a:defRPr sz="1800" b="0" i="0" u="none" strike="noStrike" kern="0" cap="none" spc="0" baseline="0">
                <a:solidFill>
                  <a:srgbClr val="000000"/>
                </a:solidFill>
                <a:uFillTx/>
              </a:defRPr>
            </a:pPr>
            <a:r>
              <a:rPr lang="en-IN" sz="1801" b="0" i="0" u="none" strike="noStrike" kern="0" cap="none" spc="0" baseline="0">
                <a:solidFill>
                  <a:srgbClr val="000000"/>
                </a:solidFill>
                <a:uFillTx/>
                <a:latin typeface="Calibri body"/>
                <a:cs typeface="Times New Roman" pitchFamily="18"/>
              </a:rPr>
              <a:t>Bivariate Analysis</a:t>
            </a:r>
          </a:p>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0" i="0" u="none" strike="noStrike" kern="0" cap="none" spc="0" baseline="0">
              <a:solidFill>
                <a:srgbClr val="000000"/>
              </a:solidFill>
              <a:uFillTx/>
              <a:latin typeface="Calibri bod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le 8" hidden="1">
            <a:extLst>
              <a:ext uri="{FF2B5EF4-FFF2-40B4-BE49-F238E27FC236}">
                <a16:creationId xmlns:a16="http://schemas.microsoft.com/office/drawing/2014/main" id="{8E643573-A6EF-4E5A-96B8-43979E42C42A}"/>
              </a:ext>
            </a:extLst>
          </p:cNvPr>
          <p:cNvSpPr txBox="1">
            <a:spLocks noGrp="1"/>
          </p:cNvSpPr>
          <p:nvPr>
            <p:ph type="title" idx="4294967295"/>
          </p:nvPr>
        </p:nvSpPr>
        <p:spPr>
          <a:xfrm>
            <a:off x="0" y="1131890"/>
            <a:ext cx="7886700" cy="993779"/>
          </a:xfrm>
        </p:spPr>
        <p:txBody>
          <a:bodyPr/>
          <a:lstStyle/>
          <a:p>
            <a:pPr lvl="0"/>
            <a:r>
              <a:rPr lang="en-US"/>
              <a:t>Project analysis slide 3</a:t>
            </a:r>
          </a:p>
        </p:txBody>
      </p:sp>
      <p:sp>
        <p:nvSpPr>
          <p:cNvPr id="3" name="TextBox 38">
            <a:extLst>
              <a:ext uri="{FF2B5EF4-FFF2-40B4-BE49-F238E27FC236}">
                <a16:creationId xmlns:a16="http://schemas.microsoft.com/office/drawing/2014/main" id="{30551BBA-4809-4B6C-AEF6-8B9AB7DC5E63}"/>
              </a:ext>
            </a:extLst>
          </p:cNvPr>
          <p:cNvSpPr txBox="1"/>
          <p:nvPr/>
        </p:nvSpPr>
        <p:spPr>
          <a:xfrm>
            <a:off x="999247" y="263968"/>
            <a:ext cx="3403076" cy="461671"/>
          </a:xfrm>
          <a:prstGeom prst="rect">
            <a:avLst/>
          </a:prstGeom>
          <a:noFill/>
          <a:ln cap="flat">
            <a:noFill/>
          </a:ln>
        </p:spPr>
        <p:txBody>
          <a:bodyPr vert="horz" wrap="square" lIns="91440" tIns="45720" rIns="91440" bIns="45720" anchor="t" anchorCtr="0" compatLnSpc="1">
            <a:spAutoFit/>
          </a:bodyPr>
          <a:lstStyle/>
          <a:p>
            <a:pPr marL="400031" marR="0" lvl="0" indent="-400031" algn="l" defTabSz="457172" rtl="0" fontAlgn="auto" hangingPunct="1">
              <a:lnSpc>
                <a:spcPct val="100000"/>
              </a:lnSpc>
              <a:spcBef>
                <a:spcPts val="0"/>
              </a:spcBef>
              <a:spcAft>
                <a:spcPts val="0"/>
              </a:spcAft>
              <a:buSzPct val="100000"/>
              <a:buFont typeface="Calibri Light"/>
              <a:buAutoNum type="romanLcPeriod"/>
              <a:tabLst/>
              <a:defRPr sz="1800" b="0" i="0" u="none" strike="noStrike" kern="0" cap="none" spc="0" baseline="0">
                <a:solidFill>
                  <a:srgbClr val="000000"/>
                </a:solidFill>
                <a:uFillTx/>
              </a:defRPr>
            </a:pPr>
            <a:r>
              <a:rPr lang="en-IN" sz="2400" b="1" i="0" u="none" strike="noStrike" kern="0" cap="none" spc="0" baseline="0" dirty="0">
                <a:solidFill>
                  <a:schemeClr val="accent1"/>
                </a:solidFill>
                <a:uFillTx/>
                <a:latin typeface="Times New Roman" pitchFamily="18"/>
                <a:cs typeface="Times New Roman" pitchFamily="18"/>
              </a:rPr>
              <a:t>Univariate Analysis</a:t>
            </a:r>
          </a:p>
        </p:txBody>
      </p:sp>
      <p:sp>
        <p:nvSpPr>
          <p:cNvPr id="4" name="TextBox 39">
            <a:extLst>
              <a:ext uri="{FF2B5EF4-FFF2-40B4-BE49-F238E27FC236}">
                <a16:creationId xmlns:a16="http://schemas.microsoft.com/office/drawing/2014/main" id="{2CADE081-473F-4EB8-930B-9108D19908FE}"/>
              </a:ext>
            </a:extLst>
          </p:cNvPr>
          <p:cNvSpPr txBox="1"/>
          <p:nvPr/>
        </p:nvSpPr>
        <p:spPr>
          <a:xfrm>
            <a:off x="1131222" y="888741"/>
            <a:ext cx="10454326" cy="400110"/>
          </a:xfrm>
          <a:prstGeom prst="rect">
            <a:avLst/>
          </a:prstGeom>
          <a:noFill/>
          <a:ln cap="flat">
            <a:noFill/>
          </a:ln>
        </p:spPr>
        <p:txBody>
          <a:bodyPr vert="horz" wrap="square" lIns="91440" tIns="45720" rIns="91440" bIns="45720" anchor="t" anchorCtr="0" compatLnSpc="1">
            <a:spAutoFit/>
          </a:bodyPr>
          <a:lstStyle/>
          <a:p>
            <a:pPr marL="342900" marR="0" lvl="0" indent="-342900" algn="just" defTabSz="457172" rtl="0" fontAlgn="auto" hangingPunct="1">
              <a:lnSpc>
                <a:spcPct val="100000"/>
              </a:lnSpc>
              <a:spcBef>
                <a:spcPts val="0"/>
              </a:spcBef>
              <a:spcAft>
                <a:spcPts val="0"/>
              </a:spcAft>
              <a:buSzPct val="100000"/>
              <a:buFont typeface="Wingdings" panose="05000000000000000000" pitchFamily="2" charset="2"/>
              <a:buChar char="Ø"/>
              <a:tabLst/>
              <a:defRPr sz="1800" b="0" i="0" u="none" strike="noStrike" kern="0" cap="none" spc="0" baseline="0">
                <a:solidFill>
                  <a:srgbClr val="000000"/>
                </a:solidFill>
                <a:uFillTx/>
              </a:defRPr>
            </a:pPr>
            <a:r>
              <a:rPr lang="en-US" sz="2000" kern="0" dirty="0">
                <a:solidFill>
                  <a:srgbClr val="000000"/>
                </a:solidFill>
                <a:latin typeface="Calibri body"/>
                <a:cs typeface="Times New Roman" pitchFamily="18"/>
              </a:rPr>
              <a:t>T</a:t>
            </a:r>
            <a:r>
              <a:rPr lang="en-US" sz="2000" b="0" i="0" u="none" strike="noStrike" kern="0" cap="none" spc="0" baseline="0" dirty="0">
                <a:solidFill>
                  <a:srgbClr val="000000"/>
                </a:solidFill>
                <a:uFillTx/>
                <a:latin typeface="Calibri body"/>
                <a:cs typeface="Times New Roman" pitchFamily="18"/>
              </a:rPr>
              <a:t>o enumerative properties as well as a descriptive summary.</a:t>
            </a:r>
            <a:endParaRPr lang="en-IN" sz="2000" b="0" i="0" u="none" strike="noStrike" kern="0" cap="none" spc="0" baseline="0" dirty="0">
              <a:solidFill>
                <a:srgbClr val="000000"/>
              </a:solidFill>
              <a:uFillTx/>
              <a:latin typeface="Calibri body"/>
              <a:cs typeface="Times New Roman" pitchFamily="18"/>
            </a:endParaRPr>
          </a:p>
        </p:txBody>
      </p:sp>
      <p:sp>
        <p:nvSpPr>
          <p:cNvPr id="7" name="TextBox 44">
            <a:extLst>
              <a:ext uri="{FF2B5EF4-FFF2-40B4-BE49-F238E27FC236}">
                <a16:creationId xmlns:a16="http://schemas.microsoft.com/office/drawing/2014/main" id="{5E708D26-FE4B-45C7-9AC6-3A55D01861B1}"/>
              </a:ext>
            </a:extLst>
          </p:cNvPr>
          <p:cNvSpPr txBox="1"/>
          <p:nvPr/>
        </p:nvSpPr>
        <p:spPr>
          <a:xfrm>
            <a:off x="1131222" y="5769204"/>
            <a:ext cx="10143238" cy="923717"/>
          </a:xfrm>
          <a:prstGeom prst="rect">
            <a:avLst/>
          </a:prstGeom>
          <a:noFill/>
          <a:ln cap="flat">
            <a:noFill/>
          </a:ln>
        </p:spPr>
        <p:txBody>
          <a:bodyPr vert="horz" wrap="square" lIns="91440" tIns="45720" rIns="91440" bIns="45720" anchor="t" anchorCtr="0" compatLnSpc="1">
            <a:spAutoFit/>
          </a:bodyPr>
          <a:lstStyle/>
          <a:p>
            <a:pPr marL="0" marR="0" lvl="0" indent="0" algn="l" defTabSz="457172"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rPr>
              <a:t> </a:t>
            </a:r>
            <a:r>
              <a:rPr lang="en-US" sz="1801" b="0" i="0" u="none" strike="noStrike" kern="0" cap="none" spc="0" baseline="0" dirty="0">
                <a:solidFill>
                  <a:srgbClr val="000000"/>
                </a:solidFill>
                <a:uFillTx/>
                <a:latin typeface="Calibri body"/>
                <a:cs typeface="Times New Roman" pitchFamily="18"/>
              </a:rPr>
              <a:t>gas_transport of the category has the highest credit card transactions.</a:t>
            </a:r>
          </a:p>
          <a:p>
            <a:pPr marL="0" marR="0" lvl="0" indent="0" algn="l" defTabSz="457172"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1" b="0" i="0" u="none" strike="noStrike" kern="0" cap="none" spc="0" baseline="0" dirty="0">
                <a:solidFill>
                  <a:srgbClr val="000000"/>
                </a:solidFill>
                <a:uFillTx/>
                <a:latin typeface="Calibri body"/>
                <a:cs typeface="Times New Roman" pitchFamily="18"/>
              </a:rPr>
              <a:t> Sunday and Monday of the week have the highest credit card transactions</a:t>
            </a:r>
            <a:r>
              <a:rPr lang="en-US" sz="1801" b="0" i="0" u="none" strike="noStrike" kern="0" cap="none" spc="0" baseline="0" dirty="0">
                <a:solidFill>
                  <a:srgbClr val="000000"/>
                </a:solidFill>
                <a:uFillTx/>
                <a:latin typeface="Times New Roman" pitchFamily="18"/>
                <a:cs typeface="Times New Roman" pitchFamily="18"/>
              </a:rPr>
              <a:t>.</a:t>
            </a:r>
          </a:p>
          <a:p>
            <a:pPr marL="0" marR="0" lvl="0" indent="0" algn="l" defTabSz="45717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1" b="0" i="0" u="none" strike="noStrike" kern="0" cap="none" spc="0" baseline="0" dirty="0">
              <a:solidFill>
                <a:srgbClr val="000000"/>
              </a:solidFill>
              <a:uFillTx/>
              <a:latin typeface="Calibri"/>
            </a:endParaRPr>
          </a:p>
        </p:txBody>
      </p:sp>
      <p:pic>
        <p:nvPicPr>
          <p:cNvPr id="1026" name="Picture 2">
            <a:extLst>
              <a:ext uri="{FF2B5EF4-FFF2-40B4-BE49-F238E27FC236}">
                <a16:creationId xmlns:a16="http://schemas.microsoft.com/office/drawing/2014/main" id="{B64454C0-DDC5-4015-B5F0-AB3D4036F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247" y="1659118"/>
            <a:ext cx="9924559" cy="41100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Chart, bar chart&#10;&#10;Description automatically generated">
            <a:extLst>
              <a:ext uri="{FF2B5EF4-FFF2-40B4-BE49-F238E27FC236}">
                <a16:creationId xmlns:a16="http://schemas.microsoft.com/office/drawing/2014/main" id="{BEABE08B-94FA-4E41-B646-C85739E853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5842" y="669303"/>
            <a:ext cx="10769251" cy="43363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7F5A4B9-BEB7-440B-B7ED-144174E87CB2}"/>
              </a:ext>
            </a:extLst>
          </p:cNvPr>
          <p:cNvSpPr txBox="1"/>
          <p:nvPr/>
        </p:nvSpPr>
        <p:spPr>
          <a:xfrm>
            <a:off x="835842" y="5165888"/>
            <a:ext cx="10466896" cy="1200329"/>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rPr>
              <a:t>Females are done the more Credit card transactions compared to Male.</a:t>
            </a:r>
          </a:p>
          <a:p>
            <a:pPr algn="l">
              <a:buFont typeface="Arial" panose="020B0604020202020204" pitchFamily="34" charset="0"/>
              <a:buChar char="•"/>
            </a:pPr>
            <a:r>
              <a:rPr lang="en-US" b="0" i="0" dirty="0">
                <a:solidFill>
                  <a:srgbClr val="000000"/>
                </a:solidFill>
                <a:effectLst/>
              </a:rPr>
              <a:t>Highest number of transactions are in the month of December.</a:t>
            </a:r>
          </a:p>
          <a:p>
            <a:pPr algn="l">
              <a:buFont typeface="Arial" panose="020B0604020202020204" pitchFamily="34" charset="0"/>
              <a:buChar char="•"/>
            </a:pPr>
            <a:r>
              <a:rPr lang="en-US" b="0" i="0" dirty="0">
                <a:solidFill>
                  <a:srgbClr val="000000"/>
                </a:solidFill>
                <a:effectLst/>
              </a:rPr>
              <a:t>Lowest number of transactions happens in February month.</a:t>
            </a:r>
          </a:p>
          <a:p>
            <a:endParaRPr lang="en-IN" dirty="0"/>
          </a:p>
        </p:txBody>
      </p:sp>
    </p:spTree>
    <p:extLst>
      <p:ext uri="{BB962C8B-B14F-4D97-AF65-F5344CB8AC3E}">
        <p14:creationId xmlns:p14="http://schemas.microsoft.com/office/powerpoint/2010/main" val="6190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273</TotalTime>
  <Words>928</Words>
  <Application>Microsoft Office PowerPoint</Application>
  <PresentationFormat>Widescreen</PresentationFormat>
  <Paragraphs>170</Paragraphs>
  <Slides>21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Algerian</vt:lpstr>
      <vt:lpstr>Arial</vt:lpstr>
      <vt:lpstr>Calibri</vt:lpstr>
      <vt:lpstr>Calibri body</vt:lpstr>
      <vt:lpstr>Calibri heading</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analysis slide 3</vt:lpstr>
      <vt:lpstr>PowerPoint Presentation</vt:lpstr>
      <vt:lpstr>Project analysis slide 4</vt:lpstr>
      <vt:lpstr>PowerPoint Presentation</vt:lpstr>
      <vt:lpstr>PowerPoint Presentation</vt:lpstr>
      <vt:lpstr>PowerPoint Presentation</vt:lpstr>
      <vt:lpstr>Project analysis slide 8</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Usha Padma Rachakonda - ushapadma.rachakonda@studio.unibo.it</dc:creator>
  <cp:lastModifiedBy>Yellam naidu Kottavalasa</cp:lastModifiedBy>
  <cp:revision>4</cp:revision>
  <dcterms:created xsi:type="dcterms:W3CDTF">2022-01-03T16:48:28Z</dcterms:created>
  <dcterms:modified xsi:type="dcterms:W3CDTF">2022-01-19T11:14:41Z</dcterms:modified>
</cp:coreProperties>
</file>