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99" r:id="rId2"/>
    <p:sldId id="288" r:id="rId3"/>
    <p:sldId id="289" r:id="rId4"/>
    <p:sldId id="290" r:id="rId5"/>
    <p:sldId id="291" r:id="rId6"/>
    <p:sldId id="292" r:id="rId7"/>
    <p:sldId id="293" r:id="rId8"/>
    <p:sldId id="277" r:id="rId9"/>
    <p:sldId id="301" r:id="rId10"/>
    <p:sldId id="306" r:id="rId11"/>
    <p:sldId id="308" r:id="rId12"/>
    <p:sldId id="307" r:id="rId13"/>
    <p:sldId id="278" r:id="rId14"/>
    <p:sldId id="302" r:id="rId15"/>
    <p:sldId id="303" r:id="rId16"/>
    <p:sldId id="294" r:id="rId17"/>
    <p:sldId id="283" r:id="rId18"/>
    <p:sldId id="310" r:id="rId19"/>
    <p:sldId id="309" r:id="rId20"/>
    <p:sldId id="296" r:id="rId21"/>
    <p:sldId id="304" r:id="rId22"/>
    <p:sldId id="297" r:id="rId23"/>
    <p:sldId id="305" r:id="rId24"/>
    <p:sldId id="298" r:id="rId25"/>
    <p:sldId id="30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F78059-58DE-44EF-95DD-3520D01C4A2D}" v="109" dt="2022-01-20T10:29:09.0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llam naidu Kottavalasa" userId="d96595936516dacd" providerId="LiveId" clId="{13F78059-58DE-44EF-95DD-3520D01C4A2D}"/>
    <pc:docChg chg="undo custSel addSld delSld modSld sldOrd">
      <pc:chgData name="Yellam naidu Kottavalasa" userId="d96595936516dacd" providerId="LiveId" clId="{13F78059-58DE-44EF-95DD-3520D01C4A2D}" dt="2022-01-20T12:43:46.037" v="1571" actId="1076"/>
      <pc:docMkLst>
        <pc:docMk/>
      </pc:docMkLst>
      <pc:sldChg chg="modSp mod">
        <pc:chgData name="Yellam naidu Kottavalasa" userId="d96595936516dacd" providerId="LiveId" clId="{13F78059-58DE-44EF-95DD-3520D01C4A2D}" dt="2022-01-19T10:41:31.026" v="126" actId="1076"/>
        <pc:sldMkLst>
          <pc:docMk/>
          <pc:sldMk cId="0" sldId="277"/>
        </pc:sldMkLst>
        <pc:spChg chg="mod">
          <ac:chgData name="Yellam naidu Kottavalasa" userId="d96595936516dacd" providerId="LiveId" clId="{13F78059-58DE-44EF-95DD-3520D01C4A2D}" dt="2022-01-19T10:41:31.026" v="126" actId="1076"/>
          <ac:spMkLst>
            <pc:docMk/>
            <pc:sldMk cId="0" sldId="277"/>
            <ac:spMk id="4" creationId="{2CADE081-473F-4EB8-930B-9108D19908FE}"/>
          </ac:spMkLst>
        </pc:spChg>
      </pc:sldChg>
      <pc:sldChg chg="addSp delSp modSp mod">
        <pc:chgData name="Yellam naidu Kottavalasa" userId="d96595936516dacd" providerId="LiveId" clId="{13F78059-58DE-44EF-95DD-3520D01C4A2D}" dt="2022-01-19T21:56:16.052" v="451" actId="1076"/>
        <pc:sldMkLst>
          <pc:docMk/>
          <pc:sldMk cId="0" sldId="278"/>
        </pc:sldMkLst>
        <pc:spChg chg="del">
          <ac:chgData name="Yellam naidu Kottavalasa" userId="d96595936516dacd" providerId="LiveId" clId="{13F78059-58DE-44EF-95DD-3520D01C4A2D}" dt="2022-01-19T21:52:29.801" v="425" actId="21"/>
          <ac:spMkLst>
            <pc:docMk/>
            <pc:sldMk cId="0" sldId="278"/>
            <ac:spMk id="3" creationId="{A3953637-3288-4E16-A1B3-11FEDF27A42C}"/>
          </ac:spMkLst>
        </pc:spChg>
        <pc:spChg chg="del mod">
          <ac:chgData name="Yellam naidu Kottavalasa" userId="d96595936516dacd" providerId="LiveId" clId="{13F78059-58DE-44EF-95DD-3520D01C4A2D}" dt="2022-01-19T21:52:58.773" v="430" actId="21"/>
          <ac:spMkLst>
            <pc:docMk/>
            <pc:sldMk cId="0" sldId="278"/>
            <ac:spMk id="5" creationId="{2C17FF44-C810-48F9-BB62-69AF55C144A3}"/>
          </ac:spMkLst>
        </pc:spChg>
        <pc:spChg chg="mod">
          <ac:chgData name="Yellam naidu Kottavalasa" userId="d96595936516dacd" providerId="LiveId" clId="{13F78059-58DE-44EF-95DD-3520D01C4A2D}" dt="2022-01-19T21:56:16.052" v="451" actId="1076"/>
          <ac:spMkLst>
            <pc:docMk/>
            <pc:sldMk cId="0" sldId="278"/>
            <ac:spMk id="6" creationId="{E53C0FE2-7D97-48CA-9CEC-6ECCBDEC684E}"/>
          </ac:spMkLst>
        </pc:spChg>
        <pc:spChg chg="add mod">
          <ac:chgData name="Yellam naidu Kottavalasa" userId="d96595936516dacd" providerId="LiveId" clId="{13F78059-58DE-44EF-95DD-3520D01C4A2D}" dt="2022-01-19T21:55:45.874" v="445" actId="20577"/>
          <ac:spMkLst>
            <pc:docMk/>
            <pc:sldMk cId="0" sldId="278"/>
            <ac:spMk id="8" creationId="{F41C91BA-A228-48BD-85E0-3545027D4F3A}"/>
          </ac:spMkLst>
        </pc:spChg>
        <pc:picChg chg="mod">
          <ac:chgData name="Yellam naidu Kottavalasa" userId="d96595936516dacd" providerId="LiveId" clId="{13F78059-58DE-44EF-95DD-3520D01C4A2D}" dt="2022-01-19T21:56:12.719" v="450" actId="1076"/>
          <ac:picMkLst>
            <pc:docMk/>
            <pc:sldMk cId="0" sldId="278"/>
            <ac:picMk id="5124" creationId="{C77015E9-20DC-4A78-AC83-155B9D407A04}"/>
          </ac:picMkLst>
        </pc:picChg>
      </pc:sldChg>
      <pc:sldChg chg="addSp delSp modSp mod">
        <pc:chgData name="Yellam naidu Kottavalasa" userId="d96595936516dacd" providerId="LiveId" clId="{13F78059-58DE-44EF-95DD-3520D01C4A2D}" dt="2022-01-19T23:06:44.481" v="1169" actId="20577"/>
        <pc:sldMkLst>
          <pc:docMk/>
          <pc:sldMk cId="0" sldId="283"/>
        </pc:sldMkLst>
        <pc:spChg chg="del">
          <ac:chgData name="Yellam naidu Kottavalasa" userId="d96595936516dacd" providerId="LiveId" clId="{13F78059-58DE-44EF-95DD-3520D01C4A2D}" dt="2022-01-19T22:53:20.809" v="1089" actId="21"/>
          <ac:spMkLst>
            <pc:docMk/>
            <pc:sldMk cId="0" sldId="283"/>
            <ac:spMk id="4" creationId="{F60D1337-4732-406B-A117-5A614D9CA2A8}"/>
          </ac:spMkLst>
        </pc:spChg>
        <pc:spChg chg="del mod">
          <ac:chgData name="Yellam naidu Kottavalasa" userId="d96595936516dacd" providerId="LiveId" clId="{13F78059-58DE-44EF-95DD-3520D01C4A2D}" dt="2022-01-19T22:53:32.064" v="1091" actId="21"/>
          <ac:spMkLst>
            <pc:docMk/>
            <pc:sldMk cId="0" sldId="283"/>
            <ac:spMk id="5" creationId="{F13647B8-1947-415E-B220-EDABC05763A3}"/>
          </ac:spMkLst>
        </pc:spChg>
        <pc:spChg chg="mod">
          <ac:chgData name="Yellam naidu Kottavalasa" userId="d96595936516dacd" providerId="LiveId" clId="{13F78059-58DE-44EF-95DD-3520D01C4A2D}" dt="2022-01-19T10:48:00.091" v="183" actId="20577"/>
          <ac:spMkLst>
            <pc:docMk/>
            <pc:sldMk cId="0" sldId="283"/>
            <ac:spMk id="6" creationId="{F242AC6E-A59E-464B-B0BD-45A1D1C33E90}"/>
          </ac:spMkLst>
        </pc:spChg>
        <pc:spChg chg="add mod">
          <ac:chgData name="Yellam naidu Kottavalasa" userId="d96595936516dacd" providerId="LiveId" clId="{13F78059-58DE-44EF-95DD-3520D01C4A2D}" dt="2022-01-19T23:06:44.481" v="1169" actId="20577"/>
          <ac:spMkLst>
            <pc:docMk/>
            <pc:sldMk cId="0" sldId="283"/>
            <ac:spMk id="7" creationId="{5C90770D-9A42-40B6-9F49-08D011AAF3D4}"/>
          </ac:spMkLst>
        </pc:spChg>
      </pc:sldChg>
      <pc:sldChg chg="modSp mod">
        <pc:chgData name="Yellam naidu Kottavalasa" userId="d96595936516dacd" providerId="LiveId" clId="{13F78059-58DE-44EF-95DD-3520D01C4A2D}" dt="2022-01-19T12:56:24.831" v="382" actId="20577"/>
        <pc:sldMkLst>
          <pc:docMk/>
          <pc:sldMk cId="0" sldId="288"/>
        </pc:sldMkLst>
        <pc:spChg chg="mod">
          <ac:chgData name="Yellam naidu Kottavalasa" userId="d96595936516dacd" providerId="LiveId" clId="{13F78059-58DE-44EF-95DD-3520D01C4A2D}" dt="2022-01-19T12:56:24.831" v="382" actId="20577"/>
          <ac:spMkLst>
            <pc:docMk/>
            <pc:sldMk cId="0" sldId="288"/>
            <ac:spMk id="2" creationId="{BE291A74-75CE-422C-8543-ADF509A8E624}"/>
          </ac:spMkLst>
        </pc:spChg>
      </pc:sldChg>
      <pc:sldChg chg="modSp mod">
        <pc:chgData name="Yellam naidu Kottavalasa" userId="d96595936516dacd" providerId="LiveId" clId="{13F78059-58DE-44EF-95DD-3520D01C4A2D}" dt="2022-01-19T23:10:53.962" v="1186" actId="14100"/>
        <pc:sldMkLst>
          <pc:docMk/>
          <pc:sldMk cId="0" sldId="290"/>
        </pc:sldMkLst>
        <pc:spChg chg="mod">
          <ac:chgData name="Yellam naidu Kottavalasa" userId="d96595936516dacd" providerId="LiveId" clId="{13F78059-58DE-44EF-95DD-3520D01C4A2D}" dt="2022-01-19T23:10:53.962" v="1186" actId="14100"/>
          <ac:spMkLst>
            <pc:docMk/>
            <pc:sldMk cId="0" sldId="290"/>
            <ac:spMk id="2" creationId="{C1FCDFB1-1FF6-45B8-BDD5-E72583EC86EA}"/>
          </ac:spMkLst>
        </pc:spChg>
      </pc:sldChg>
      <pc:sldChg chg="modSp mod">
        <pc:chgData name="Yellam naidu Kottavalasa" userId="d96595936516dacd" providerId="LiveId" clId="{13F78059-58DE-44EF-95DD-3520D01C4A2D}" dt="2022-01-19T23:11:11.740" v="1187" actId="1076"/>
        <pc:sldMkLst>
          <pc:docMk/>
          <pc:sldMk cId="0" sldId="292"/>
        </pc:sldMkLst>
        <pc:spChg chg="mod">
          <ac:chgData name="Yellam naidu Kottavalasa" userId="d96595936516dacd" providerId="LiveId" clId="{13F78059-58DE-44EF-95DD-3520D01C4A2D}" dt="2022-01-19T23:11:11.740" v="1187" actId="1076"/>
          <ac:spMkLst>
            <pc:docMk/>
            <pc:sldMk cId="0" sldId="292"/>
            <ac:spMk id="3" creationId="{AB678326-C2FE-4114-A810-5FF72593DD92}"/>
          </ac:spMkLst>
        </pc:spChg>
      </pc:sldChg>
      <pc:sldChg chg="modSp mod">
        <pc:chgData name="Yellam naidu Kottavalasa" userId="d96595936516dacd" providerId="LiveId" clId="{13F78059-58DE-44EF-95DD-3520D01C4A2D}" dt="2022-01-19T11:04:17.758" v="313" actId="1076"/>
        <pc:sldMkLst>
          <pc:docMk/>
          <pc:sldMk cId="0" sldId="293"/>
        </pc:sldMkLst>
        <pc:spChg chg="mod">
          <ac:chgData name="Yellam naidu Kottavalasa" userId="d96595936516dacd" providerId="LiveId" clId="{13F78059-58DE-44EF-95DD-3520D01C4A2D}" dt="2022-01-19T11:04:06.891" v="312" actId="20577"/>
          <ac:spMkLst>
            <pc:docMk/>
            <pc:sldMk cId="0" sldId="293"/>
            <ac:spMk id="3" creationId="{4894C0A2-16E6-476F-BB52-53B3BFD1DEC2}"/>
          </ac:spMkLst>
        </pc:spChg>
        <pc:spChg chg="mod">
          <ac:chgData name="Yellam naidu Kottavalasa" userId="d96595936516dacd" providerId="LiveId" clId="{13F78059-58DE-44EF-95DD-3520D01C4A2D}" dt="2022-01-19T11:04:17.758" v="313" actId="1076"/>
          <ac:spMkLst>
            <pc:docMk/>
            <pc:sldMk cId="0" sldId="293"/>
            <ac:spMk id="9" creationId="{75069774-894F-45E7-8924-2C127DF2C02A}"/>
          </ac:spMkLst>
        </pc:spChg>
      </pc:sldChg>
      <pc:sldChg chg="modSp mod">
        <pc:chgData name="Yellam naidu Kottavalasa" userId="d96595936516dacd" providerId="LiveId" clId="{13F78059-58DE-44EF-95DD-3520D01C4A2D}" dt="2022-01-19T11:35:19.531" v="354" actId="20577"/>
        <pc:sldMkLst>
          <pc:docMk/>
          <pc:sldMk cId="0" sldId="294"/>
        </pc:sldMkLst>
        <pc:spChg chg="mod">
          <ac:chgData name="Yellam naidu Kottavalasa" userId="d96595936516dacd" providerId="LiveId" clId="{13F78059-58DE-44EF-95DD-3520D01C4A2D}" dt="2022-01-19T11:35:19.531" v="354" actId="20577"/>
          <ac:spMkLst>
            <pc:docMk/>
            <pc:sldMk cId="0" sldId="294"/>
            <ac:spMk id="6" creationId="{504817FD-C528-48AF-862C-2D955F03977C}"/>
          </ac:spMkLst>
        </pc:spChg>
        <pc:spChg chg="mod">
          <ac:chgData name="Yellam naidu Kottavalasa" userId="d96595936516dacd" providerId="LiveId" clId="{13F78059-58DE-44EF-95DD-3520D01C4A2D}" dt="2022-01-19T10:44:29.856" v="151" actId="20577"/>
          <ac:spMkLst>
            <pc:docMk/>
            <pc:sldMk cId="0" sldId="294"/>
            <ac:spMk id="9" creationId="{E08A9035-8C8A-4038-A4A0-423E5B3F454D}"/>
          </ac:spMkLst>
        </pc:spChg>
        <pc:spChg chg="mod">
          <ac:chgData name="Yellam naidu Kottavalasa" userId="d96595936516dacd" providerId="LiveId" clId="{13F78059-58DE-44EF-95DD-3520D01C4A2D}" dt="2022-01-19T10:45:02.973" v="154" actId="20577"/>
          <ac:spMkLst>
            <pc:docMk/>
            <pc:sldMk cId="0" sldId="294"/>
            <ac:spMk id="12" creationId="{59C760D7-249C-48C4-BA16-670DCC641A8D}"/>
          </ac:spMkLst>
        </pc:spChg>
      </pc:sldChg>
      <pc:sldChg chg="modSp del mod">
        <pc:chgData name="Yellam naidu Kottavalasa" userId="d96595936516dacd" providerId="LiveId" clId="{13F78059-58DE-44EF-95DD-3520D01C4A2D}" dt="2022-01-19T22:34:57.216" v="933" actId="47"/>
        <pc:sldMkLst>
          <pc:docMk/>
          <pc:sldMk cId="0" sldId="295"/>
        </pc:sldMkLst>
        <pc:spChg chg="mod">
          <ac:chgData name="Yellam naidu Kottavalasa" userId="d96595936516dacd" providerId="LiveId" clId="{13F78059-58DE-44EF-95DD-3520D01C4A2D}" dt="2022-01-19T11:39:47.211" v="365" actId="20577"/>
          <ac:spMkLst>
            <pc:docMk/>
            <pc:sldMk cId="0" sldId="295"/>
            <ac:spMk id="5" creationId="{7E276D6A-6BE9-4639-88E1-F0B803DF4EEF}"/>
          </ac:spMkLst>
        </pc:spChg>
        <pc:spChg chg="mod">
          <ac:chgData name="Yellam naidu Kottavalasa" userId="d96595936516dacd" providerId="LiveId" clId="{13F78059-58DE-44EF-95DD-3520D01C4A2D}" dt="2022-01-19T11:40:34.445" v="372" actId="20577"/>
          <ac:spMkLst>
            <pc:docMk/>
            <pc:sldMk cId="0" sldId="295"/>
            <ac:spMk id="6" creationId="{845A9FAC-CBC2-4253-9D24-F873C3FAD2C3}"/>
          </ac:spMkLst>
        </pc:spChg>
        <pc:picChg chg="mod">
          <ac:chgData name="Yellam naidu Kottavalasa" userId="d96595936516dacd" providerId="LiveId" clId="{13F78059-58DE-44EF-95DD-3520D01C4A2D}" dt="2022-01-19T11:40:05.131" v="367" actId="1076"/>
          <ac:picMkLst>
            <pc:docMk/>
            <pc:sldMk cId="0" sldId="295"/>
            <ac:picMk id="2" creationId="{E55C3373-570E-47DD-935E-A10130D60F2A}"/>
          </ac:picMkLst>
        </pc:picChg>
        <pc:picChg chg="mod">
          <ac:chgData name="Yellam naidu Kottavalasa" userId="d96595936516dacd" providerId="LiveId" clId="{13F78059-58DE-44EF-95DD-3520D01C4A2D}" dt="2022-01-19T11:40:00.638" v="366" actId="1076"/>
          <ac:picMkLst>
            <pc:docMk/>
            <pc:sldMk cId="0" sldId="295"/>
            <ac:picMk id="4" creationId="{524AD9ED-90BB-4DAE-8905-704B7DC24545}"/>
          </ac:picMkLst>
        </pc:picChg>
      </pc:sldChg>
      <pc:sldChg chg="addSp delSp modSp mod">
        <pc:chgData name="Yellam naidu Kottavalasa" userId="d96595936516dacd" providerId="LiveId" clId="{13F78059-58DE-44EF-95DD-3520D01C4A2D}" dt="2022-01-19T23:14:14.545" v="1190" actId="255"/>
        <pc:sldMkLst>
          <pc:docMk/>
          <pc:sldMk cId="0" sldId="296"/>
        </pc:sldMkLst>
        <pc:spChg chg="mod">
          <ac:chgData name="Yellam naidu Kottavalasa" userId="d96595936516dacd" providerId="LiveId" clId="{13F78059-58DE-44EF-95DD-3520D01C4A2D}" dt="2022-01-19T23:14:14.545" v="1190" actId="255"/>
          <ac:spMkLst>
            <pc:docMk/>
            <pc:sldMk cId="0" sldId="296"/>
            <ac:spMk id="2" creationId="{B52A1EA2-55C1-4143-836A-169F4FCBF528}"/>
          </ac:spMkLst>
        </pc:spChg>
        <pc:spChg chg="mod">
          <ac:chgData name="Yellam naidu Kottavalasa" userId="d96595936516dacd" providerId="LiveId" clId="{13F78059-58DE-44EF-95DD-3520D01C4A2D}" dt="2022-01-19T23:03:00.313" v="1163" actId="1076"/>
          <ac:spMkLst>
            <pc:docMk/>
            <pc:sldMk cId="0" sldId="296"/>
            <ac:spMk id="3" creationId="{1F5225EF-7149-497A-A828-A700AEC88549}"/>
          </ac:spMkLst>
        </pc:spChg>
        <pc:spChg chg="del mod">
          <ac:chgData name="Yellam naidu Kottavalasa" userId="d96595936516dacd" providerId="LiveId" clId="{13F78059-58DE-44EF-95DD-3520D01C4A2D}" dt="2022-01-19T10:53:43.121" v="239" actId="478"/>
          <ac:spMkLst>
            <pc:docMk/>
            <pc:sldMk cId="0" sldId="296"/>
            <ac:spMk id="4" creationId="{83EB05F6-2FBB-4307-A7FD-556E5859C888}"/>
          </ac:spMkLst>
        </pc:spChg>
        <pc:spChg chg="add">
          <ac:chgData name="Yellam naidu Kottavalasa" userId="d96595936516dacd" providerId="LiveId" clId="{13F78059-58DE-44EF-95DD-3520D01C4A2D}" dt="2022-01-19T23:01:22.362" v="1149"/>
          <ac:spMkLst>
            <pc:docMk/>
            <pc:sldMk cId="0" sldId="296"/>
            <ac:spMk id="4" creationId="{C418BE52-E69D-4420-990A-5DA1C4CB39F1}"/>
          </ac:spMkLst>
        </pc:spChg>
        <pc:spChg chg="del mod">
          <ac:chgData name="Yellam naidu Kottavalasa" userId="d96595936516dacd" providerId="LiveId" clId="{13F78059-58DE-44EF-95DD-3520D01C4A2D}" dt="2022-01-19T10:53:55.019" v="242" actId="478"/>
          <ac:spMkLst>
            <pc:docMk/>
            <pc:sldMk cId="0" sldId="296"/>
            <ac:spMk id="6" creationId="{969A747D-22CA-4B57-921E-8B375C29E1D0}"/>
          </ac:spMkLst>
        </pc:spChg>
        <pc:picChg chg="del">
          <ac:chgData name="Yellam naidu Kottavalasa" userId="d96595936516dacd" providerId="LiveId" clId="{13F78059-58DE-44EF-95DD-3520D01C4A2D}" dt="2022-01-19T10:54:27.452" v="243" actId="478"/>
          <ac:picMkLst>
            <pc:docMk/>
            <pc:sldMk cId="0" sldId="296"/>
            <ac:picMk id="5" creationId="{4DA7398E-2162-44CE-8339-93F664478C66}"/>
          </ac:picMkLst>
        </pc:picChg>
        <pc:picChg chg="add mod">
          <ac:chgData name="Yellam naidu Kottavalasa" userId="d96595936516dacd" providerId="LiveId" clId="{13F78059-58DE-44EF-95DD-3520D01C4A2D}" dt="2022-01-19T23:02:17.197" v="1156" actId="1076"/>
          <ac:picMkLst>
            <pc:docMk/>
            <pc:sldMk cId="0" sldId="296"/>
            <ac:picMk id="8196" creationId="{17DBA31A-04B1-471A-A3E2-EE32B410977C}"/>
          </ac:picMkLst>
        </pc:picChg>
      </pc:sldChg>
      <pc:sldChg chg="addSp delSp modSp mod">
        <pc:chgData name="Yellam naidu Kottavalasa" userId="d96595936516dacd" providerId="LiveId" clId="{13F78059-58DE-44EF-95DD-3520D01C4A2D}" dt="2022-01-19T23:14:46.421" v="1191" actId="255"/>
        <pc:sldMkLst>
          <pc:docMk/>
          <pc:sldMk cId="0" sldId="297"/>
        </pc:sldMkLst>
        <pc:spChg chg="mod">
          <ac:chgData name="Yellam naidu Kottavalasa" userId="d96595936516dacd" providerId="LiveId" clId="{13F78059-58DE-44EF-95DD-3520D01C4A2D}" dt="2022-01-19T23:14:46.421" v="1191" actId="255"/>
          <ac:spMkLst>
            <pc:docMk/>
            <pc:sldMk cId="0" sldId="297"/>
            <ac:spMk id="2" creationId="{03618A24-AB83-435D-BDEC-32F67190A09C}"/>
          </ac:spMkLst>
        </pc:spChg>
        <pc:spChg chg="mod">
          <ac:chgData name="Yellam naidu Kottavalasa" userId="d96595936516dacd" providerId="LiveId" clId="{13F78059-58DE-44EF-95DD-3520D01C4A2D}" dt="2022-01-19T23:08:27.446" v="1185" actId="1076"/>
          <ac:spMkLst>
            <pc:docMk/>
            <pc:sldMk cId="0" sldId="297"/>
            <ac:spMk id="3" creationId="{E2A2E4EE-6982-4E2E-839F-8A8077C17378}"/>
          </ac:spMkLst>
        </pc:spChg>
        <pc:spChg chg="del">
          <ac:chgData name="Yellam naidu Kottavalasa" userId="d96595936516dacd" providerId="LiveId" clId="{13F78059-58DE-44EF-95DD-3520D01C4A2D}" dt="2022-01-19T10:58:11.908" v="290" actId="478"/>
          <ac:spMkLst>
            <pc:docMk/>
            <pc:sldMk cId="0" sldId="297"/>
            <ac:spMk id="4" creationId="{F8C57619-24FC-4621-BC95-924D7316D6A9}"/>
          </ac:spMkLst>
        </pc:spChg>
        <pc:spChg chg="del mod">
          <ac:chgData name="Yellam naidu Kottavalasa" userId="d96595936516dacd" providerId="LiveId" clId="{13F78059-58DE-44EF-95DD-3520D01C4A2D}" dt="2022-01-19T10:58:06.508" v="289" actId="478"/>
          <ac:spMkLst>
            <pc:docMk/>
            <pc:sldMk cId="0" sldId="297"/>
            <ac:spMk id="6" creationId="{42F612B0-59A5-4129-B6AA-58262D54E94A}"/>
          </ac:spMkLst>
        </pc:spChg>
        <pc:spChg chg="add mod">
          <ac:chgData name="Yellam naidu Kottavalasa" userId="d96595936516dacd" providerId="LiveId" clId="{13F78059-58DE-44EF-95DD-3520D01C4A2D}" dt="2022-01-19T10:57:27.455" v="284" actId="571"/>
          <ac:spMkLst>
            <pc:docMk/>
            <pc:sldMk cId="0" sldId="297"/>
            <ac:spMk id="7" creationId="{925D54B4-0326-4297-8601-2E82B368A2C9}"/>
          </ac:spMkLst>
        </pc:spChg>
        <pc:picChg chg="del">
          <ac:chgData name="Yellam naidu Kottavalasa" userId="d96595936516dacd" providerId="LiveId" clId="{13F78059-58DE-44EF-95DD-3520D01C4A2D}" dt="2022-01-19T10:57:59.635" v="287" actId="478"/>
          <ac:picMkLst>
            <pc:docMk/>
            <pc:sldMk cId="0" sldId="297"/>
            <ac:picMk id="5" creationId="{26228353-5ED8-481A-934E-BD524C68762B}"/>
          </ac:picMkLst>
        </pc:picChg>
        <pc:picChg chg="add mod">
          <ac:chgData name="Yellam naidu Kottavalasa" userId="d96595936516dacd" providerId="LiveId" clId="{13F78059-58DE-44EF-95DD-3520D01C4A2D}" dt="2022-01-19T23:08:08.985" v="1179" actId="14100"/>
          <ac:picMkLst>
            <pc:docMk/>
            <pc:sldMk cId="0" sldId="297"/>
            <ac:picMk id="9218" creationId="{291D976C-29EE-494C-8BF6-0FBD7B31E592}"/>
          </ac:picMkLst>
        </pc:picChg>
      </pc:sldChg>
      <pc:sldChg chg="modSp mod">
        <pc:chgData name="Yellam naidu Kottavalasa" userId="d96595936516dacd" providerId="LiveId" clId="{13F78059-58DE-44EF-95DD-3520D01C4A2D}" dt="2022-01-20T12:43:46.037" v="1571" actId="1076"/>
        <pc:sldMkLst>
          <pc:docMk/>
          <pc:sldMk cId="0" sldId="298"/>
        </pc:sldMkLst>
        <pc:spChg chg="mod">
          <ac:chgData name="Yellam naidu Kottavalasa" userId="d96595936516dacd" providerId="LiveId" clId="{13F78059-58DE-44EF-95DD-3520D01C4A2D}" dt="2022-01-20T12:43:46.037" v="1571" actId="1076"/>
          <ac:spMkLst>
            <pc:docMk/>
            <pc:sldMk cId="0" sldId="298"/>
            <ac:spMk id="3" creationId="{FF3D2E84-9EEE-47C6-8EDE-B15E4CBA7C9A}"/>
          </ac:spMkLst>
        </pc:spChg>
      </pc:sldChg>
      <pc:sldChg chg="addSp delSp modSp new mod setBg">
        <pc:chgData name="Yellam naidu Kottavalasa" userId="d96595936516dacd" providerId="LiveId" clId="{13F78059-58DE-44EF-95DD-3520D01C4A2D}" dt="2022-01-20T10:29:03.493" v="1205" actId="1036"/>
        <pc:sldMkLst>
          <pc:docMk/>
          <pc:sldMk cId="1292177860" sldId="304"/>
        </pc:sldMkLst>
        <pc:spChg chg="add del mod">
          <ac:chgData name="Yellam naidu Kottavalasa" userId="d96595936516dacd" providerId="LiveId" clId="{13F78059-58DE-44EF-95DD-3520D01C4A2D}" dt="2022-01-19T10:54:53.973" v="246" actId="478"/>
          <ac:spMkLst>
            <pc:docMk/>
            <pc:sldMk cId="1292177860" sldId="304"/>
            <ac:spMk id="2" creationId="{23E7ECB2-B832-4F55-9525-FACD40E7E1AA}"/>
          </ac:spMkLst>
        </pc:spChg>
        <pc:spChg chg="add del mod">
          <ac:chgData name="Yellam naidu Kottavalasa" userId="d96595936516dacd" providerId="LiveId" clId="{13F78059-58DE-44EF-95DD-3520D01C4A2D}" dt="2022-01-19T10:54:58.033" v="247" actId="478"/>
          <ac:spMkLst>
            <pc:docMk/>
            <pc:sldMk cId="1292177860" sldId="304"/>
            <ac:spMk id="3" creationId="{DBD96A7C-FB42-4C39-9B10-B13FD3C0A055}"/>
          </ac:spMkLst>
        </pc:spChg>
        <pc:spChg chg="add mod">
          <ac:chgData name="Yellam naidu Kottavalasa" userId="d96595936516dacd" providerId="LiveId" clId="{13F78059-58DE-44EF-95DD-3520D01C4A2D}" dt="2022-01-20T10:28:46.666" v="1203" actId="1076"/>
          <ac:spMkLst>
            <pc:docMk/>
            <pc:sldMk cId="1292177860" sldId="304"/>
            <ac:spMk id="4" creationId="{C4901C1A-5F31-4A84-BB1F-D89CC3658C5A}"/>
          </ac:spMkLst>
        </pc:spChg>
        <pc:spChg chg="add del mod">
          <ac:chgData name="Yellam naidu Kottavalasa" userId="d96595936516dacd" providerId="LiveId" clId="{13F78059-58DE-44EF-95DD-3520D01C4A2D}" dt="2022-01-19T22:38:21.488" v="967" actId="21"/>
          <ac:spMkLst>
            <pc:docMk/>
            <pc:sldMk cId="1292177860" sldId="304"/>
            <ac:spMk id="6" creationId="{70145FFB-85F5-4C0C-B925-031EF61DF07B}"/>
          </ac:spMkLst>
        </pc:spChg>
        <pc:spChg chg="add mod">
          <ac:chgData name="Yellam naidu Kottavalasa" userId="d96595936516dacd" providerId="LiveId" clId="{13F78059-58DE-44EF-95DD-3520D01C4A2D}" dt="2022-01-20T10:29:03.493" v="1205" actId="1036"/>
          <ac:spMkLst>
            <pc:docMk/>
            <pc:sldMk cId="1292177860" sldId="304"/>
            <ac:spMk id="7" creationId="{76EC04F1-EFE6-40D2-BA86-5153BB1684B1}"/>
          </ac:spMkLst>
        </pc:spChg>
        <pc:spChg chg="add del">
          <ac:chgData name="Yellam naidu Kottavalasa" userId="d96595936516dacd" providerId="LiveId" clId="{13F78059-58DE-44EF-95DD-3520D01C4A2D}" dt="2022-01-19T11:22:19.475" v="338" actId="26606"/>
          <ac:spMkLst>
            <pc:docMk/>
            <pc:sldMk cId="1292177860" sldId="304"/>
            <ac:spMk id="11" creationId="{5E39A796-BE83-48B1-B33F-35C4A32AAB57}"/>
          </ac:spMkLst>
        </pc:spChg>
        <pc:spChg chg="add del">
          <ac:chgData name="Yellam naidu Kottavalasa" userId="d96595936516dacd" providerId="LiveId" clId="{13F78059-58DE-44EF-95DD-3520D01C4A2D}" dt="2022-01-19T11:22:19.475" v="338" actId="26606"/>
          <ac:spMkLst>
            <pc:docMk/>
            <pc:sldMk cId="1292177860" sldId="304"/>
            <ac:spMk id="13" creationId="{72F84B47-E267-4194-8194-831DB7B5547F}"/>
          </ac:spMkLst>
        </pc:spChg>
        <pc:spChg chg="add del">
          <ac:chgData name="Yellam naidu Kottavalasa" userId="d96595936516dacd" providerId="LiveId" clId="{13F78059-58DE-44EF-95DD-3520D01C4A2D}" dt="2022-01-19T11:22:28.583" v="340" actId="26606"/>
          <ac:spMkLst>
            <pc:docMk/>
            <pc:sldMk cId="1292177860" sldId="304"/>
            <ac:spMk id="16" creationId="{201CC55D-ED54-4C5C-95E6-10947BD1103B}"/>
          </ac:spMkLst>
        </pc:spChg>
        <pc:spChg chg="add del">
          <ac:chgData name="Yellam naidu Kottavalasa" userId="d96595936516dacd" providerId="LiveId" clId="{13F78059-58DE-44EF-95DD-3520D01C4A2D}" dt="2022-01-19T11:22:28.583" v="340" actId="26606"/>
          <ac:spMkLst>
            <pc:docMk/>
            <pc:sldMk cId="1292177860" sldId="304"/>
            <ac:spMk id="17" creationId="{3873B707-463F-40B0-8227-E8CC6C67EB25}"/>
          </ac:spMkLst>
        </pc:spChg>
        <pc:spChg chg="add del">
          <ac:chgData name="Yellam naidu Kottavalasa" userId="d96595936516dacd" providerId="LiveId" clId="{13F78059-58DE-44EF-95DD-3520D01C4A2D}" dt="2022-01-19T11:22:28.583" v="340" actId="26606"/>
          <ac:spMkLst>
            <pc:docMk/>
            <pc:sldMk cId="1292177860" sldId="304"/>
            <ac:spMk id="19" creationId="{C13237C8-E62C-4F0D-A318-BD6FB6C2D138}"/>
          </ac:spMkLst>
        </pc:spChg>
        <pc:spChg chg="add del">
          <ac:chgData name="Yellam naidu Kottavalasa" userId="d96595936516dacd" providerId="LiveId" clId="{13F78059-58DE-44EF-95DD-3520D01C4A2D}" dt="2022-01-19T11:22:28.583" v="340" actId="26606"/>
          <ac:spMkLst>
            <pc:docMk/>
            <pc:sldMk cId="1292177860" sldId="304"/>
            <ac:spMk id="21" creationId="{19C9EAEA-39D0-4B0E-A0EB-51E7B26740B1}"/>
          </ac:spMkLst>
        </pc:spChg>
        <pc:spChg chg="add del">
          <ac:chgData name="Yellam naidu Kottavalasa" userId="d96595936516dacd" providerId="LiveId" clId="{13F78059-58DE-44EF-95DD-3520D01C4A2D}" dt="2022-01-19T11:22:36.307" v="342" actId="26606"/>
          <ac:spMkLst>
            <pc:docMk/>
            <pc:sldMk cId="1292177860" sldId="304"/>
            <ac:spMk id="23" creationId="{743AA782-23D1-4521-8CAD-47662984AA08}"/>
          </ac:spMkLst>
        </pc:spChg>
        <pc:spChg chg="add del">
          <ac:chgData name="Yellam naidu Kottavalasa" userId="d96595936516dacd" providerId="LiveId" clId="{13F78059-58DE-44EF-95DD-3520D01C4A2D}" dt="2022-01-19T11:22:36.307" v="342" actId="26606"/>
          <ac:spMkLst>
            <pc:docMk/>
            <pc:sldMk cId="1292177860" sldId="304"/>
            <ac:spMk id="24" creationId="{71877DBC-BB60-40F0-AC93-2ACDBAAE60CE}"/>
          </ac:spMkLst>
        </pc:spChg>
        <pc:grpChg chg="add del">
          <ac:chgData name="Yellam naidu Kottavalasa" userId="d96595936516dacd" providerId="LiveId" clId="{13F78059-58DE-44EF-95DD-3520D01C4A2D}" dt="2022-01-19T11:22:28.583" v="340" actId="26606"/>
          <ac:grpSpMkLst>
            <pc:docMk/>
            <pc:sldMk cId="1292177860" sldId="304"/>
            <ac:grpSpMk id="18" creationId="{1DE889C7-FAD6-4397-98E2-05D503484459}"/>
          </ac:grpSpMkLst>
        </pc:grpChg>
        <pc:picChg chg="add del mod ord">
          <ac:chgData name="Yellam naidu Kottavalasa" userId="d96595936516dacd" providerId="LiveId" clId="{13F78059-58DE-44EF-95DD-3520D01C4A2D}" dt="2022-01-19T19:47:44.865" v="384" actId="478"/>
          <ac:picMkLst>
            <pc:docMk/>
            <pc:sldMk cId="1292177860" sldId="304"/>
            <ac:picMk id="5" creationId="{314A85A2-D06E-43C2-A00F-9E71D7B04580}"/>
          </ac:picMkLst>
        </pc:picChg>
        <pc:picChg chg="add del mod">
          <ac:chgData name="Yellam naidu Kottavalasa" userId="d96595936516dacd" providerId="LiveId" clId="{13F78059-58DE-44EF-95DD-3520D01C4A2D}" dt="2022-01-19T22:41:25.594" v="991" actId="478"/>
          <ac:picMkLst>
            <pc:docMk/>
            <pc:sldMk cId="1292177860" sldId="304"/>
            <ac:picMk id="1026" creationId="{25078839-F081-4EA0-AD73-DE94934E357A}"/>
          </ac:picMkLst>
        </pc:picChg>
        <pc:picChg chg="add del mod">
          <ac:chgData name="Yellam naidu Kottavalasa" userId="d96595936516dacd" providerId="LiveId" clId="{13F78059-58DE-44EF-95DD-3520D01C4A2D}" dt="2022-01-20T10:28:38.523" v="1201" actId="478"/>
          <ac:picMkLst>
            <pc:docMk/>
            <pc:sldMk cId="1292177860" sldId="304"/>
            <ac:picMk id="1028" creationId="{65D5A05C-FF2B-402E-A156-0D94DF6C1CFB}"/>
          </ac:picMkLst>
        </pc:picChg>
      </pc:sldChg>
      <pc:sldChg chg="addSp delSp modSp new mod">
        <pc:chgData name="Yellam naidu Kottavalasa" userId="d96595936516dacd" providerId="LiveId" clId="{13F78059-58DE-44EF-95DD-3520D01C4A2D}" dt="2022-01-20T10:29:51.307" v="1209" actId="1076"/>
        <pc:sldMkLst>
          <pc:docMk/>
          <pc:sldMk cId="924454687" sldId="305"/>
        </pc:sldMkLst>
        <pc:spChg chg="add mod">
          <ac:chgData name="Yellam naidu Kottavalasa" userId="d96595936516dacd" providerId="LiveId" clId="{13F78059-58DE-44EF-95DD-3520D01C4A2D}" dt="2022-01-20T10:29:51.307" v="1209" actId="1076"/>
          <ac:spMkLst>
            <pc:docMk/>
            <pc:sldMk cId="924454687" sldId="305"/>
            <ac:spMk id="2" creationId="{DD4DE051-87F5-46C9-832A-7D8F5FC799B4}"/>
          </ac:spMkLst>
        </pc:spChg>
        <pc:spChg chg="add del mod">
          <ac:chgData name="Yellam naidu Kottavalasa" userId="d96595936516dacd" providerId="LiveId" clId="{13F78059-58DE-44EF-95DD-3520D01C4A2D}" dt="2022-01-19T22:42:07.014" v="997" actId="478"/>
          <ac:spMkLst>
            <pc:docMk/>
            <pc:sldMk cId="924454687" sldId="305"/>
            <ac:spMk id="4" creationId="{99F48265-DD1C-4F18-BA80-78A70FA89CD4}"/>
          </ac:spMkLst>
        </pc:spChg>
        <pc:spChg chg="add mod">
          <ac:chgData name="Yellam naidu Kottavalasa" userId="d96595936516dacd" providerId="LiveId" clId="{13F78059-58DE-44EF-95DD-3520D01C4A2D}" dt="2022-01-20T10:29:13.778" v="1207" actId="1076"/>
          <ac:spMkLst>
            <pc:docMk/>
            <pc:sldMk cId="924454687" sldId="305"/>
            <ac:spMk id="6" creationId="{891058B4-2370-4812-97AC-92D7D0B86C1A}"/>
          </ac:spMkLst>
        </pc:spChg>
        <pc:picChg chg="add del mod">
          <ac:chgData name="Yellam naidu Kottavalasa" userId="d96595936516dacd" providerId="LiveId" clId="{13F78059-58DE-44EF-95DD-3520D01C4A2D}" dt="2022-01-19T22:42:12.940" v="998" actId="478"/>
          <ac:picMkLst>
            <pc:docMk/>
            <pc:sldMk cId="924454687" sldId="305"/>
            <ac:picMk id="3" creationId="{77F79863-B53B-4D1F-92A1-61B9DFE3E725}"/>
          </ac:picMkLst>
        </pc:picChg>
        <pc:picChg chg="add del mod">
          <ac:chgData name="Yellam naidu Kottavalasa" userId="d96595936516dacd" providerId="LiveId" clId="{13F78059-58DE-44EF-95DD-3520D01C4A2D}" dt="2022-01-20T10:29:09.030" v="1206" actId="478"/>
          <ac:picMkLst>
            <pc:docMk/>
            <pc:sldMk cId="924454687" sldId="305"/>
            <ac:picMk id="6146" creationId="{57207425-C794-4A87-AEF5-F7CCEE66655F}"/>
          </ac:picMkLst>
        </pc:picChg>
      </pc:sldChg>
      <pc:sldChg chg="addSp modSp new mod">
        <pc:chgData name="Yellam naidu Kottavalasa" userId="d96595936516dacd" providerId="LiveId" clId="{13F78059-58DE-44EF-95DD-3520D01C4A2D}" dt="2022-01-19T21:54:27.368" v="434" actId="1076"/>
        <pc:sldMkLst>
          <pc:docMk/>
          <pc:sldMk cId="392886922" sldId="306"/>
        </pc:sldMkLst>
        <pc:spChg chg="add mod">
          <ac:chgData name="Yellam naidu Kottavalasa" userId="d96595936516dacd" providerId="LiveId" clId="{13F78059-58DE-44EF-95DD-3520D01C4A2D}" dt="2022-01-19T21:53:02.691" v="431" actId="1076"/>
          <ac:spMkLst>
            <pc:docMk/>
            <pc:sldMk cId="392886922" sldId="306"/>
            <ac:spMk id="3" creationId="{02D76562-17DF-43D0-99F8-5923287AA596}"/>
          </ac:spMkLst>
        </pc:spChg>
        <pc:spChg chg="add mod">
          <ac:chgData name="Yellam naidu Kottavalasa" userId="d96595936516dacd" providerId="LiveId" clId="{13F78059-58DE-44EF-95DD-3520D01C4A2D}" dt="2022-01-19T21:53:07.212" v="433" actId="1076"/>
          <ac:spMkLst>
            <pc:docMk/>
            <pc:sldMk cId="392886922" sldId="306"/>
            <ac:spMk id="4" creationId="{3B244FCA-FAF9-4D29-8EEF-33EBC2774D11}"/>
          </ac:spMkLst>
        </pc:spChg>
        <pc:picChg chg="add mod">
          <ac:chgData name="Yellam naidu Kottavalasa" userId="d96595936516dacd" providerId="LiveId" clId="{13F78059-58DE-44EF-95DD-3520D01C4A2D}" dt="2022-01-19T21:54:27.368" v="434" actId="1076"/>
          <ac:picMkLst>
            <pc:docMk/>
            <pc:sldMk cId="392886922" sldId="306"/>
            <ac:picMk id="2050" creationId="{166363CF-350E-42CA-9E66-B8DBA775570E}"/>
          </ac:picMkLst>
        </pc:picChg>
      </pc:sldChg>
      <pc:sldChg chg="addSp modSp new mod ord">
        <pc:chgData name="Yellam naidu Kottavalasa" userId="d96595936516dacd" providerId="LiveId" clId="{13F78059-58DE-44EF-95DD-3520D01C4A2D}" dt="2022-01-20T10:27:42.135" v="1193"/>
        <pc:sldMkLst>
          <pc:docMk/>
          <pc:sldMk cId="1357077138" sldId="307"/>
        </pc:sldMkLst>
        <pc:spChg chg="add mod">
          <ac:chgData name="Yellam naidu Kottavalasa" userId="d96595936516dacd" providerId="LiveId" clId="{13F78059-58DE-44EF-95DD-3520D01C4A2D}" dt="2022-01-19T22:06:08.146" v="647" actId="20577"/>
          <ac:spMkLst>
            <pc:docMk/>
            <pc:sldMk cId="1357077138" sldId="307"/>
            <ac:spMk id="2" creationId="{D053E3A0-5DCD-4F83-A52F-9256BD44EE38}"/>
          </ac:spMkLst>
        </pc:spChg>
        <pc:picChg chg="add mod">
          <ac:chgData name="Yellam naidu Kottavalasa" userId="d96595936516dacd" providerId="LiveId" clId="{13F78059-58DE-44EF-95DD-3520D01C4A2D}" dt="2022-01-19T22:02:21.671" v="623" actId="1076"/>
          <ac:picMkLst>
            <pc:docMk/>
            <pc:sldMk cId="1357077138" sldId="307"/>
            <ac:picMk id="3074" creationId="{C4528039-8841-4C69-AE19-82A75CB36951}"/>
          </ac:picMkLst>
        </pc:picChg>
      </pc:sldChg>
      <pc:sldChg chg="addSp delSp modSp new mod ord">
        <pc:chgData name="Yellam naidu Kottavalasa" userId="d96595936516dacd" providerId="LiveId" clId="{13F78059-58DE-44EF-95DD-3520D01C4A2D}" dt="2022-01-20T10:28:02.538" v="1197"/>
        <pc:sldMkLst>
          <pc:docMk/>
          <pc:sldMk cId="2049178247" sldId="308"/>
        </pc:sldMkLst>
        <pc:spChg chg="add mod">
          <ac:chgData name="Yellam naidu Kottavalasa" userId="d96595936516dacd" providerId="LiveId" clId="{13F78059-58DE-44EF-95DD-3520D01C4A2D}" dt="2022-01-19T23:06:27.328" v="1168" actId="1076"/>
          <ac:spMkLst>
            <pc:docMk/>
            <pc:sldMk cId="2049178247" sldId="308"/>
            <ac:spMk id="7" creationId="{649A8AA7-2B81-4B40-AD13-859617E7623F}"/>
          </ac:spMkLst>
        </pc:spChg>
        <pc:graphicFrameChg chg="add del mod modGraphic">
          <ac:chgData name="Yellam naidu Kottavalasa" userId="d96595936516dacd" providerId="LiveId" clId="{13F78059-58DE-44EF-95DD-3520D01C4A2D}" dt="2022-01-19T22:03:18.172" v="630"/>
          <ac:graphicFrameMkLst>
            <pc:docMk/>
            <pc:sldMk cId="2049178247" sldId="308"/>
            <ac:graphicFrameMk id="2" creationId="{F1549173-E7A0-490D-9C48-BC1A424E46D1}"/>
          </ac:graphicFrameMkLst>
        </pc:graphicFrameChg>
        <pc:graphicFrameChg chg="add del mod">
          <ac:chgData name="Yellam naidu Kottavalasa" userId="d96595936516dacd" providerId="LiveId" clId="{13F78059-58DE-44EF-95DD-3520D01C4A2D}" dt="2022-01-19T22:03:42.352" v="632"/>
          <ac:graphicFrameMkLst>
            <pc:docMk/>
            <pc:sldMk cId="2049178247" sldId="308"/>
            <ac:graphicFrameMk id="3" creationId="{A287B7D9-E36C-4C54-867D-530C44127AFB}"/>
          </ac:graphicFrameMkLst>
        </pc:graphicFrameChg>
        <pc:graphicFrameChg chg="add del mod">
          <ac:chgData name="Yellam naidu Kottavalasa" userId="d96595936516dacd" providerId="LiveId" clId="{13F78059-58DE-44EF-95DD-3520D01C4A2D}" dt="2022-01-19T22:04:15.509" v="634"/>
          <ac:graphicFrameMkLst>
            <pc:docMk/>
            <pc:sldMk cId="2049178247" sldId="308"/>
            <ac:graphicFrameMk id="4" creationId="{49514BF7-3584-4409-AC99-00004C37BF5B}"/>
          </ac:graphicFrameMkLst>
        </pc:graphicFrameChg>
        <pc:picChg chg="add mod">
          <ac:chgData name="Yellam naidu Kottavalasa" userId="d96595936516dacd" providerId="LiveId" clId="{13F78059-58DE-44EF-95DD-3520D01C4A2D}" dt="2022-01-19T22:07:42.133" v="664" actId="14100"/>
          <ac:picMkLst>
            <pc:docMk/>
            <pc:sldMk cId="2049178247" sldId="308"/>
            <ac:picMk id="6" creationId="{46AE6B5C-E174-44BC-A908-8876F17BA9E0}"/>
          </ac:picMkLst>
        </pc:picChg>
        <pc:picChg chg="add mod">
          <ac:chgData name="Yellam naidu Kottavalasa" userId="d96595936516dacd" providerId="LiveId" clId="{13F78059-58DE-44EF-95DD-3520D01C4A2D}" dt="2022-01-19T22:07:36.428" v="662" actId="14100"/>
          <ac:picMkLst>
            <pc:docMk/>
            <pc:sldMk cId="2049178247" sldId="308"/>
            <ac:picMk id="4098" creationId="{78709595-B1F1-4EE4-A9C5-75FCF2B7ACC4}"/>
          </ac:picMkLst>
        </pc:picChg>
      </pc:sldChg>
      <pc:sldChg chg="addSp delSp modSp new mod setBg">
        <pc:chgData name="Yellam naidu Kottavalasa" userId="d96595936516dacd" providerId="LiveId" clId="{13F78059-58DE-44EF-95DD-3520D01C4A2D}" dt="2022-01-20T10:28:31.037" v="1200" actId="1076"/>
        <pc:sldMkLst>
          <pc:docMk/>
          <pc:sldMk cId="3022432700" sldId="309"/>
        </pc:sldMkLst>
        <pc:spChg chg="add mod ord">
          <ac:chgData name="Yellam naidu Kottavalasa" userId="d96595936516dacd" providerId="LiveId" clId="{13F78059-58DE-44EF-95DD-3520D01C4A2D}" dt="2022-01-20T10:28:27.328" v="1199" actId="1076"/>
          <ac:spMkLst>
            <pc:docMk/>
            <pc:sldMk cId="3022432700" sldId="309"/>
            <ac:spMk id="3" creationId="{FB524425-23FA-4003-9BC1-85F29DBD294B}"/>
          </ac:spMkLst>
        </pc:spChg>
        <pc:spChg chg="add mod">
          <ac:chgData name="Yellam naidu Kottavalasa" userId="d96595936516dacd" providerId="LiveId" clId="{13F78059-58DE-44EF-95DD-3520D01C4A2D}" dt="2022-01-20T10:28:31.037" v="1200" actId="1076"/>
          <ac:spMkLst>
            <pc:docMk/>
            <pc:sldMk cId="3022432700" sldId="309"/>
            <ac:spMk id="5" creationId="{914FA66D-5BC5-4958-8E56-861A55E89AAF}"/>
          </ac:spMkLst>
        </pc:spChg>
        <pc:spChg chg="add del">
          <ac:chgData name="Yellam naidu Kottavalasa" userId="d96595936516dacd" providerId="LiveId" clId="{13F78059-58DE-44EF-95DD-3520D01C4A2D}" dt="2022-01-19T22:36:27.799" v="952" actId="26606"/>
          <ac:spMkLst>
            <pc:docMk/>
            <pc:sldMk cId="3022432700" sldId="309"/>
            <ac:spMk id="73" creationId="{5E39A796-BE83-48B1-B33F-35C4A32AAB57}"/>
          </ac:spMkLst>
        </pc:spChg>
        <pc:spChg chg="add del">
          <ac:chgData name="Yellam naidu Kottavalasa" userId="d96595936516dacd" providerId="LiveId" clId="{13F78059-58DE-44EF-95DD-3520D01C4A2D}" dt="2022-01-19T22:36:27.799" v="952" actId="26606"/>
          <ac:spMkLst>
            <pc:docMk/>
            <pc:sldMk cId="3022432700" sldId="309"/>
            <ac:spMk id="75" creationId="{72F84B47-E267-4194-8194-831DB7B5547F}"/>
          </ac:spMkLst>
        </pc:spChg>
        <pc:spChg chg="add del">
          <ac:chgData name="Yellam naidu Kottavalasa" userId="d96595936516dacd" providerId="LiveId" clId="{13F78059-58DE-44EF-95DD-3520D01C4A2D}" dt="2022-01-19T22:36:29.952" v="954" actId="26606"/>
          <ac:spMkLst>
            <pc:docMk/>
            <pc:sldMk cId="3022432700" sldId="309"/>
            <ac:spMk id="5126" creationId="{2B566528-1B12-4246-9431-5C2D7D081168}"/>
          </ac:spMkLst>
        </pc:spChg>
        <pc:spChg chg="add del">
          <ac:chgData name="Yellam naidu Kottavalasa" userId="d96595936516dacd" providerId="LiveId" clId="{13F78059-58DE-44EF-95DD-3520D01C4A2D}" dt="2022-01-19T22:36:33.061" v="956" actId="26606"/>
          <ac:spMkLst>
            <pc:docMk/>
            <pc:sldMk cId="3022432700" sldId="309"/>
            <ac:spMk id="5129" creationId="{743AA782-23D1-4521-8CAD-47662984AA08}"/>
          </ac:spMkLst>
        </pc:spChg>
        <pc:spChg chg="add del">
          <ac:chgData name="Yellam naidu Kottavalasa" userId="d96595936516dacd" providerId="LiveId" clId="{13F78059-58DE-44EF-95DD-3520D01C4A2D}" dt="2022-01-19T22:36:33.061" v="956" actId="26606"/>
          <ac:spMkLst>
            <pc:docMk/>
            <pc:sldMk cId="3022432700" sldId="309"/>
            <ac:spMk id="5130" creationId="{650D18FE-0824-4A46-B22C-A86B52E5780A}"/>
          </ac:spMkLst>
        </pc:spChg>
        <pc:spChg chg="add del">
          <ac:chgData name="Yellam naidu Kottavalasa" userId="d96595936516dacd" providerId="LiveId" clId="{13F78059-58DE-44EF-95DD-3520D01C4A2D}" dt="2022-01-19T22:36:41.708" v="962"/>
          <ac:spMkLst>
            <pc:docMk/>
            <pc:sldMk cId="3022432700" sldId="309"/>
            <ac:spMk id="5132" creationId="{5E39A796-BE83-48B1-B33F-35C4A32AAB57}"/>
          </ac:spMkLst>
        </pc:spChg>
        <pc:spChg chg="add del">
          <ac:chgData name="Yellam naidu Kottavalasa" userId="d96595936516dacd" providerId="LiveId" clId="{13F78059-58DE-44EF-95DD-3520D01C4A2D}" dt="2022-01-19T22:36:41.708" v="962"/>
          <ac:spMkLst>
            <pc:docMk/>
            <pc:sldMk cId="3022432700" sldId="309"/>
            <ac:spMk id="5133" creationId="{72F84B47-E267-4194-8194-831DB7B5547F}"/>
          </ac:spMkLst>
        </pc:spChg>
        <pc:grpChg chg="add del">
          <ac:chgData name="Yellam naidu Kottavalasa" userId="d96595936516dacd" providerId="LiveId" clId="{13F78059-58DE-44EF-95DD-3520D01C4A2D}" dt="2022-01-19T22:36:29.952" v="954" actId="26606"/>
          <ac:grpSpMkLst>
            <pc:docMk/>
            <pc:sldMk cId="3022432700" sldId="309"/>
            <ac:grpSpMk id="79" creationId="{5995D10D-E9C9-47DB-AE7E-801FEF38F5C9}"/>
          </ac:grpSpMkLst>
        </pc:grpChg>
        <pc:grpChg chg="add del">
          <ac:chgData name="Yellam naidu Kottavalasa" userId="d96595936516dacd" providerId="LiveId" clId="{13F78059-58DE-44EF-95DD-3520D01C4A2D}" dt="2022-01-19T22:36:29.952" v="954" actId="26606"/>
          <ac:grpSpMkLst>
            <pc:docMk/>
            <pc:sldMk cId="3022432700" sldId="309"/>
            <ac:grpSpMk id="5127" creationId="{828A5161-06F1-46CF-8AD7-844680A59E13}"/>
          </ac:grpSpMkLst>
        </pc:grpChg>
        <pc:picChg chg="add del mod">
          <ac:chgData name="Yellam naidu Kottavalasa" userId="d96595936516dacd" providerId="LiveId" clId="{13F78059-58DE-44EF-95DD-3520D01C4A2D}" dt="2022-01-19T22:35:51.009" v="943"/>
          <ac:picMkLst>
            <pc:docMk/>
            <pc:sldMk cId="3022432700" sldId="309"/>
            <ac:picMk id="5122" creationId="{B26DB0E8-FA7A-4F25-8BD2-BDF7BF9B1052}"/>
          </ac:picMkLst>
        </pc:picChg>
        <pc:picChg chg="add del mod">
          <ac:chgData name="Yellam naidu Kottavalasa" userId="d96595936516dacd" providerId="LiveId" clId="{13F78059-58DE-44EF-95DD-3520D01C4A2D}" dt="2022-01-20T10:28:20.401" v="1198" actId="21"/>
          <ac:picMkLst>
            <pc:docMk/>
            <pc:sldMk cId="3022432700" sldId="309"/>
            <ac:picMk id="5124" creationId="{83327CE0-693C-4500-A4E2-E7E3E6AFA63E}"/>
          </ac:picMkLst>
        </pc:picChg>
      </pc:sldChg>
      <pc:sldChg chg="addSp delSp modSp new mod">
        <pc:chgData name="Yellam naidu Kottavalasa" userId="d96595936516dacd" providerId="LiveId" clId="{13F78059-58DE-44EF-95DD-3520D01C4A2D}" dt="2022-01-19T23:13:58.962" v="1189" actId="14100"/>
        <pc:sldMkLst>
          <pc:docMk/>
          <pc:sldMk cId="3881257095" sldId="310"/>
        </pc:sldMkLst>
        <pc:spChg chg="add mod">
          <ac:chgData name="Yellam naidu Kottavalasa" userId="d96595936516dacd" providerId="LiveId" clId="{13F78059-58DE-44EF-95DD-3520D01C4A2D}" dt="2022-01-19T23:13:58.962" v="1189" actId="14100"/>
          <ac:spMkLst>
            <pc:docMk/>
            <pc:sldMk cId="3881257095" sldId="310"/>
            <ac:spMk id="2" creationId="{B8AD58CF-B137-4B0D-9950-961628B7F084}"/>
          </ac:spMkLst>
        </pc:spChg>
        <pc:spChg chg="add mod">
          <ac:chgData name="Yellam naidu Kottavalasa" userId="d96595936516dacd" providerId="LiveId" clId="{13F78059-58DE-44EF-95DD-3520D01C4A2D}" dt="2022-01-19T23:00:02.571" v="1143" actId="1076"/>
          <ac:spMkLst>
            <pc:docMk/>
            <pc:sldMk cId="3881257095" sldId="310"/>
            <ac:spMk id="3" creationId="{9588A92F-1E59-47C4-AA72-DA25BE8E8D00}"/>
          </ac:spMkLst>
        </pc:spChg>
        <pc:picChg chg="add mod">
          <ac:chgData name="Yellam naidu Kottavalasa" userId="d96595936516dacd" providerId="LiveId" clId="{13F78059-58DE-44EF-95DD-3520D01C4A2D}" dt="2022-01-19T23:00:15.338" v="1147" actId="1076"/>
          <ac:picMkLst>
            <pc:docMk/>
            <pc:sldMk cId="3881257095" sldId="310"/>
            <ac:picMk id="5" creationId="{C2F04EB0-5032-43F3-8C18-98370BC1DD9F}"/>
          </ac:picMkLst>
        </pc:picChg>
        <pc:picChg chg="add del mod">
          <ac:chgData name="Yellam naidu Kottavalasa" userId="d96595936516dacd" providerId="LiveId" clId="{13F78059-58DE-44EF-95DD-3520D01C4A2D}" dt="2022-01-19T22:58:33.520" v="1131" actId="478"/>
          <ac:picMkLst>
            <pc:docMk/>
            <pc:sldMk cId="3881257095" sldId="310"/>
            <ac:picMk id="7170" creationId="{87FBA669-1831-4148-9AC7-B67CFCBBB4B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73700D-59AD-4465-B6AA-FC13B1D87E5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F25C2-E8C8-4EF6-8262-15E63AFDACD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E891B347-33C0-49C0-A29A-E9208548A81D}" type="datetime1">
              <a:rPr lang="en-US"/>
              <a:pPr lvl="0"/>
              <a:t>1/20/2022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3857924-8BB0-4E14-A285-BA78F0FE2E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A23F81D-A7E9-4510-998B-755E5DDC576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EBD73-F7AD-4A79-B1F4-86D520FF5E8C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179D6-4F40-4507-9FDA-43FFAF83DF6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03CB460E-BC8C-47D7-9B82-2DC3D510AAF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62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556055-BB5B-402C-B85F-99C90427D9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7EF608-B6BA-4EB4-8B1C-488C0868BC9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610D4-9647-496A-9393-A5DDC60F7E2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7DA9DBB-18EB-48A8-BB7E-404D062056ED}" type="slidenum">
              <a:t>8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B798C3-7831-445F-AC0B-DCD4167F48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79EC69-1BC0-46AE-89EA-388C1C550F7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EB032-502C-4F35-8305-BCD6B66ACD0F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0E7103D-0F90-4F51-B0AD-E3CB376C83DA}" type="slidenum">
              <a:t>13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B2857E-E963-439F-ACFE-54B970970E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F6F3DD-EFD7-471F-9F58-9F8317CB923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FE467-39D5-4781-9953-779BD80075FB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B53CFCD-4702-43CB-9148-DE6F39EE40F5}" type="slidenum">
              <a:t>17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6E2B0-B2E8-49FA-AADF-74ABDF04E68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A9FE1-A4C8-4B7F-BB3A-9EA3E339BCE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B3382-D8C0-408D-B6A8-6C8EA85EC2A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E662903-DACC-4D80-9643-0EEB941856C3}" type="datetime1">
              <a:rPr lang="en-US"/>
              <a:pPr lvl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68BF9-B7EF-4B9F-94EA-3D06471F043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51659-F059-4B33-B361-20E5A90D3CB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20692E-9388-48D6-B388-C9E27D93A69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AAA6A-DF26-4F7C-97AD-D1A25043E64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5EB194-750A-448C-9BD7-E8C83879335E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C3F85-2140-462F-A06C-980052CF5E5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007466-C0AB-4F2C-A945-020C42134523}" type="datetime1">
              <a:rPr lang="en-US"/>
              <a:pPr lvl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FD96B-A3EC-4B84-B87E-6BBF4A233E1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465C5-E45F-4335-8B9E-B2202FDFDF1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642639-04E1-47C8-868C-7260ED2D8F6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B01CE-E1C6-49D8-9A0D-6D9D895FC10D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13A6F-CF9D-42F2-BB67-260123B2A16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5D44E-ABF8-40D1-8C25-FC122F3D919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141859D-E9A0-4785-B2ED-41DE4262D02C}" type="datetime1">
              <a:rPr lang="en-US"/>
              <a:pPr lvl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E1901-7C24-4619-899F-CB239D99890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4BE9A-5365-48BD-9EF3-43E6F0A9F89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83ABEA-96DF-4280-8530-A5B3F78712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9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F12FC-C7E1-46CD-8E54-5A50C0A922B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2BA1-4795-40CE-BEBA-F7FD4E41E05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B71F5-5844-4A8A-AB6B-CEB98B90064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CC680C4-A3C1-44B7-B20A-98ADE85C3A67}" type="datetime1">
              <a:rPr lang="en-US"/>
              <a:pPr lvl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A9A7B-AC54-4EF8-97B2-DB20658115D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325D9-CD0B-476C-9194-4A1BEA896D9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28A1A7-7AD6-4540-A1B2-1385A55001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942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6FB19-6B39-4DC2-A2DE-91BCA76547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D2C4D-806E-4DD5-91A1-5C0FD27F92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8165E-2C80-4036-BE14-10C05E3E391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2A1F16-215E-418A-8E6A-53B8B361F850}" type="datetime1">
              <a:rPr lang="en-US"/>
              <a:pPr lvl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8D60D-8054-4545-9F90-D2601717284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62B0F-4F49-47DB-AE65-6486A3E5377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23D3609-5373-4D09-B9B9-B50E76F8CFB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65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BC067-FAE9-4389-8EC6-E5BD5A50BFA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46611-5124-4755-AB5E-431B94F04CE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92A57-B5FF-48B5-85E1-E4D67212C44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758BD-069A-49C5-9E5F-F746301C45D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5621694-D237-4965-820B-ABD1FD1A94CE}" type="datetime1">
              <a:rPr lang="en-US"/>
              <a:pPr lvl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68F28-2803-4E9B-957A-EF024A0E5C7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DA38E-382A-4450-AF1B-5B60CCADEC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62D4A6-2E05-41D7-8A29-AC03BC497D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8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6CF57-0BC5-4724-AEFF-4A654CA162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CF1B4-66D8-4AF4-A3B1-734F05F82C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7A4FF-4846-486A-8FD1-3746BF06454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D1A85-4E1F-4534-A589-58FBB228A24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F565E5-1519-4ED1-82D7-C9466B363859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5DB46-6C93-46AD-85C4-D7323498E78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F90A47-F907-4F01-A134-2AAB189EDFDF}" type="datetime1">
              <a:rPr lang="en-US"/>
              <a:pPr lvl="0"/>
              <a:t>1/20/2022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42889-7D75-4718-8AED-9CCF778C403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5DC3E-E7FC-4F2F-BE17-F7EDD7EC1A2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B9C8A7A-8DD8-47B9-BBFB-AF14AF3A5C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50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B29BD-26AF-40AD-A5D4-535162F6E53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867977-E9C6-4FDC-920A-C77AE83A321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D1D4D0-AD83-4A25-9F5B-4A176488D53A}" type="datetime1">
              <a:rPr lang="en-US"/>
              <a:pPr lvl="0"/>
              <a:t>1/20/2022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EF2D5-1751-4542-8F1F-DFB1325C08C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978B0-B1D1-456B-8463-09F727C5958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9315B0C-E2CF-4577-BB3B-30F393E9971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06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B42-52A4-49FE-A952-5847419DE58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F4428FB-0F73-49D3-8F8A-E8B4CD9CC3DB}" type="datetime1">
              <a:rPr lang="en-US"/>
              <a:pPr lvl="0"/>
              <a:t>1/20/2022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A50EF-1600-41D8-8BB3-93A736A7F85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33426-E7DF-4794-B6FB-E35FE67D133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3CCAD99-F0EC-422B-9CDA-0F7AAE41291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9408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689F0-EC28-42B0-B4FC-34A9D8AE7F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3F6BD-1F38-40F2-98F3-28AE312D740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BF1A6-29BC-43E5-81AA-7EA33BED02B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461F6-E981-4434-B8E4-6F1443C44A3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D508F2-B9A3-4E09-8092-73404AB6A55D}" type="datetime1">
              <a:rPr lang="en-US"/>
              <a:pPr lvl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9B697-E84F-4C2A-9E14-CCC1763FAC4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19BE5-E425-4CB4-A89C-641635DAA51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ECD685-CA9F-4B35-A777-B36E43B2A3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0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3ADC-3716-436F-A68C-508251F736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805C2-2C22-4BD9-BC00-C1000E57CAB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EA167-9929-4803-AC1C-A7A709943A6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2BC86-0339-46BC-9C97-7166F75AEB5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EB63D09-E456-4983-95A8-262841B9522B}" type="datetime1">
              <a:rPr lang="en-US"/>
              <a:pPr lvl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D3B99-4A1B-4419-9CE6-DB92F75CF0F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E9E79-AEC2-42F7-9C7F-1B9E6B8436E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6DFE140-DCE4-4E4C-A806-36C574A7CF7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38BE05-8EEE-4CE5-A2FF-57DBC4B75E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F1570-6CBF-411F-8E2D-192B9210B6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5046C-EF41-497F-947D-B0B7FA07C13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099F94BD-E0E3-441E-A76A-46A811C1C74D}" type="datetime1">
              <a:rPr lang="en-US"/>
              <a:pPr lvl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0292A-37D7-4A01-9538-1D41D10D2CA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C27E6-F57B-43A6-8AFF-EA7079E4BC9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19E48EA0-3593-4AAF-A994-96F3DD1E49C4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4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81404-FF5C-46F6-9CD7-C48DBCB516F1}"/>
              </a:ext>
            </a:extLst>
          </p:cNvPr>
          <p:cNvSpPr txBox="1"/>
          <p:nvPr/>
        </p:nvSpPr>
        <p:spPr>
          <a:xfrm>
            <a:off x="0" y="1168155"/>
            <a:ext cx="8612486" cy="13003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1" b="1" i="0" u="none" strike="noStrike" kern="1200" cap="none" spc="0" baseline="0">
                <a:solidFill>
                  <a:srgbClr val="000000"/>
                </a:solidFill>
                <a:uFillTx/>
                <a:latin typeface="Calibri heading"/>
              </a:rPr>
              <a:t>                            </a:t>
            </a:r>
            <a:r>
              <a:rPr lang="en-US" sz="2000" b="1" i="0" u="none" strike="noStrike" kern="1200" cap="none" spc="0" baseline="0">
                <a:solidFill>
                  <a:srgbClr val="000000"/>
                </a:solidFill>
                <a:uFillTx/>
                <a:latin typeface="Calibri heading"/>
                <a:cs typeface="Times New Roman" pitchFamily="18"/>
              </a:rPr>
              <a:t>PROJECT WORK IN MACHINE LEARNING</a:t>
            </a:r>
            <a:br>
              <a:rPr lang="en-US" sz="4052" b="1" i="0" u="none" strike="noStrike" kern="1200" cap="none" spc="0" baseline="0">
                <a:solidFill>
                  <a:srgbClr val="000000"/>
                </a:solidFill>
                <a:uFillTx/>
                <a:latin typeface="Calibri heading"/>
              </a:rPr>
            </a:br>
            <a:r>
              <a:rPr lang="en-US" sz="4052" b="1" i="0" u="none" strike="noStrike" kern="1200" cap="none" spc="0" baseline="0">
                <a:solidFill>
                  <a:srgbClr val="000000"/>
                </a:solidFill>
                <a:uFillTx/>
                <a:latin typeface="Calibri heading"/>
              </a:rPr>
              <a:t> </a:t>
            </a:r>
            <a:r>
              <a:rPr lang="en-US" sz="4000" b="1" i="0" u="none" strike="noStrike" kern="1200" cap="none" spc="0" baseline="0">
                <a:solidFill>
                  <a:srgbClr val="000000"/>
                </a:solidFill>
                <a:uFillTx/>
                <a:latin typeface="Calibri heading"/>
                <a:cs typeface="Times New Roman" pitchFamily="18"/>
              </a:rPr>
              <a:t>CREDIT CARD FRAUD DETECTION</a:t>
            </a:r>
            <a:endParaRPr lang="en-US" sz="4052" b="1" i="0" u="none" strike="noStrike" kern="1200" cap="none" spc="0" baseline="0">
              <a:solidFill>
                <a:srgbClr val="000000"/>
              </a:solidFill>
              <a:uFillTx/>
              <a:latin typeface="Calibri heading"/>
              <a:cs typeface="Times New Roman" pitchFamily="18"/>
            </a:endParaRP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6E5CBA66-7755-4589-9E3C-F67BC63637B4}"/>
              </a:ext>
            </a:extLst>
          </p:cNvPr>
          <p:cNvSpPr txBox="1"/>
          <p:nvPr/>
        </p:nvSpPr>
        <p:spPr>
          <a:xfrm>
            <a:off x="0" y="5080680"/>
            <a:ext cx="3426887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Calibri heading"/>
                <a:cs typeface="Times New Roman" pitchFamily="18"/>
              </a:rPr>
              <a:t>Presented By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Calibri heading"/>
                <a:cs typeface="Times New Roman" pitchFamily="18"/>
              </a:rPr>
              <a:t>Yellam Naidu Kottavalasa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000000"/>
                </a:solidFill>
                <a:uFillTx/>
                <a:latin typeface="Calibri heading"/>
                <a:cs typeface="Times New Roman" pitchFamily="18"/>
              </a:rPr>
              <a:t>Matricola: 0000985387</a:t>
            </a:r>
            <a:endParaRPr lang="en-IN" sz="1800" b="1" i="0" u="none" strike="noStrike" kern="1200" cap="none" spc="0" baseline="0">
              <a:solidFill>
                <a:srgbClr val="000000"/>
              </a:solidFill>
              <a:uFillTx/>
              <a:latin typeface="Calibri heading"/>
              <a:cs typeface="Times New Roman" pitchFamily="18"/>
            </a:endParaRP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B3612636-0FE2-481F-B78A-75E2520985B6}"/>
              </a:ext>
            </a:extLst>
          </p:cNvPr>
          <p:cNvSpPr txBox="1"/>
          <p:nvPr/>
        </p:nvSpPr>
        <p:spPr>
          <a:xfrm>
            <a:off x="0" y="3536725"/>
            <a:ext cx="3588023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Calibri heading"/>
                <a:cs typeface="Times New Roman" pitchFamily="18"/>
              </a:rPr>
              <a:t>Professor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Calibri heading"/>
                <a:cs typeface="Times New Roman" pitchFamily="18"/>
              </a:rPr>
              <a:t>Claudio Sartori</a:t>
            </a:r>
            <a:endParaRPr lang="en-IN" sz="1800" b="1" i="0" u="none" strike="noStrike" kern="1200" cap="none" spc="0" baseline="0">
              <a:solidFill>
                <a:srgbClr val="000000"/>
              </a:solidFill>
              <a:uFillTx/>
              <a:latin typeface="Calibri heading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66363CF-350E-42CA-9E66-B8DBA7755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2149312"/>
            <a:ext cx="11353800" cy="421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86">
            <a:extLst>
              <a:ext uri="{FF2B5EF4-FFF2-40B4-BE49-F238E27FC236}">
                <a16:creationId xmlns:a16="http://schemas.microsoft.com/office/drawing/2014/main" id="{02D76562-17DF-43D0-99F8-5923287AA596}"/>
              </a:ext>
            </a:extLst>
          </p:cNvPr>
          <p:cNvSpPr txBox="1"/>
          <p:nvPr/>
        </p:nvSpPr>
        <p:spPr>
          <a:xfrm>
            <a:off x="904983" y="362898"/>
            <a:ext cx="2988295" cy="73878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400031" marR="0" lvl="0" indent="-400031" algn="l" defTabSz="4571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romanLcPeriod" startAt="2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400" b="1" i="0" u="none" strike="noStrike" kern="0" cap="none" spc="0" baseline="0" dirty="0">
                <a:solidFill>
                  <a:schemeClr val="accent1"/>
                </a:solidFill>
                <a:uFillTx/>
                <a:latin typeface="Times New Roman" pitchFamily="18"/>
                <a:cs typeface="Times New Roman" pitchFamily="18"/>
              </a:rPr>
              <a:t>Bivariate Analysis</a:t>
            </a:r>
          </a:p>
          <a:p>
            <a:pPr marL="0" marR="0" lvl="0" indent="0" algn="l" defTabSz="4571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1" b="1" i="0" u="none" strike="noStrike" kern="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Box 89">
            <a:extLst>
              <a:ext uri="{FF2B5EF4-FFF2-40B4-BE49-F238E27FC236}">
                <a16:creationId xmlns:a16="http://schemas.microsoft.com/office/drawing/2014/main" id="{3B244FCA-FAF9-4D29-8EEF-33EBC2774D11}"/>
              </a:ext>
            </a:extLst>
          </p:cNvPr>
          <p:cNvSpPr txBox="1"/>
          <p:nvPr/>
        </p:nvSpPr>
        <p:spPr>
          <a:xfrm>
            <a:off x="983522" y="879125"/>
            <a:ext cx="10303495" cy="10156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42900" marR="0" lvl="0" indent="-342900" algn="just" defTabSz="4571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0" cap="none" spc="0" baseline="0" dirty="0">
                <a:solidFill>
                  <a:srgbClr val="000000"/>
                </a:solidFill>
                <a:uFillTx/>
                <a:latin typeface="Calibri body"/>
                <a:cs typeface="Times New Roman" pitchFamily="18"/>
              </a:rPr>
              <a:t>kind of empirical relationship between two variables.</a:t>
            </a:r>
          </a:p>
          <a:p>
            <a:pPr marR="0" lvl="0" algn="just" defTabSz="4571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0" cap="none" spc="0" baseline="0" dirty="0">
                <a:solidFill>
                  <a:srgbClr val="000000"/>
                </a:solidFill>
                <a:uFillTx/>
                <a:latin typeface="Calibri body"/>
                <a:cs typeface="Times New Roman" pitchFamily="18"/>
              </a:rPr>
              <a:t> </a:t>
            </a:r>
          </a:p>
          <a:p>
            <a:pPr marL="342900" marR="0" lvl="0" indent="-342900" algn="just" defTabSz="4571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0" cap="none" spc="0" baseline="0" dirty="0">
                <a:solidFill>
                  <a:srgbClr val="000000"/>
                </a:solidFill>
                <a:uFillTx/>
                <a:latin typeface="Calibri body"/>
                <a:cs typeface="Times New Roman" pitchFamily="18"/>
              </a:rPr>
              <a:t>Specifically, the dependent vs independent Variables.</a:t>
            </a:r>
            <a:endParaRPr lang="en-IN" sz="2000" b="0" i="0" u="none" strike="noStrike" kern="0" cap="none" spc="0" baseline="0" dirty="0">
              <a:solidFill>
                <a:srgbClr val="000000"/>
              </a:solidFill>
              <a:uFillTx/>
              <a:latin typeface="Calibri body"/>
              <a:cs typeface="Times New Roman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92886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46AE6B5C-E174-44BC-A908-8876F17BA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858" y="725864"/>
            <a:ext cx="4560908" cy="1319752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78709595-B1F1-4EE4-A9C5-75FCF2B7A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003" y="2403836"/>
            <a:ext cx="4849905" cy="392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9A8AA7-2B81-4B40-AD13-859617E7623F}"/>
              </a:ext>
            </a:extLst>
          </p:cNvPr>
          <p:cNvSpPr txBox="1"/>
          <p:nvPr/>
        </p:nvSpPr>
        <p:spPr>
          <a:xfrm>
            <a:off x="650449" y="1583703"/>
            <a:ext cx="45609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1,289,169 transactions are non fraud transactions.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99.42% are the non fraud transactions.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7,506 transactions are the fraud transactions.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0.57% are the fraud transactions.</a:t>
            </a:r>
          </a:p>
        </p:txBody>
      </p:sp>
    </p:spTree>
    <p:extLst>
      <p:ext uri="{BB962C8B-B14F-4D97-AF65-F5344CB8AC3E}">
        <p14:creationId xmlns:p14="http://schemas.microsoft.com/office/powerpoint/2010/main" val="2049178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4528039-8841-4C69-AE19-82A75CB36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268" y="1089899"/>
            <a:ext cx="4231768" cy="46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53E3A0-5DCD-4F83-A52F-9256BD44EE38}"/>
              </a:ext>
            </a:extLst>
          </p:cNvPr>
          <p:cNvSpPr txBox="1"/>
          <p:nvPr/>
        </p:nvSpPr>
        <p:spPr>
          <a:xfrm>
            <a:off x="933253" y="1564847"/>
            <a:ext cx="46474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Most of female candidates are not done the fraud transactions.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Approximately 2% of the females done fraud transactions.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Most of Male candidates are not done the fraud transactions.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Approximately 2% of the Males done fraud transactions.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7077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 hidden="1">
            <a:extLst>
              <a:ext uri="{FF2B5EF4-FFF2-40B4-BE49-F238E27FC236}">
                <a16:creationId xmlns:a16="http://schemas.microsoft.com/office/drawing/2014/main" id="{1558C305-597B-4746-B797-B0709501DE1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1131890"/>
            <a:ext cx="7886700" cy="993779"/>
          </a:xfrm>
        </p:spPr>
        <p:txBody>
          <a:bodyPr/>
          <a:lstStyle/>
          <a:p>
            <a:pPr lvl="0"/>
            <a:r>
              <a:rPr lang="en-US"/>
              <a:t>Project analysis slide 4</a:t>
            </a:r>
          </a:p>
        </p:txBody>
      </p:sp>
      <p:sp>
        <p:nvSpPr>
          <p:cNvPr id="6" name="TextBox 92">
            <a:extLst>
              <a:ext uri="{FF2B5EF4-FFF2-40B4-BE49-F238E27FC236}">
                <a16:creationId xmlns:a16="http://schemas.microsoft.com/office/drawing/2014/main" id="{E53C0FE2-7D97-48CA-9CEC-6ECCBDEC684E}"/>
              </a:ext>
            </a:extLst>
          </p:cNvPr>
          <p:cNvSpPr txBox="1"/>
          <p:nvPr/>
        </p:nvSpPr>
        <p:spPr>
          <a:xfrm>
            <a:off x="1277342" y="5518608"/>
            <a:ext cx="9982980" cy="92371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40" marR="0" lvl="0" indent="-285740" algn="just" defTabSz="4571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1" b="0" i="0" u="none" strike="noStrike" kern="0" cap="none" spc="0" baseline="0" dirty="0">
                <a:solidFill>
                  <a:srgbClr val="000000"/>
                </a:solidFill>
                <a:uFillTx/>
                <a:latin typeface="Calibri body"/>
                <a:cs typeface="Times New Roman" pitchFamily="18"/>
              </a:rPr>
              <a:t>More fraud transactions are in the December month of 2019 and the lowest fraud transactions in April month of 2020.</a:t>
            </a:r>
          </a:p>
          <a:p>
            <a:pPr marL="0" marR="0" lvl="0" indent="0" algn="l" defTabSz="4571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1" b="0" i="0" u="none" strike="noStrike" kern="0" cap="none" spc="0" baseline="0" dirty="0">
              <a:solidFill>
                <a:srgbClr val="000000"/>
              </a:solidFill>
              <a:uFillTx/>
              <a:latin typeface="Calibri body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C77015E9-20DC-4A78-AC83-155B9D407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51" y="1745647"/>
            <a:ext cx="11205582" cy="377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1C91BA-A228-48BD-85E0-3545027D4F3A}"/>
              </a:ext>
            </a:extLst>
          </p:cNvPr>
          <p:cNvSpPr txBox="1"/>
          <p:nvPr/>
        </p:nvSpPr>
        <p:spPr>
          <a:xfrm>
            <a:off x="1277342" y="1055803"/>
            <a:ext cx="7800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Plotting between the year month and number of Fraud transactions.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CC3CC4C-A4B9-4836-BA7B-15BDEFC2D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72" y="1317396"/>
            <a:ext cx="11171855" cy="371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DD5225-62E2-4F51-A2A7-3354424C82D3}"/>
              </a:ext>
            </a:extLst>
          </p:cNvPr>
          <p:cNvSpPr txBox="1"/>
          <p:nvPr/>
        </p:nvSpPr>
        <p:spPr>
          <a:xfrm>
            <a:off x="1112363" y="876693"/>
            <a:ext cx="957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Plotting between the year month and number of transactions.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1D53BD-115B-4D7A-BA55-62EAEDF9FE9B}"/>
              </a:ext>
            </a:extLst>
          </p:cNvPr>
          <p:cNvSpPr txBox="1"/>
          <p:nvPr/>
        </p:nvSpPr>
        <p:spPr>
          <a:xfrm>
            <a:off x="1112363" y="5505254"/>
            <a:ext cx="10331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More number of transactions are in the December month of 2019 and the lowest transactions in February month of 2020.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8059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227A4758-6A09-49B8-85E0-0F20B91DE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18" y="1411443"/>
            <a:ext cx="10613891" cy="347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53D4E1-B849-4A19-962B-14F49407FF63}"/>
              </a:ext>
            </a:extLst>
          </p:cNvPr>
          <p:cNvSpPr txBox="1"/>
          <p:nvPr/>
        </p:nvSpPr>
        <p:spPr>
          <a:xfrm>
            <a:off x="1074656" y="707010"/>
            <a:ext cx="9370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Plotting between the year month and number of Customers.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508D3D-51B2-43E1-AB93-9D811924CA9C}"/>
              </a:ext>
            </a:extLst>
          </p:cNvPr>
          <p:cNvSpPr txBox="1"/>
          <p:nvPr/>
        </p:nvSpPr>
        <p:spPr>
          <a:xfrm>
            <a:off x="1074656" y="5297864"/>
            <a:ext cx="10112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More number of customers are in the February month of 2019 and the lowest number of customers in June month of 2019.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2589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D8F3E9-A317-4295-87D6-680EB0FEB5F1}"/>
              </a:ext>
            </a:extLst>
          </p:cNvPr>
          <p:cNvSpPr txBox="1"/>
          <p:nvPr/>
        </p:nvSpPr>
        <p:spPr>
          <a:xfrm>
            <a:off x="3819430" y="487960"/>
            <a:ext cx="4553145" cy="61555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just" defTabSz="91435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400" b="1" i="0" u="none" strike="noStrike" kern="0" cap="none" spc="0" baseline="0" dirty="0">
                <a:solidFill>
                  <a:schemeClr val="accent1"/>
                </a:solidFill>
                <a:uFillTx/>
                <a:latin typeface="Times New Roman" pitchFamily="18"/>
                <a:cs typeface="Times New Roman" pitchFamily="18"/>
              </a:rPr>
              <a:t>Data Preprocessing</a:t>
            </a:r>
            <a:endParaRPr lang="en-IN" sz="3400" b="1" i="0" u="none" strike="noStrike" kern="0" cap="none" spc="0" baseline="0" dirty="0">
              <a:solidFill>
                <a:schemeClr val="accent1"/>
              </a:solidFill>
              <a:uFillTx/>
              <a:latin typeface="Times New Roman" pitchFamily="18"/>
              <a:cs typeface="Times New Roman" pitchFamily="18"/>
            </a:endParaRPr>
          </a:p>
        </p:txBody>
      </p:sp>
      <p:grpSp>
        <p:nvGrpSpPr>
          <p:cNvPr id="3" name="TextBox 3">
            <a:extLst>
              <a:ext uri="{FF2B5EF4-FFF2-40B4-BE49-F238E27FC236}">
                <a16:creationId xmlns:a16="http://schemas.microsoft.com/office/drawing/2014/main" id="{0713610C-4DB3-4156-B92D-BFD0329CC032}"/>
              </a:ext>
            </a:extLst>
          </p:cNvPr>
          <p:cNvGrpSpPr/>
          <p:nvPr/>
        </p:nvGrpSpPr>
        <p:grpSpPr>
          <a:xfrm>
            <a:off x="977246" y="1461759"/>
            <a:ext cx="10237512" cy="5015530"/>
            <a:chOff x="977246" y="1461759"/>
            <a:chExt cx="10237512" cy="501553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01CEE25-B95A-4033-9965-7C01C5C09168}"/>
                </a:ext>
              </a:extLst>
            </p:cNvPr>
            <p:cNvSpPr/>
            <p:nvPr/>
          </p:nvSpPr>
          <p:spPr>
            <a:xfrm>
              <a:off x="977246" y="1461759"/>
              <a:ext cx="10237512" cy="1433011"/>
            </a:xfrm>
            <a:custGeom>
              <a:avLst>
                <a:gd name="f10" fmla="val 216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2160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CFD5EA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Rectangle 4" descr="Database">
              <a:extLst>
                <a:ext uri="{FF2B5EF4-FFF2-40B4-BE49-F238E27FC236}">
                  <a16:creationId xmlns:a16="http://schemas.microsoft.com/office/drawing/2014/main" id="{8AD82AEB-7957-4BC2-8D85-4244232AF1D3}"/>
                </a:ext>
              </a:extLst>
            </p:cNvPr>
            <p:cNvSpPr/>
            <p:nvPr/>
          </p:nvSpPr>
          <p:spPr>
            <a:xfrm>
              <a:off x="1410727" y="1784186"/>
              <a:ext cx="788157" cy="788157"/>
            </a:xfrm>
            <a:prstGeom prst="rect">
              <a:avLst/>
            </a:prstGeom>
            <a:blipFill>
              <a:blip r:embed="rId2">
                <a:alphaModFix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04817FD-C528-48AF-862C-2D955F03977C}"/>
                </a:ext>
              </a:extLst>
            </p:cNvPr>
            <p:cNvSpPr/>
            <p:nvPr/>
          </p:nvSpPr>
          <p:spPr>
            <a:xfrm>
              <a:off x="2632365" y="1461759"/>
              <a:ext cx="8582384" cy="143301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582387"/>
                <a:gd name="f7" fmla="val 1433008"/>
                <a:gd name="f8" fmla="+- 0 0 -90"/>
                <a:gd name="f9" fmla="*/ f3 1 8582387"/>
                <a:gd name="f10" fmla="*/ f4 1 1433008"/>
                <a:gd name="f11" fmla="+- f7 0 f5"/>
                <a:gd name="f12" fmla="+- f6 0 f5"/>
                <a:gd name="f13" fmla="*/ f8 f0 1"/>
                <a:gd name="f14" fmla="*/ f12 1 8582387"/>
                <a:gd name="f15" fmla="*/ f11 1 1433008"/>
                <a:gd name="f16" fmla="*/ 0 f12 1"/>
                <a:gd name="f17" fmla="*/ 0 f11 1"/>
                <a:gd name="f18" fmla="*/ 8582387 f12 1"/>
                <a:gd name="f19" fmla="*/ 1433008 f11 1"/>
                <a:gd name="f20" fmla="*/ f13 1 f2"/>
                <a:gd name="f21" fmla="*/ f16 1 8582387"/>
                <a:gd name="f22" fmla="*/ f17 1 1433008"/>
                <a:gd name="f23" fmla="*/ f18 1 8582387"/>
                <a:gd name="f24" fmla="*/ f19 1 1433008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8582387" h="1433008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151662" tIns="151662" rIns="151662" bIns="151662" anchor="ctr" anchorCtr="0" compatLnSpc="1">
              <a:noAutofit/>
            </a:bodyPr>
            <a:lstStyle/>
            <a:p>
              <a:pPr marL="342900" marR="0" lvl="0" indent="-342900" algn="l" defTabSz="977895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Font typeface="Arial" panose="020B0604020202020204" pitchFamily="34" charset="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2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Data normalization is applied to </a:t>
              </a:r>
              <a:r>
                <a:rPr lang="en-US" sz="22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some features.</a:t>
              </a:r>
              <a:endParaRPr lang="en-US" sz="2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  <a:p>
              <a:pPr marL="342900" marR="0" lvl="0" indent="-342900" algn="l" defTabSz="977895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Font typeface="Arial" panose="020B0604020202020204" pitchFamily="34" charset="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200" dirty="0">
                  <a:solidFill>
                    <a:srgbClr val="000000"/>
                  </a:solidFill>
                  <a:latin typeface="Calibri"/>
                </a:rPr>
                <a:t>T</a:t>
              </a:r>
              <a:r>
                <a:rPr lang="en-US" sz="22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o make model training less sensitive to the scale of features.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D91AFC3-57A5-462F-BAB1-6D03F15C4485}"/>
                </a:ext>
              </a:extLst>
            </p:cNvPr>
            <p:cNvSpPr/>
            <p:nvPr/>
          </p:nvSpPr>
          <p:spPr>
            <a:xfrm>
              <a:off x="977246" y="3253023"/>
              <a:ext cx="10237512" cy="1433011"/>
            </a:xfrm>
            <a:custGeom>
              <a:avLst>
                <a:gd name="f10" fmla="val 216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2160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CFD5EA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7" descr="Processor">
              <a:extLst>
                <a:ext uri="{FF2B5EF4-FFF2-40B4-BE49-F238E27FC236}">
                  <a16:creationId xmlns:a16="http://schemas.microsoft.com/office/drawing/2014/main" id="{D2899E67-9D61-491C-8382-5A4F7A121FDA}"/>
                </a:ext>
              </a:extLst>
            </p:cNvPr>
            <p:cNvSpPr/>
            <p:nvPr/>
          </p:nvSpPr>
          <p:spPr>
            <a:xfrm>
              <a:off x="1410727" y="3575450"/>
              <a:ext cx="788157" cy="788157"/>
            </a:xfrm>
            <a:prstGeom prst="rect">
              <a:avLst/>
            </a:prstGeom>
            <a:blipFill>
              <a:blip r:embed="rId4">
                <a:alphaModFix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08A9035-8C8A-4038-A4A0-423E5B3F454D}"/>
                </a:ext>
              </a:extLst>
            </p:cNvPr>
            <p:cNvSpPr/>
            <p:nvPr/>
          </p:nvSpPr>
          <p:spPr>
            <a:xfrm>
              <a:off x="2632365" y="3253023"/>
              <a:ext cx="8582384" cy="143301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582387"/>
                <a:gd name="f7" fmla="val 1433008"/>
                <a:gd name="f8" fmla="+- 0 0 -90"/>
                <a:gd name="f9" fmla="*/ f3 1 8582387"/>
                <a:gd name="f10" fmla="*/ f4 1 1433008"/>
                <a:gd name="f11" fmla="+- f7 0 f5"/>
                <a:gd name="f12" fmla="+- f6 0 f5"/>
                <a:gd name="f13" fmla="*/ f8 f0 1"/>
                <a:gd name="f14" fmla="*/ f12 1 8582387"/>
                <a:gd name="f15" fmla="*/ f11 1 1433008"/>
                <a:gd name="f16" fmla="*/ 0 f12 1"/>
                <a:gd name="f17" fmla="*/ 0 f11 1"/>
                <a:gd name="f18" fmla="*/ 8582387 f12 1"/>
                <a:gd name="f19" fmla="*/ 1433008 f11 1"/>
                <a:gd name="f20" fmla="*/ f13 1 f2"/>
                <a:gd name="f21" fmla="*/ f16 1 8582387"/>
                <a:gd name="f22" fmla="*/ f17 1 1433008"/>
                <a:gd name="f23" fmla="*/ f18 1 8582387"/>
                <a:gd name="f24" fmla="*/ f19 1 1433008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8582387" h="1433008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151662" tIns="151662" rIns="151662" bIns="151662" anchor="ctr" anchorCtr="0" compatLnSpc="1">
              <a:noAutofit/>
            </a:bodyPr>
            <a:lstStyle/>
            <a:p>
              <a:pPr marL="342900" marR="0" lvl="0" indent="-342900" algn="l" defTabSz="977895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Font typeface="Arial" panose="020B0604020202020204" pitchFamily="34" charset="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2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one-hot encoding can be applied to the integer representation</a:t>
              </a:r>
            </a:p>
            <a:p>
              <a:pPr marL="342900" marR="0" lvl="0" indent="-342900" algn="l" defTabSz="977895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Font typeface="Arial" panose="020B0604020202020204" pitchFamily="34" charset="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2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new binary variable is added for each unique integer value.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FB62FA0-D004-4E0B-BFAB-CE6BE8B9F2C1}"/>
                </a:ext>
              </a:extLst>
            </p:cNvPr>
            <p:cNvSpPr/>
            <p:nvPr/>
          </p:nvSpPr>
          <p:spPr>
            <a:xfrm>
              <a:off x="977246" y="5044278"/>
              <a:ext cx="10237512" cy="1433011"/>
            </a:xfrm>
            <a:custGeom>
              <a:avLst>
                <a:gd name="f10" fmla="val 216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2160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CFD5EA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Rectangle 10" descr="Disconnected">
              <a:extLst>
                <a:ext uri="{FF2B5EF4-FFF2-40B4-BE49-F238E27FC236}">
                  <a16:creationId xmlns:a16="http://schemas.microsoft.com/office/drawing/2014/main" id="{A15EEBEE-0142-4A29-8DA6-B08E9F1F7921}"/>
                </a:ext>
              </a:extLst>
            </p:cNvPr>
            <p:cNvSpPr/>
            <p:nvPr/>
          </p:nvSpPr>
          <p:spPr>
            <a:xfrm>
              <a:off x="1410727" y="5366705"/>
              <a:ext cx="788157" cy="788157"/>
            </a:xfrm>
            <a:prstGeom prst="rect">
              <a:avLst/>
            </a:prstGeom>
            <a:blipFill>
              <a:blip r:embed="rId6">
                <a:alphaModFix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9C760D7-249C-48C4-BA16-670DCC641A8D}"/>
                </a:ext>
              </a:extLst>
            </p:cNvPr>
            <p:cNvSpPr/>
            <p:nvPr/>
          </p:nvSpPr>
          <p:spPr>
            <a:xfrm>
              <a:off x="2632365" y="5044278"/>
              <a:ext cx="8582384" cy="143301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582387"/>
                <a:gd name="f7" fmla="val 1433008"/>
                <a:gd name="f8" fmla="+- 0 0 -90"/>
                <a:gd name="f9" fmla="*/ f3 1 8582387"/>
                <a:gd name="f10" fmla="*/ f4 1 1433008"/>
                <a:gd name="f11" fmla="+- f7 0 f5"/>
                <a:gd name="f12" fmla="+- f6 0 f5"/>
                <a:gd name="f13" fmla="*/ f8 f0 1"/>
                <a:gd name="f14" fmla="*/ f12 1 8582387"/>
                <a:gd name="f15" fmla="*/ f11 1 1433008"/>
                <a:gd name="f16" fmla="*/ 0 f12 1"/>
                <a:gd name="f17" fmla="*/ 0 f11 1"/>
                <a:gd name="f18" fmla="*/ 8582387 f12 1"/>
                <a:gd name="f19" fmla="*/ 1433008 f11 1"/>
                <a:gd name="f20" fmla="*/ f13 1 f2"/>
                <a:gd name="f21" fmla="*/ f16 1 8582387"/>
                <a:gd name="f22" fmla="*/ f17 1 1433008"/>
                <a:gd name="f23" fmla="*/ f18 1 8582387"/>
                <a:gd name="f24" fmla="*/ f19 1 1433008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8582387" h="1433008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151662" tIns="151662" rIns="151662" bIns="151662" anchor="ctr" anchorCtr="0" compatLnSpc="1">
              <a:noAutofit/>
            </a:bodyPr>
            <a:lstStyle/>
            <a:p>
              <a:pPr marL="342900" marR="0" lvl="0" indent="-342900" algn="l" defTabSz="977895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Font typeface="Arial" panose="020B0604020202020204" pitchFamily="34" charset="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2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The Dataset is highly imbalanced </a:t>
              </a:r>
            </a:p>
            <a:p>
              <a:pPr marL="342900" marR="0" lvl="0" indent="-342900" algn="l" defTabSz="977895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Font typeface="Arial" panose="020B0604020202020204" pitchFamily="34" charset="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2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Oversampling involves randomly selecting examples from the minority class, with replacement, and adding them to the training dataset.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 hidden="1">
            <a:extLst>
              <a:ext uri="{FF2B5EF4-FFF2-40B4-BE49-F238E27FC236}">
                <a16:creationId xmlns:a16="http://schemas.microsoft.com/office/drawing/2014/main" id="{1C60A3B8-E026-43D3-A7BF-42FB1F651EE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1131890"/>
            <a:ext cx="7886700" cy="993779"/>
          </a:xfrm>
        </p:spPr>
        <p:txBody>
          <a:bodyPr/>
          <a:lstStyle/>
          <a:p>
            <a:pPr lvl="0"/>
            <a:r>
              <a:rPr lang="en-US"/>
              <a:t>Project analysis slide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70CB5D-F98D-4BC7-97A1-049213E22A92}"/>
              </a:ext>
            </a:extLst>
          </p:cNvPr>
          <p:cNvSpPr txBox="1"/>
          <p:nvPr/>
        </p:nvSpPr>
        <p:spPr>
          <a:xfrm>
            <a:off x="4147800" y="629591"/>
            <a:ext cx="4374041" cy="61555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just" defTabSz="91435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400" b="1" i="0" u="none" strike="noStrike" kern="0" cap="none" spc="0" baseline="0" dirty="0">
                <a:solidFill>
                  <a:schemeClr val="accent1"/>
                </a:solidFill>
                <a:uFillTx/>
                <a:latin typeface="Times New Roman" pitchFamily="18"/>
                <a:cs typeface="Times New Roman" pitchFamily="18"/>
              </a:rPr>
              <a:t>Model Creation</a:t>
            </a:r>
            <a:endParaRPr lang="en-IN" sz="3400" b="1" i="0" u="none" strike="noStrike" kern="0" cap="none" spc="0" baseline="0" dirty="0">
              <a:solidFill>
                <a:schemeClr val="accent1"/>
              </a:solidFill>
              <a:uFillTx/>
              <a:latin typeface="Times New Roman" pitchFamily="18"/>
              <a:cs typeface="Times New Roman" pitchFamily="1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42AC6E-A59E-464B-B0BD-45A1D1C33E90}"/>
              </a:ext>
            </a:extLst>
          </p:cNvPr>
          <p:cNvSpPr txBox="1"/>
          <p:nvPr/>
        </p:nvSpPr>
        <p:spPr>
          <a:xfrm>
            <a:off x="1027529" y="1500932"/>
            <a:ext cx="10124383" cy="9679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42900" marR="0" lvl="0" indent="-342900" algn="just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we can try different models.</a:t>
            </a:r>
          </a:p>
          <a:p>
            <a:pPr marL="342900" marR="0" lvl="0" indent="-342900" algn="just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D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esired level of 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cs typeface="Times New Roman" pitchFamily="18"/>
              </a:rPr>
              <a:t>performance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on the given dataset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90770D-9A42-40B6-9F49-08D011AAF3D4}"/>
              </a:ext>
            </a:extLst>
          </p:cNvPr>
          <p:cNvSpPr txBox="1"/>
          <p:nvPr/>
        </p:nvSpPr>
        <p:spPr>
          <a:xfrm>
            <a:off x="1027529" y="3110845"/>
            <a:ext cx="49365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sz="2000" dirty="0"/>
              <a:t>Logistic Regression</a:t>
            </a:r>
          </a:p>
          <a:p>
            <a:endParaRPr lang="en-US" sz="2000" dirty="0"/>
          </a:p>
          <a:p>
            <a:r>
              <a:rPr lang="en-US" sz="2000" dirty="0"/>
              <a:t>2. Decision Trees Classification</a:t>
            </a:r>
          </a:p>
          <a:p>
            <a:endParaRPr lang="en-US" sz="2000" dirty="0"/>
          </a:p>
          <a:p>
            <a:r>
              <a:rPr lang="en-US" sz="2000" dirty="0"/>
              <a:t>3. Random Forest Classification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>
            <a:extLst>
              <a:ext uri="{FF2B5EF4-FFF2-40B4-BE49-F238E27FC236}">
                <a16:creationId xmlns:a16="http://schemas.microsoft.com/office/drawing/2014/main" id="{B8AD58CF-B137-4B0D-9950-961628B7F084}"/>
              </a:ext>
            </a:extLst>
          </p:cNvPr>
          <p:cNvSpPr txBox="1"/>
          <p:nvPr/>
        </p:nvSpPr>
        <p:spPr>
          <a:xfrm>
            <a:off x="876701" y="773952"/>
            <a:ext cx="4176066" cy="523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400031" marR="0" lvl="0" indent="-400031" algn="l" defTabSz="91435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romanL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0" cap="none" spc="0" baseline="0" dirty="0">
                <a:solidFill>
                  <a:schemeClr val="accent1"/>
                </a:solidFill>
                <a:uFillTx/>
                <a:latin typeface="Times New Roman" pitchFamily="18"/>
                <a:cs typeface="Times New Roman" pitchFamily="18"/>
              </a:rPr>
              <a:t>Logistic Regression</a:t>
            </a:r>
            <a:endParaRPr lang="en-IN" sz="2800" b="1" i="0" u="none" strike="noStrike" kern="0" cap="none" spc="0" baseline="0" dirty="0">
              <a:solidFill>
                <a:schemeClr val="accent1"/>
              </a:solidFill>
              <a:uFillTx/>
              <a:latin typeface="Times New Roman" pitchFamily="18"/>
              <a:cs typeface="Times New Roman" pitchFamily="18"/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9588A92F-1E59-47C4-AA72-DA25BE8E8D00}"/>
              </a:ext>
            </a:extLst>
          </p:cNvPr>
          <p:cNvSpPr txBox="1"/>
          <p:nvPr/>
        </p:nvSpPr>
        <p:spPr>
          <a:xfrm>
            <a:off x="876701" y="1528955"/>
            <a:ext cx="5341849" cy="45550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42881" marR="0" lvl="0" indent="-342881" algn="just" defTabSz="914354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0" cap="none" spc="0" baseline="0" dirty="0">
                <a:solidFill>
                  <a:srgbClr val="000000"/>
                </a:solidFill>
                <a:uFillTx/>
                <a:latin typeface="Calibri body"/>
                <a:cs typeface="Times New Roman" pitchFamily="18"/>
              </a:rPr>
              <a:t>Logistic regression is a supervised learning classification algorithm</a:t>
            </a:r>
          </a:p>
          <a:p>
            <a:pPr marL="342881" marR="0" lvl="0" indent="-342881" algn="just" defTabSz="914354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0" cap="none" spc="0" baseline="0" dirty="0">
              <a:solidFill>
                <a:srgbClr val="000000"/>
              </a:solidFill>
              <a:uFillTx/>
              <a:latin typeface="Calibri body"/>
              <a:cs typeface="Times New Roman" pitchFamily="18"/>
            </a:endParaRPr>
          </a:p>
          <a:p>
            <a:pPr marL="342881" marR="0" lvl="0" indent="-342881" algn="just" defTabSz="914354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0" cap="none" spc="0" baseline="0" dirty="0">
                <a:solidFill>
                  <a:srgbClr val="000000"/>
                </a:solidFill>
                <a:uFillTx/>
                <a:latin typeface="Calibri body"/>
                <a:cs typeface="Times New Roman" pitchFamily="18"/>
              </a:rPr>
              <a:t> Predict the probability of a target variable. </a:t>
            </a:r>
          </a:p>
          <a:p>
            <a:pPr marL="342881" marR="0" lvl="0" indent="-342881" algn="just" defTabSz="914354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0" cap="none" spc="0" baseline="0" dirty="0">
              <a:solidFill>
                <a:srgbClr val="000000"/>
              </a:solidFill>
              <a:uFillTx/>
              <a:latin typeface="Calibri body"/>
              <a:cs typeface="Times New Roman" pitchFamily="18"/>
            </a:endParaRPr>
          </a:p>
          <a:p>
            <a:pPr marL="342881" marR="0" lvl="0" indent="-342881" algn="just" defTabSz="914354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kern="0" dirty="0">
                <a:solidFill>
                  <a:srgbClr val="000000"/>
                </a:solidFill>
                <a:latin typeface="Calibri body"/>
                <a:cs typeface="Times New Roman" pitchFamily="18"/>
              </a:rPr>
              <a:t>T</a:t>
            </a:r>
            <a:r>
              <a:rPr lang="en-US" sz="2000" b="0" i="0" u="none" strike="noStrike" kern="0" cap="none" spc="0" baseline="0" dirty="0">
                <a:solidFill>
                  <a:srgbClr val="000000"/>
                </a:solidFill>
                <a:uFillTx/>
                <a:latin typeface="Calibri body"/>
                <a:cs typeface="Times New Roman" pitchFamily="18"/>
              </a:rPr>
              <a:t>wo possible classes.</a:t>
            </a:r>
          </a:p>
          <a:p>
            <a:pPr marL="342881" marR="0" lvl="0" indent="-342881" algn="just" defTabSz="914354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0" cap="none" spc="0" baseline="0" dirty="0">
              <a:solidFill>
                <a:srgbClr val="000000"/>
              </a:solidFill>
              <a:uFillTx/>
              <a:latin typeface="Calibri body"/>
              <a:cs typeface="Times New Roman" pitchFamily="18"/>
            </a:endParaRPr>
          </a:p>
          <a:p>
            <a:pPr marL="342881" marR="0" lvl="0" indent="-342881" algn="just" defTabSz="914354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000" kern="0" dirty="0">
                <a:solidFill>
                  <a:srgbClr val="000000"/>
                </a:solidFill>
                <a:latin typeface="Calibri body"/>
                <a:cs typeface="Times New Roman" pitchFamily="18"/>
              </a:rPr>
              <a:t>R</a:t>
            </a:r>
            <a:r>
              <a:rPr lang="en-IN" sz="2000" b="0" i="0" u="none" strike="noStrike" kern="0" cap="none" spc="0" baseline="0" dirty="0">
                <a:solidFill>
                  <a:srgbClr val="000000"/>
                </a:solidFill>
                <a:uFillTx/>
                <a:latin typeface="Calibri body"/>
                <a:cs typeface="Times New Roman" pitchFamily="18"/>
              </a:rPr>
              <a:t>elationship between one dependent binary variable and one independent binary variable</a:t>
            </a:r>
          </a:p>
          <a:p>
            <a:pPr marL="342881" marR="0" lvl="0" indent="-342881" algn="just" defTabSz="91435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000" b="0" i="0" u="none" strike="noStrike" kern="0" cap="none" spc="0" baseline="0" dirty="0">
              <a:solidFill>
                <a:srgbClr val="000000"/>
              </a:solidFill>
              <a:uFillTx/>
              <a:latin typeface="Calibri body"/>
              <a:cs typeface="Times New Roman" pitchFamily="1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F04EB0-5032-43F3-8C18-98370BC1D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868" y="1528955"/>
            <a:ext cx="3937030" cy="413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57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524425-23FA-4003-9BC1-85F29DBD294B}"/>
              </a:ext>
            </a:extLst>
          </p:cNvPr>
          <p:cNvSpPr txBox="1"/>
          <p:nvPr/>
        </p:nvSpPr>
        <p:spPr>
          <a:xfrm>
            <a:off x="1649691" y="1725106"/>
            <a:ext cx="432690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0000"/>
              </a:lnSpc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Accuracy: 0.92</a:t>
            </a:r>
          </a:p>
          <a:p>
            <a:pPr marL="285750" indent="-285750" algn="just">
              <a:lnSpc>
                <a:spcPct val="100000"/>
              </a:lnSpc>
              <a:buFont typeface="Arial"/>
              <a:buChar char="•"/>
            </a:pPr>
            <a:endParaRPr lang="en-US" sz="1800" dirty="0">
              <a:ea typeface="+mn-lt"/>
              <a:cs typeface="+mn-lt"/>
            </a:endParaRPr>
          </a:p>
          <a:p>
            <a:pPr marL="285750" indent="-285750" algn="just">
              <a:lnSpc>
                <a:spcPct val="100000"/>
              </a:lnSpc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Precision for 0 class: </a:t>
            </a:r>
            <a:r>
              <a:rPr lang="en-US" dirty="0">
                <a:ea typeface="+mn-lt"/>
                <a:cs typeface="+mn-lt"/>
              </a:rPr>
              <a:t>0.92</a:t>
            </a:r>
          </a:p>
          <a:p>
            <a:pPr marL="285750" indent="-285750" algn="just">
              <a:lnSpc>
                <a:spcPct val="100000"/>
              </a:lnSpc>
              <a:buFont typeface="Arial"/>
              <a:buChar char="•"/>
            </a:pPr>
            <a:endParaRPr lang="en-US" sz="1800" dirty="0">
              <a:ea typeface="+mn-lt"/>
              <a:cs typeface="+mn-lt"/>
            </a:endParaRPr>
          </a:p>
          <a:p>
            <a:pPr marL="285750" indent="-285750" algn="just">
              <a:lnSpc>
                <a:spcPct val="100000"/>
              </a:lnSpc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Precision for 1 class: 0.75</a:t>
            </a:r>
          </a:p>
          <a:p>
            <a:pPr marL="285750" indent="-285750" algn="just">
              <a:lnSpc>
                <a:spcPct val="100000"/>
              </a:lnSpc>
              <a:buFont typeface="Arial"/>
              <a:buChar char="•"/>
            </a:pPr>
            <a:endParaRPr lang="en-US" sz="1800" dirty="0">
              <a:ea typeface="+mn-lt"/>
              <a:cs typeface="+mn-lt"/>
            </a:endParaRPr>
          </a:p>
          <a:p>
            <a:pPr marL="285750" indent="-285750" algn="just">
              <a:lnSpc>
                <a:spcPct val="100000"/>
              </a:lnSpc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Recall for 0 class: </a:t>
            </a:r>
            <a:r>
              <a:rPr lang="en-US" dirty="0">
                <a:ea typeface="+mn-lt"/>
                <a:cs typeface="+mn-lt"/>
              </a:rPr>
              <a:t>1.00</a:t>
            </a:r>
          </a:p>
          <a:p>
            <a:pPr marL="285750" indent="-285750" algn="just">
              <a:lnSpc>
                <a:spcPct val="100000"/>
              </a:lnSpc>
              <a:buFont typeface="Arial"/>
              <a:buChar char="•"/>
            </a:pPr>
            <a:endParaRPr lang="en-US" sz="1800" dirty="0">
              <a:ea typeface="+mn-lt"/>
              <a:cs typeface="+mn-lt"/>
            </a:endParaRPr>
          </a:p>
          <a:p>
            <a:pPr marL="285750" indent="-285750" algn="just">
              <a:lnSpc>
                <a:spcPct val="100000"/>
              </a:lnSpc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Recall for 1 class: 0.05</a:t>
            </a:r>
          </a:p>
          <a:p>
            <a:pPr marL="285750" indent="-285750" algn="just">
              <a:lnSpc>
                <a:spcPct val="100000"/>
              </a:lnSpc>
              <a:buFont typeface="Arial"/>
              <a:buChar char="•"/>
            </a:pPr>
            <a:endParaRPr lang="en-US" sz="1800" dirty="0">
              <a:ea typeface="+mn-lt"/>
              <a:cs typeface="+mn-lt"/>
            </a:endParaRPr>
          </a:p>
          <a:p>
            <a:pPr marL="285750" indent="-285750" algn="just">
              <a:lnSpc>
                <a:spcPct val="100000"/>
              </a:lnSpc>
              <a:buFont typeface="Arial"/>
              <a:buChar char="•"/>
            </a:pPr>
            <a:r>
              <a:rPr lang="en-US" sz="1800" dirty="0">
                <a:solidFill>
                  <a:srgbClr val="2C2830"/>
                </a:solidFill>
                <a:ea typeface="+mn-lt"/>
                <a:cs typeface="+mn-lt"/>
              </a:rPr>
              <a:t>F1 score for 0 class: 0.96</a:t>
            </a:r>
          </a:p>
          <a:p>
            <a:pPr marL="285750" indent="-285750" algn="just">
              <a:lnSpc>
                <a:spcPct val="100000"/>
              </a:lnSpc>
              <a:buFont typeface="Arial"/>
              <a:buChar char="•"/>
            </a:pPr>
            <a:r>
              <a:rPr lang="en-US" sz="1800" dirty="0">
                <a:solidFill>
                  <a:srgbClr val="2C2830"/>
                </a:solidFill>
                <a:ea typeface="+mn-lt"/>
                <a:cs typeface="+mn-lt"/>
              </a:rPr>
              <a:t> </a:t>
            </a:r>
          </a:p>
          <a:p>
            <a:pPr marL="285750" indent="-285750" algn="just">
              <a:lnSpc>
                <a:spcPct val="100000"/>
              </a:lnSpc>
              <a:buFont typeface="Arial"/>
              <a:buChar char="•"/>
            </a:pPr>
            <a:r>
              <a:rPr lang="en-US" sz="1800" dirty="0">
                <a:solidFill>
                  <a:srgbClr val="2C2830"/>
                </a:solidFill>
                <a:ea typeface="+mn-lt"/>
                <a:cs typeface="+mn-lt"/>
              </a:rPr>
              <a:t>F1 score for 1 class: 0.09 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4FA66D-5BC5-4958-8E56-861A55E89AAF}"/>
              </a:ext>
            </a:extLst>
          </p:cNvPr>
          <p:cNvSpPr txBox="1"/>
          <p:nvPr/>
        </p:nvSpPr>
        <p:spPr>
          <a:xfrm>
            <a:off x="1574276" y="593503"/>
            <a:ext cx="78525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35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0" cap="none" spc="0" baseline="0" dirty="0">
                <a:solidFill>
                  <a:schemeClr val="accent1"/>
                </a:solidFill>
                <a:uFillTx/>
                <a:latin typeface="Times New Roman" pitchFamily="18"/>
                <a:cs typeface="Times New Roman" pitchFamily="18"/>
              </a:rPr>
              <a:t>Evaluation of Logistic Regression Model</a:t>
            </a:r>
            <a:endParaRPr lang="en-IN" sz="2800" b="1" i="0" u="none" strike="noStrike" kern="0" cap="none" spc="0" baseline="0" dirty="0">
              <a:solidFill>
                <a:schemeClr val="accent1"/>
              </a:solidFill>
              <a:uFillTx/>
              <a:latin typeface="Times New Roman" pitchFamily="18"/>
              <a:cs typeface="Times New Roman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022432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BE291A74-75CE-422C-8543-ADF509A8E624}"/>
              </a:ext>
            </a:extLst>
          </p:cNvPr>
          <p:cNvSpPr/>
          <p:nvPr/>
        </p:nvSpPr>
        <p:spPr>
          <a:xfrm>
            <a:off x="659876" y="2017340"/>
            <a:ext cx="10831397" cy="2936188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marL="342900" marR="0" lvl="0" indent="-342900" algn="just" defTabSz="685763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1" b="0" i="0" u="none" strike="noStrike" kern="0" cap="none" spc="0" baseline="0" dirty="0">
                <a:solidFill>
                  <a:srgbClr val="000000"/>
                </a:solidFill>
                <a:uFillTx/>
                <a:latin typeface="Calibri body"/>
                <a:cs typeface="Times New Roman" pitchFamily="18"/>
              </a:rPr>
              <a:t>It is vital that credit card companies can identify fraudulent credit card transactions.</a:t>
            </a:r>
          </a:p>
          <a:p>
            <a:pPr marL="342900" marR="0" lvl="0" indent="-342900" algn="just" defTabSz="685763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1" b="0" i="0" u="none" strike="noStrike" kern="0" cap="none" spc="0" baseline="0" dirty="0">
              <a:solidFill>
                <a:srgbClr val="000000"/>
              </a:solidFill>
              <a:uFillTx/>
              <a:latin typeface="Calibri body"/>
              <a:cs typeface="Times New Roman" pitchFamily="18"/>
            </a:endParaRPr>
          </a:p>
          <a:p>
            <a:pPr marL="342900" marR="0" lvl="0" indent="-342900" algn="just" defTabSz="685763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1" kern="0" dirty="0">
                <a:solidFill>
                  <a:srgbClr val="000000"/>
                </a:solidFill>
                <a:latin typeface="Calibri body"/>
                <a:cs typeface="Times New Roman" pitchFamily="18"/>
              </a:rPr>
              <a:t>C</a:t>
            </a:r>
            <a:r>
              <a:rPr lang="en-US" sz="1801" b="0" i="0" u="none" strike="noStrike" kern="0" cap="none" spc="0" baseline="0" dirty="0">
                <a:solidFill>
                  <a:srgbClr val="000000"/>
                </a:solidFill>
                <a:uFillTx/>
                <a:latin typeface="Calibri body"/>
                <a:cs typeface="Times New Roman" pitchFamily="18"/>
              </a:rPr>
              <a:t>ustomers are not charged for items that they did not purchase.</a:t>
            </a:r>
          </a:p>
          <a:p>
            <a:pPr marL="342900" marR="0" lvl="0" indent="-342900" algn="just" defTabSz="685763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1" b="0" i="0" u="none" strike="noStrike" kern="0" cap="none" spc="0" baseline="0" dirty="0">
              <a:solidFill>
                <a:srgbClr val="000000"/>
              </a:solidFill>
              <a:uFillTx/>
              <a:latin typeface="Calibri body"/>
              <a:cs typeface="Times New Roman" pitchFamily="18"/>
            </a:endParaRPr>
          </a:p>
          <a:p>
            <a:pPr marL="342900" marR="0" lvl="0" indent="-342900" algn="just" defTabSz="685763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1" kern="0" dirty="0">
                <a:solidFill>
                  <a:srgbClr val="000000"/>
                </a:solidFill>
                <a:latin typeface="Calibri body"/>
                <a:cs typeface="Times New Roman" pitchFamily="18"/>
              </a:rPr>
              <a:t>This </a:t>
            </a:r>
            <a:r>
              <a:rPr lang="en-US" sz="1801" b="0" i="0" u="none" strike="noStrike" kern="0" cap="none" spc="0" baseline="0" dirty="0">
                <a:solidFill>
                  <a:srgbClr val="000000"/>
                </a:solidFill>
                <a:uFillTx/>
                <a:latin typeface="Calibri body"/>
                <a:cs typeface="Times New Roman" pitchFamily="18"/>
              </a:rPr>
              <a:t>problems can be tackled with Data Science and its importance, along with Machine Learning</a:t>
            </a:r>
            <a:r>
              <a:rPr lang="en-US" sz="1801" kern="0" dirty="0">
                <a:solidFill>
                  <a:srgbClr val="000000"/>
                </a:solidFill>
                <a:latin typeface="Calibri body"/>
                <a:cs typeface="Times New Roman" pitchFamily="18"/>
              </a:rPr>
              <a:t>.</a:t>
            </a:r>
            <a:endParaRPr lang="en-US" sz="1801" b="0" i="0" u="none" strike="noStrike" kern="0" cap="none" spc="0" baseline="0" dirty="0">
              <a:solidFill>
                <a:srgbClr val="000000"/>
              </a:solidFill>
              <a:uFillTx/>
              <a:latin typeface="Calibri body"/>
              <a:cs typeface="Times New Roman" pitchFamily="18"/>
            </a:endParaRPr>
          </a:p>
          <a:p>
            <a:pPr marL="342900" marR="0" lvl="0" indent="-342900" algn="just" defTabSz="685763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1" b="0" i="0" u="none" strike="noStrike" kern="0" cap="none" spc="0" baseline="0" dirty="0">
              <a:solidFill>
                <a:srgbClr val="000000"/>
              </a:solidFill>
              <a:uFillTx/>
              <a:latin typeface="Calibri body"/>
              <a:cs typeface="Times New Roman" pitchFamily="18"/>
            </a:endParaRPr>
          </a:p>
          <a:p>
            <a:pPr marL="342900" marR="0" lvl="0" indent="-342900" algn="just" defTabSz="685763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1" b="0" i="0" u="none" strike="noStrike" kern="0" cap="none" spc="0" baseline="0" dirty="0">
                <a:solidFill>
                  <a:srgbClr val="000000"/>
                </a:solidFill>
                <a:uFillTx/>
                <a:latin typeface="Calibri body"/>
                <a:cs typeface="Times New Roman" pitchFamily="18"/>
              </a:rPr>
              <a:t>Credit Card Fraud Detection is a typical sample of classification.</a:t>
            </a:r>
            <a:endParaRPr lang="en-US" sz="1801" b="0" i="0" u="none" strike="noStrike" kern="0" cap="none" spc="0" baseline="0" dirty="0">
              <a:solidFill>
                <a:srgbClr val="000000"/>
              </a:solidFill>
              <a:effectLst>
                <a:outerShdw dist="19048" dir="2700000">
                  <a:srgbClr val="000000"/>
                </a:outerShdw>
              </a:effectLst>
              <a:uFillTx/>
              <a:latin typeface="Calibri body"/>
              <a:cs typeface="Times New Roman" pitchFamily="18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901B5CE-BAE0-43C2-BFA5-0E698C17AD93}"/>
              </a:ext>
            </a:extLst>
          </p:cNvPr>
          <p:cNvSpPr/>
          <p:nvPr/>
        </p:nvSpPr>
        <p:spPr>
          <a:xfrm>
            <a:off x="4548353" y="1066903"/>
            <a:ext cx="2507742" cy="59246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68580" tIns="34290" rIns="68580" bIns="34290" anchor="t" anchorCtr="1" compatLnSpc="1">
            <a:spAutoFit/>
          </a:bodyPr>
          <a:lstStyle/>
          <a:p>
            <a:pPr marL="0" marR="0" lvl="0" indent="0" algn="ctr" defTabSz="68576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400" b="1" i="0" u="none" strike="noStrike" kern="0" cap="none" spc="0" baseline="0" dirty="0">
                <a:solidFill>
                  <a:schemeClr val="accent1"/>
                </a:solidFill>
                <a:uFillTx/>
                <a:latin typeface="Times New Roman" pitchFamily="18"/>
                <a:cs typeface="Times New Roman" pitchFamily="18"/>
              </a:rPr>
              <a:t>ABSTRACT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2A1EA2-55C1-4143-836A-169F4FCBF528}"/>
              </a:ext>
            </a:extLst>
          </p:cNvPr>
          <p:cNvSpPr txBox="1"/>
          <p:nvPr/>
        </p:nvSpPr>
        <p:spPr>
          <a:xfrm>
            <a:off x="860989" y="715352"/>
            <a:ext cx="5099901" cy="523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400031" marR="0" lvl="0" indent="-400031" algn="l" defTabSz="91435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romanLcPeriod" startAt="2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0" cap="none" spc="0" baseline="0" dirty="0">
                <a:solidFill>
                  <a:schemeClr val="accent1"/>
                </a:solidFill>
                <a:uFillTx/>
                <a:latin typeface="Times New Roman" pitchFamily="18"/>
                <a:cs typeface="Times New Roman" pitchFamily="18"/>
              </a:rPr>
              <a:t>Decision Tree Classification</a:t>
            </a:r>
            <a:endParaRPr lang="en-IN" sz="2800" b="1" i="0" u="none" strike="noStrike" kern="0" cap="none" spc="0" baseline="0" dirty="0">
              <a:solidFill>
                <a:schemeClr val="accent1"/>
              </a:solidFill>
              <a:uFillTx/>
              <a:latin typeface="Times New Roman" pitchFamily="18"/>
              <a:cs typeface="Times New Roman" pitchFamily="1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5225EF-7149-497A-A828-A700AEC88549}"/>
              </a:ext>
            </a:extLst>
          </p:cNvPr>
          <p:cNvSpPr txBox="1"/>
          <p:nvPr/>
        </p:nvSpPr>
        <p:spPr>
          <a:xfrm>
            <a:off x="860989" y="1540866"/>
            <a:ext cx="5099901" cy="45263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40" marR="0" lvl="0" indent="-285740" algn="just" defTabSz="91435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1" b="0" i="0" u="none" strike="noStrike" kern="0" cap="none" spc="0" baseline="0" dirty="0">
                <a:solidFill>
                  <a:srgbClr val="000000"/>
                </a:solidFill>
                <a:uFillTx/>
                <a:latin typeface="Calibri body"/>
                <a:cs typeface="Times New Roman" pitchFamily="18"/>
              </a:rPr>
              <a:t>Supervised learning technique </a:t>
            </a:r>
          </a:p>
          <a:p>
            <a:pPr marL="285740" marR="0" lvl="0" indent="-285740" algn="just" defTabSz="91435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1" b="0" i="0" u="none" strike="noStrike" kern="0" cap="none" spc="0" baseline="0" dirty="0">
              <a:solidFill>
                <a:srgbClr val="000000"/>
              </a:solidFill>
              <a:uFillTx/>
              <a:latin typeface="Calibri body"/>
              <a:cs typeface="Times New Roman" pitchFamily="18"/>
            </a:endParaRPr>
          </a:p>
          <a:p>
            <a:pPr marL="285740" marR="0" lvl="0" indent="-285740" algn="just" defTabSz="91435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1" b="0" i="0" u="none" strike="noStrike" kern="0" cap="none" spc="0" baseline="0" dirty="0">
              <a:solidFill>
                <a:srgbClr val="000000"/>
              </a:solidFill>
              <a:uFillTx/>
              <a:latin typeface="Calibri body"/>
              <a:cs typeface="Times New Roman" pitchFamily="18"/>
            </a:endParaRPr>
          </a:p>
          <a:p>
            <a:pPr marL="285740" marR="0" lvl="0" indent="-285740" algn="just" defTabSz="91435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1" b="0" i="0" u="none" strike="noStrike" kern="0" cap="none" spc="0" baseline="0" dirty="0">
                <a:solidFill>
                  <a:srgbClr val="000000"/>
                </a:solidFill>
                <a:uFillTx/>
                <a:latin typeface="Calibri body"/>
                <a:cs typeface="Times New Roman" pitchFamily="18"/>
              </a:rPr>
              <a:t>both classification and Regression problems</a:t>
            </a:r>
            <a:r>
              <a:rPr lang="en-US" sz="1801" kern="0" dirty="0">
                <a:solidFill>
                  <a:srgbClr val="000000"/>
                </a:solidFill>
                <a:latin typeface="Calibri body"/>
                <a:cs typeface="Times New Roman" pitchFamily="18"/>
              </a:rPr>
              <a:t>.</a:t>
            </a:r>
          </a:p>
          <a:p>
            <a:pPr marL="285740" marR="0" lvl="0" indent="-285740" algn="just" defTabSz="91435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1" b="0" i="0" u="none" strike="noStrike" kern="0" cap="none" spc="0" baseline="0" dirty="0">
              <a:solidFill>
                <a:srgbClr val="000000"/>
              </a:solidFill>
              <a:uFillTx/>
              <a:latin typeface="Calibri body"/>
              <a:cs typeface="Times New Roman" pitchFamily="18"/>
            </a:endParaRPr>
          </a:p>
          <a:p>
            <a:pPr marL="285740" marR="0" lvl="0" indent="-285740" algn="just" defTabSz="91435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1" b="0" i="0" u="none" strike="noStrike" kern="0" cap="none" spc="0" baseline="0" dirty="0">
              <a:solidFill>
                <a:srgbClr val="000000"/>
              </a:solidFill>
              <a:uFillTx/>
              <a:latin typeface="Calibri body"/>
              <a:cs typeface="Times New Roman" pitchFamily="18"/>
            </a:endParaRPr>
          </a:p>
          <a:p>
            <a:pPr marL="285740" marR="0" lvl="0" indent="-285740" algn="just" defTabSz="91435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1" kern="0" dirty="0">
                <a:solidFill>
                  <a:srgbClr val="000000"/>
                </a:solidFill>
                <a:latin typeface="Calibri body"/>
                <a:cs typeface="Times New Roman" pitchFamily="18"/>
              </a:rPr>
              <a:t>P</a:t>
            </a:r>
            <a:r>
              <a:rPr lang="en-US" sz="1801" b="0" i="0" u="none" strike="noStrike" kern="0" cap="none" spc="0" baseline="0" dirty="0">
                <a:solidFill>
                  <a:srgbClr val="000000"/>
                </a:solidFill>
                <a:uFillTx/>
                <a:latin typeface="Calibri body"/>
                <a:cs typeface="Times New Roman" pitchFamily="18"/>
              </a:rPr>
              <a:t>referred for solving Classification problems. </a:t>
            </a:r>
          </a:p>
          <a:p>
            <a:pPr marL="285740" marR="0" lvl="0" indent="-285740" algn="just" defTabSz="91435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1" b="0" i="0" u="none" strike="noStrike" kern="0" cap="none" spc="0" baseline="0" dirty="0">
              <a:solidFill>
                <a:srgbClr val="000000"/>
              </a:solidFill>
              <a:uFillTx/>
              <a:latin typeface="Calibri body"/>
              <a:cs typeface="Times New Roman" pitchFamily="18"/>
            </a:endParaRPr>
          </a:p>
          <a:p>
            <a:pPr marL="285740" marR="0" lvl="0" indent="-285740" algn="just" defTabSz="91435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1" b="0" i="0" u="none" strike="noStrike" kern="0" cap="none" spc="0" baseline="0" dirty="0">
              <a:solidFill>
                <a:srgbClr val="000000"/>
              </a:solidFill>
              <a:uFillTx/>
              <a:latin typeface="Calibri body"/>
              <a:cs typeface="Times New Roman" pitchFamily="18"/>
            </a:endParaRPr>
          </a:p>
          <a:p>
            <a:pPr marL="285740" marR="0" lvl="0" indent="-285740" algn="just" defTabSz="91435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1" b="0" i="0" u="none" strike="noStrike" kern="0" cap="none" spc="0" baseline="0" dirty="0">
                <a:solidFill>
                  <a:srgbClr val="000000"/>
                </a:solidFill>
                <a:uFillTx/>
                <a:latin typeface="Calibri body"/>
                <a:cs typeface="Times New Roman" pitchFamily="18"/>
              </a:rPr>
              <a:t>It is a tree-structured classifier</a:t>
            </a:r>
          </a:p>
          <a:p>
            <a:pPr marL="285740" marR="0" lvl="0" indent="-285740" algn="just" defTabSz="91435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1" kern="0" dirty="0">
              <a:solidFill>
                <a:srgbClr val="000000"/>
              </a:solidFill>
              <a:latin typeface="Calibri body"/>
              <a:cs typeface="Times New Roman" pitchFamily="18"/>
            </a:endParaRPr>
          </a:p>
          <a:p>
            <a:pPr marL="285740" marR="0" lvl="0" indent="-285740" algn="just" defTabSz="91435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1" kern="0" dirty="0">
              <a:solidFill>
                <a:srgbClr val="000000"/>
              </a:solidFill>
              <a:latin typeface="Calibri body"/>
              <a:cs typeface="Times New Roman" pitchFamily="18"/>
            </a:endParaRPr>
          </a:p>
          <a:p>
            <a:pPr marL="285740" marR="0" lvl="0" indent="-285740" algn="just" defTabSz="91435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1" kern="0" dirty="0">
                <a:solidFill>
                  <a:srgbClr val="000000"/>
                </a:solidFill>
                <a:latin typeface="Calibri body"/>
                <a:cs typeface="Times New Roman" pitchFamily="18"/>
              </a:rPr>
              <a:t>I</a:t>
            </a:r>
            <a:r>
              <a:rPr lang="en-US" sz="1801" b="0" i="0" u="none" strike="noStrike" kern="0" cap="none" spc="0" baseline="0" dirty="0">
                <a:solidFill>
                  <a:srgbClr val="000000"/>
                </a:solidFill>
                <a:uFillTx/>
                <a:latin typeface="Calibri body"/>
                <a:cs typeface="Times New Roman" pitchFamily="18"/>
              </a:rPr>
              <a:t>nternal nodes represent the features of a dataset, branches represent the decision rules, and each leaf node represents the outcome.</a:t>
            </a:r>
          </a:p>
          <a:p>
            <a:pPr marL="0" marR="0" lvl="0" indent="0" algn="just" defTabSz="91435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1" b="0" i="0" u="none" strike="noStrike" kern="0" cap="none" spc="0" baseline="0" dirty="0">
              <a:solidFill>
                <a:srgbClr val="000000"/>
              </a:solidFill>
              <a:uFillTx/>
              <a:latin typeface="Calibri body"/>
              <a:cs typeface="Times New Roman" pitchFamily="18"/>
            </a:endParaRPr>
          </a:p>
        </p:txBody>
      </p:sp>
      <p:sp>
        <p:nvSpPr>
          <p:cNvPr id="4" name="AutoShape 2" descr="Decision Tree Classification Algorithm">
            <a:extLst>
              <a:ext uri="{FF2B5EF4-FFF2-40B4-BE49-F238E27FC236}">
                <a16:creationId xmlns:a16="http://schemas.microsoft.com/office/drawing/2014/main" id="{C418BE52-E69D-4420-990A-5DA1C4CB39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196" name="Picture 4" descr="Decision Tree Classification Algorithm">
            <a:extLst>
              <a:ext uri="{FF2B5EF4-FFF2-40B4-BE49-F238E27FC236}">
                <a16:creationId xmlns:a16="http://schemas.microsoft.com/office/drawing/2014/main" id="{17DBA31A-04B1-471A-A3E2-EE32B4109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110" y="1511841"/>
            <a:ext cx="5099901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901C1A-5F31-4A84-BB1F-D89CC3658C5A}"/>
              </a:ext>
            </a:extLst>
          </p:cNvPr>
          <p:cNvSpPr txBox="1"/>
          <p:nvPr/>
        </p:nvSpPr>
        <p:spPr>
          <a:xfrm>
            <a:off x="1432884" y="664218"/>
            <a:ext cx="7927939" cy="523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35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0" cap="none" spc="0" baseline="0" dirty="0">
                <a:solidFill>
                  <a:schemeClr val="accent1"/>
                </a:solidFill>
                <a:uFillTx/>
                <a:latin typeface="Times New Roman" pitchFamily="18"/>
                <a:cs typeface="Times New Roman" pitchFamily="18"/>
              </a:rPr>
              <a:t>Evaluation of  Decision Tree Classification Model</a:t>
            </a:r>
            <a:endParaRPr lang="en-IN" sz="2800" b="1" i="0" u="none" strike="noStrike" kern="0" cap="none" spc="0" baseline="0" dirty="0">
              <a:solidFill>
                <a:schemeClr val="accent1"/>
              </a:solidFill>
              <a:uFillTx/>
              <a:latin typeface="Times New Roman" pitchFamily="18"/>
              <a:cs typeface="Times New Roman" pitchFamily="1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EC04F1-EFE6-40D2-BA86-5153BB1684B1}"/>
              </a:ext>
            </a:extLst>
          </p:cNvPr>
          <p:cNvSpPr txBox="1"/>
          <p:nvPr/>
        </p:nvSpPr>
        <p:spPr>
          <a:xfrm>
            <a:off x="1555433" y="1895781"/>
            <a:ext cx="435517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0000"/>
              </a:lnSpc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Accuracy: 0.96</a:t>
            </a:r>
          </a:p>
          <a:p>
            <a:pPr marL="285750" indent="-285750" algn="just">
              <a:lnSpc>
                <a:spcPct val="100000"/>
              </a:lnSpc>
              <a:buFont typeface="Arial"/>
              <a:buChar char="•"/>
            </a:pPr>
            <a:endParaRPr lang="en-US" sz="1800" dirty="0">
              <a:ea typeface="+mn-lt"/>
              <a:cs typeface="+mn-lt"/>
            </a:endParaRPr>
          </a:p>
          <a:p>
            <a:pPr marL="285750" indent="-285750" algn="just">
              <a:lnSpc>
                <a:spcPct val="100000"/>
              </a:lnSpc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Precision for 0 class: </a:t>
            </a:r>
            <a:r>
              <a:rPr lang="en-US" dirty="0">
                <a:ea typeface="+mn-lt"/>
                <a:cs typeface="+mn-lt"/>
              </a:rPr>
              <a:t>0.97</a:t>
            </a:r>
          </a:p>
          <a:p>
            <a:pPr marL="285750" indent="-285750" algn="just">
              <a:lnSpc>
                <a:spcPct val="100000"/>
              </a:lnSpc>
              <a:buFont typeface="Arial"/>
              <a:buChar char="•"/>
            </a:pPr>
            <a:endParaRPr lang="en-US" sz="1800" dirty="0">
              <a:ea typeface="+mn-lt"/>
              <a:cs typeface="+mn-lt"/>
            </a:endParaRPr>
          </a:p>
          <a:p>
            <a:pPr marL="285750" indent="-285750" algn="just">
              <a:lnSpc>
                <a:spcPct val="100000"/>
              </a:lnSpc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Precision for 1 class: 0.97</a:t>
            </a:r>
          </a:p>
          <a:p>
            <a:pPr marL="285750" indent="-285750" algn="just">
              <a:lnSpc>
                <a:spcPct val="100000"/>
              </a:lnSpc>
              <a:buFont typeface="Arial"/>
              <a:buChar char="•"/>
            </a:pPr>
            <a:endParaRPr lang="en-US" sz="1800" dirty="0">
              <a:ea typeface="+mn-lt"/>
              <a:cs typeface="+mn-lt"/>
            </a:endParaRPr>
          </a:p>
          <a:p>
            <a:pPr marL="285750" indent="-285750" algn="just">
              <a:lnSpc>
                <a:spcPct val="100000"/>
              </a:lnSpc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Recall for 0 class: </a:t>
            </a:r>
            <a:r>
              <a:rPr lang="en-US" dirty="0">
                <a:ea typeface="+mn-lt"/>
                <a:cs typeface="+mn-lt"/>
              </a:rPr>
              <a:t>1.00</a:t>
            </a:r>
          </a:p>
          <a:p>
            <a:pPr marL="285750" indent="-285750" algn="just">
              <a:lnSpc>
                <a:spcPct val="100000"/>
              </a:lnSpc>
              <a:buFont typeface="Arial"/>
              <a:buChar char="•"/>
            </a:pPr>
            <a:endParaRPr lang="en-US" sz="1800" dirty="0">
              <a:ea typeface="+mn-lt"/>
              <a:cs typeface="+mn-lt"/>
            </a:endParaRPr>
          </a:p>
          <a:p>
            <a:pPr marL="285750" indent="-285750" algn="just">
              <a:lnSpc>
                <a:spcPct val="100000"/>
              </a:lnSpc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Recall for 1 class: 0.14</a:t>
            </a:r>
          </a:p>
          <a:p>
            <a:pPr marL="285750" indent="-285750" algn="just">
              <a:lnSpc>
                <a:spcPct val="100000"/>
              </a:lnSpc>
              <a:buFont typeface="Arial"/>
              <a:buChar char="•"/>
            </a:pPr>
            <a:endParaRPr lang="en-US" sz="1800" dirty="0">
              <a:ea typeface="+mn-lt"/>
              <a:cs typeface="+mn-lt"/>
            </a:endParaRPr>
          </a:p>
          <a:p>
            <a:pPr marL="285750" indent="-285750" algn="just">
              <a:lnSpc>
                <a:spcPct val="100000"/>
              </a:lnSpc>
              <a:buFont typeface="Arial"/>
              <a:buChar char="•"/>
            </a:pPr>
            <a:r>
              <a:rPr lang="en-US" sz="1800" dirty="0">
                <a:solidFill>
                  <a:srgbClr val="2C2830"/>
                </a:solidFill>
                <a:ea typeface="+mn-lt"/>
                <a:cs typeface="+mn-lt"/>
              </a:rPr>
              <a:t>F1 score for 0 class: 0.98</a:t>
            </a:r>
          </a:p>
          <a:p>
            <a:pPr marL="285750" indent="-285750" algn="just">
              <a:lnSpc>
                <a:spcPct val="100000"/>
              </a:lnSpc>
              <a:buFont typeface="Arial"/>
              <a:buChar char="•"/>
            </a:pPr>
            <a:r>
              <a:rPr lang="en-US" sz="1800" dirty="0">
                <a:solidFill>
                  <a:srgbClr val="2C2830"/>
                </a:solidFill>
                <a:ea typeface="+mn-lt"/>
                <a:cs typeface="+mn-lt"/>
              </a:rPr>
              <a:t> </a:t>
            </a:r>
          </a:p>
          <a:p>
            <a:pPr marL="285750" indent="-285750" algn="just">
              <a:lnSpc>
                <a:spcPct val="100000"/>
              </a:lnSpc>
              <a:buFont typeface="Arial"/>
              <a:buChar char="•"/>
            </a:pPr>
            <a:r>
              <a:rPr lang="en-US" sz="1800" dirty="0">
                <a:solidFill>
                  <a:srgbClr val="2C2830"/>
                </a:solidFill>
                <a:ea typeface="+mn-lt"/>
                <a:cs typeface="+mn-lt"/>
              </a:rPr>
              <a:t>F1 score for 1 class: 0.25 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177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618A24-AB83-435D-BDEC-32F67190A09C}"/>
              </a:ext>
            </a:extLst>
          </p:cNvPr>
          <p:cNvSpPr txBox="1"/>
          <p:nvPr/>
        </p:nvSpPr>
        <p:spPr>
          <a:xfrm>
            <a:off x="835845" y="717760"/>
            <a:ext cx="6391372" cy="523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400031" marR="0" lvl="0" indent="-400031" algn="l" defTabSz="91435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romanLcPeriod" startAt="3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0" cap="none" spc="0" baseline="0" dirty="0">
                <a:solidFill>
                  <a:schemeClr val="accent1"/>
                </a:solidFill>
                <a:uFillTx/>
                <a:latin typeface="Times New Roman" pitchFamily="18"/>
                <a:cs typeface="Times New Roman" pitchFamily="18"/>
              </a:rPr>
              <a:t>Random Forest Classifier</a:t>
            </a:r>
            <a:endParaRPr lang="en-IN" sz="2800" b="1" i="0" u="none" strike="noStrike" kern="0" cap="none" spc="0" baseline="0" dirty="0">
              <a:solidFill>
                <a:schemeClr val="accent1"/>
              </a:solidFill>
              <a:uFillTx/>
              <a:latin typeface="Times New Roman" pitchFamily="18"/>
              <a:cs typeface="Times New Roman" pitchFamily="1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A2E4EE-6982-4E2E-839F-8A8077C17378}"/>
              </a:ext>
            </a:extLst>
          </p:cNvPr>
          <p:cNvSpPr txBox="1"/>
          <p:nvPr/>
        </p:nvSpPr>
        <p:spPr>
          <a:xfrm>
            <a:off x="835845" y="1531149"/>
            <a:ext cx="5260155" cy="47089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42881" marR="0" lvl="0" indent="-342881" algn="just" defTabSz="91435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kern="0" dirty="0">
                <a:solidFill>
                  <a:srgbClr val="000000"/>
                </a:solidFill>
                <a:latin typeface="Calibri body"/>
                <a:cs typeface="Times New Roman" pitchFamily="18"/>
              </a:rPr>
              <a:t>S</a:t>
            </a:r>
            <a:r>
              <a:rPr lang="en-US" sz="2000" b="0" i="0" u="none" strike="noStrike" kern="0" cap="none" spc="0" baseline="0" dirty="0">
                <a:solidFill>
                  <a:srgbClr val="000000"/>
                </a:solidFill>
                <a:uFillTx/>
                <a:latin typeface="Calibri body"/>
                <a:cs typeface="Times New Roman" pitchFamily="18"/>
              </a:rPr>
              <a:t>upervised learning algorithm. </a:t>
            </a:r>
          </a:p>
          <a:p>
            <a:pPr marL="342881" marR="0" lvl="0" indent="-342881" algn="just" defTabSz="91435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0" cap="none" spc="0" baseline="0" dirty="0">
              <a:solidFill>
                <a:srgbClr val="000000"/>
              </a:solidFill>
              <a:uFillTx/>
              <a:latin typeface="Calibri body"/>
              <a:cs typeface="Times New Roman" pitchFamily="18"/>
            </a:endParaRPr>
          </a:p>
          <a:p>
            <a:pPr marL="342881" marR="0" lvl="0" indent="-342881" algn="just" defTabSz="91435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0" cap="none" spc="0" baseline="0" dirty="0">
              <a:solidFill>
                <a:srgbClr val="000000"/>
              </a:solidFill>
              <a:uFillTx/>
              <a:latin typeface="Calibri body"/>
              <a:cs typeface="Times New Roman" pitchFamily="18"/>
            </a:endParaRPr>
          </a:p>
          <a:p>
            <a:pPr marL="342881" marR="0" lvl="0" indent="-342881" algn="just" defTabSz="91435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kern="0" dirty="0">
                <a:solidFill>
                  <a:srgbClr val="000000"/>
                </a:solidFill>
                <a:latin typeface="Calibri body"/>
                <a:cs typeface="Times New Roman" pitchFamily="18"/>
              </a:rPr>
              <a:t>M</a:t>
            </a:r>
            <a:r>
              <a:rPr lang="en-US" sz="2000" b="0" i="0" u="none" strike="noStrike" kern="0" cap="none" spc="0" baseline="0" dirty="0">
                <a:solidFill>
                  <a:srgbClr val="000000"/>
                </a:solidFill>
                <a:uFillTx/>
                <a:latin typeface="Calibri body"/>
                <a:cs typeface="Times New Roman" pitchFamily="18"/>
              </a:rPr>
              <a:t>ost flexible and </a:t>
            </a:r>
          </a:p>
          <a:p>
            <a:pPr marL="342881" marR="0" lvl="0" indent="-342881" algn="just" defTabSz="91435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kern="0" dirty="0">
              <a:solidFill>
                <a:srgbClr val="000000"/>
              </a:solidFill>
              <a:latin typeface="Calibri body"/>
              <a:cs typeface="Times New Roman" pitchFamily="18"/>
            </a:endParaRPr>
          </a:p>
          <a:p>
            <a:pPr marL="342881" marR="0" lvl="0" indent="-342881" algn="just" defTabSz="91435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kern="0" dirty="0">
              <a:solidFill>
                <a:srgbClr val="000000"/>
              </a:solidFill>
              <a:latin typeface="Calibri body"/>
              <a:cs typeface="Times New Roman" pitchFamily="18"/>
            </a:endParaRPr>
          </a:p>
          <a:p>
            <a:pPr marL="342881" marR="0" lvl="0" indent="-342881" algn="just" defTabSz="91435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kern="0" dirty="0">
                <a:solidFill>
                  <a:srgbClr val="000000"/>
                </a:solidFill>
                <a:latin typeface="Calibri body"/>
                <a:cs typeface="Times New Roman" pitchFamily="18"/>
              </a:rPr>
              <a:t>E</a:t>
            </a:r>
            <a:r>
              <a:rPr lang="en-US" sz="2000" b="0" i="0" u="none" strike="noStrike" kern="0" cap="none" spc="0" baseline="0" dirty="0">
                <a:solidFill>
                  <a:srgbClr val="000000"/>
                </a:solidFill>
                <a:uFillTx/>
                <a:latin typeface="Calibri body"/>
                <a:cs typeface="Times New Roman" pitchFamily="18"/>
              </a:rPr>
              <a:t>asy to use algorithm.</a:t>
            </a:r>
          </a:p>
          <a:p>
            <a:pPr marL="0" marR="0" lvl="0" indent="0" algn="just" defTabSz="91435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0" cap="none" spc="0" baseline="0" dirty="0">
              <a:solidFill>
                <a:srgbClr val="000000"/>
              </a:solidFill>
              <a:uFillTx/>
              <a:latin typeface="Calibri body"/>
              <a:cs typeface="Times New Roman" pitchFamily="18"/>
            </a:endParaRPr>
          </a:p>
          <a:p>
            <a:pPr marL="0" marR="0" lvl="0" indent="0" algn="just" defTabSz="91435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0" cap="none" spc="0" baseline="0" dirty="0">
              <a:solidFill>
                <a:srgbClr val="000000"/>
              </a:solidFill>
              <a:uFillTx/>
              <a:latin typeface="Calibri body"/>
              <a:cs typeface="Times New Roman" pitchFamily="18"/>
            </a:endParaRPr>
          </a:p>
          <a:p>
            <a:pPr marL="342881" marR="0" lvl="0" indent="-342881" algn="just" defTabSz="91435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kern="0" dirty="0">
                <a:solidFill>
                  <a:srgbClr val="000000"/>
                </a:solidFill>
                <a:latin typeface="Calibri body"/>
                <a:cs typeface="Times New Roman" pitchFamily="18"/>
              </a:rPr>
              <a:t>C</a:t>
            </a:r>
            <a:r>
              <a:rPr lang="en-US" sz="2000" b="0" i="0" u="none" strike="noStrike" kern="0" cap="none" spc="0" baseline="0" dirty="0">
                <a:solidFill>
                  <a:srgbClr val="000000"/>
                </a:solidFill>
                <a:uFillTx/>
                <a:latin typeface="Calibri body"/>
                <a:cs typeface="Times New Roman" pitchFamily="18"/>
              </a:rPr>
              <a:t>reates decision trees on randomly selected data samples, gets prediction from each tree.</a:t>
            </a:r>
          </a:p>
          <a:p>
            <a:pPr marL="342881" marR="0" lvl="0" indent="-342881" algn="just" defTabSz="91435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kern="0" dirty="0">
              <a:solidFill>
                <a:srgbClr val="000000"/>
              </a:solidFill>
              <a:latin typeface="Calibri body"/>
              <a:cs typeface="Times New Roman" pitchFamily="18"/>
            </a:endParaRPr>
          </a:p>
          <a:p>
            <a:pPr marL="342881" marR="0" lvl="0" indent="-342881" algn="just" defTabSz="91435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kern="0" dirty="0">
              <a:solidFill>
                <a:srgbClr val="000000"/>
              </a:solidFill>
              <a:latin typeface="Calibri body"/>
              <a:cs typeface="Times New Roman" pitchFamily="18"/>
            </a:endParaRPr>
          </a:p>
          <a:p>
            <a:pPr marL="342881" marR="0" lvl="0" indent="-342881" algn="just" defTabSz="91435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0" cap="none" spc="0" baseline="0" dirty="0">
                <a:solidFill>
                  <a:srgbClr val="000000"/>
                </a:solidFill>
                <a:uFillTx/>
                <a:latin typeface="Calibri body"/>
                <a:cs typeface="Times New Roman" pitchFamily="18"/>
              </a:rPr>
              <a:t> selects the best solution by means of voting. </a:t>
            </a:r>
          </a:p>
          <a:p>
            <a:pPr marR="0" lvl="0" algn="just" defTabSz="91435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kern="0" dirty="0">
              <a:solidFill>
                <a:srgbClr val="000000"/>
              </a:solidFill>
              <a:latin typeface="Calibri body"/>
              <a:cs typeface="Times New Roman" pitchFamily="18"/>
            </a:endParaRPr>
          </a:p>
        </p:txBody>
      </p:sp>
      <p:pic>
        <p:nvPicPr>
          <p:cNvPr id="9218" name="Picture 2" descr="Random Forest Algorithm">
            <a:extLst>
              <a:ext uri="{FF2B5EF4-FFF2-40B4-BE49-F238E27FC236}">
                <a16:creationId xmlns:a16="http://schemas.microsoft.com/office/drawing/2014/main" id="{291D976C-29EE-494C-8BF6-0FBD7B31E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068" y="1726185"/>
            <a:ext cx="4720866" cy="410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4DE051-87F5-46C9-832A-7D8F5FC799B4}"/>
              </a:ext>
            </a:extLst>
          </p:cNvPr>
          <p:cNvSpPr txBox="1"/>
          <p:nvPr/>
        </p:nvSpPr>
        <p:spPr>
          <a:xfrm>
            <a:off x="1149296" y="829558"/>
            <a:ext cx="8795981" cy="73879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354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0" cap="none" spc="0" baseline="0" dirty="0">
                <a:solidFill>
                  <a:schemeClr val="accent1"/>
                </a:solidFill>
                <a:uFillTx/>
                <a:latin typeface="Times New Roman" pitchFamily="18"/>
                <a:cs typeface="Times New Roman" pitchFamily="18"/>
              </a:rPr>
              <a:t>Evaluation of  Random Forest Classification </a:t>
            </a:r>
            <a:r>
              <a:rPr lang="en-IN" sz="2400" b="1" kern="0" dirty="0">
                <a:solidFill>
                  <a:schemeClr val="accent1"/>
                </a:solidFill>
                <a:latin typeface="Times New Roman" pitchFamily="18"/>
                <a:cs typeface="Times New Roman" pitchFamily="18"/>
              </a:rPr>
              <a:t> </a:t>
            </a:r>
            <a:r>
              <a:rPr lang="en-US" sz="2400" b="1" i="0" u="none" strike="noStrike" kern="0" cap="none" spc="0" baseline="0" dirty="0">
                <a:solidFill>
                  <a:schemeClr val="accent1"/>
                </a:solidFill>
                <a:uFillTx/>
                <a:latin typeface="Times New Roman" pitchFamily="18"/>
                <a:cs typeface="Times New Roman" pitchFamily="18"/>
              </a:rPr>
              <a:t>Model</a:t>
            </a:r>
            <a:endParaRPr lang="en-IN" sz="2400" b="1" i="0" u="none" strike="noStrike" kern="0" cap="none" spc="0" baseline="0" dirty="0">
              <a:solidFill>
                <a:schemeClr val="accent1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0" marR="0" lvl="0" indent="0" algn="l" defTabSz="91435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1" b="1" i="0" u="none" strike="noStrike" kern="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058B4-2370-4812-97AC-92D7D0B86C1A}"/>
              </a:ext>
            </a:extLst>
          </p:cNvPr>
          <p:cNvSpPr txBox="1"/>
          <p:nvPr/>
        </p:nvSpPr>
        <p:spPr>
          <a:xfrm>
            <a:off x="1149296" y="1707246"/>
            <a:ext cx="448793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0000"/>
              </a:lnSpc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Accuracy: 0.97</a:t>
            </a:r>
          </a:p>
          <a:p>
            <a:pPr marL="285750" indent="-285750" algn="just">
              <a:lnSpc>
                <a:spcPct val="100000"/>
              </a:lnSpc>
              <a:buFont typeface="Arial"/>
              <a:buChar char="•"/>
            </a:pPr>
            <a:endParaRPr lang="en-US" sz="1800" dirty="0">
              <a:ea typeface="+mn-lt"/>
              <a:cs typeface="+mn-lt"/>
            </a:endParaRPr>
          </a:p>
          <a:p>
            <a:pPr marL="285750" indent="-285750" algn="just">
              <a:lnSpc>
                <a:spcPct val="100000"/>
              </a:lnSpc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Precision for 0 class: </a:t>
            </a:r>
            <a:r>
              <a:rPr lang="en-US" dirty="0">
                <a:ea typeface="+mn-lt"/>
                <a:cs typeface="+mn-lt"/>
              </a:rPr>
              <a:t>0.97</a:t>
            </a:r>
          </a:p>
          <a:p>
            <a:pPr marL="285750" indent="-285750" algn="just">
              <a:lnSpc>
                <a:spcPct val="100000"/>
              </a:lnSpc>
              <a:buFont typeface="Arial"/>
              <a:buChar char="•"/>
            </a:pPr>
            <a:endParaRPr lang="en-US" sz="1800" dirty="0">
              <a:ea typeface="+mn-lt"/>
              <a:cs typeface="+mn-lt"/>
            </a:endParaRPr>
          </a:p>
          <a:p>
            <a:pPr marL="285750" indent="-285750" algn="just">
              <a:lnSpc>
                <a:spcPct val="100000"/>
              </a:lnSpc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Precision for 1 class: 0.85</a:t>
            </a:r>
          </a:p>
          <a:p>
            <a:pPr marL="285750" indent="-285750" algn="just">
              <a:lnSpc>
                <a:spcPct val="100000"/>
              </a:lnSpc>
              <a:buFont typeface="Arial"/>
              <a:buChar char="•"/>
            </a:pPr>
            <a:endParaRPr lang="en-US" sz="1800" dirty="0">
              <a:ea typeface="+mn-lt"/>
              <a:cs typeface="+mn-lt"/>
            </a:endParaRPr>
          </a:p>
          <a:p>
            <a:pPr marL="285750" indent="-285750" algn="just">
              <a:lnSpc>
                <a:spcPct val="100000"/>
              </a:lnSpc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Recall for 0 class: </a:t>
            </a:r>
            <a:r>
              <a:rPr lang="en-US" dirty="0">
                <a:ea typeface="+mn-lt"/>
                <a:cs typeface="+mn-lt"/>
              </a:rPr>
              <a:t>1.00</a:t>
            </a:r>
          </a:p>
          <a:p>
            <a:pPr marL="285750" indent="-285750" algn="just">
              <a:lnSpc>
                <a:spcPct val="100000"/>
              </a:lnSpc>
              <a:buFont typeface="Arial"/>
              <a:buChar char="•"/>
            </a:pPr>
            <a:endParaRPr lang="en-US" sz="1800" dirty="0">
              <a:ea typeface="+mn-lt"/>
              <a:cs typeface="+mn-lt"/>
            </a:endParaRPr>
          </a:p>
          <a:p>
            <a:pPr marL="285750" indent="-285750" algn="just">
              <a:lnSpc>
                <a:spcPct val="100000"/>
              </a:lnSpc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Recall for 1 class: 0.14</a:t>
            </a:r>
          </a:p>
          <a:p>
            <a:pPr marL="285750" indent="-285750" algn="just">
              <a:lnSpc>
                <a:spcPct val="100000"/>
              </a:lnSpc>
              <a:buFont typeface="Arial"/>
              <a:buChar char="•"/>
            </a:pPr>
            <a:endParaRPr lang="en-US" sz="1800" dirty="0">
              <a:ea typeface="+mn-lt"/>
              <a:cs typeface="+mn-lt"/>
            </a:endParaRPr>
          </a:p>
          <a:p>
            <a:pPr marL="285750" indent="-285750" algn="just">
              <a:lnSpc>
                <a:spcPct val="100000"/>
              </a:lnSpc>
              <a:buFont typeface="Arial"/>
              <a:buChar char="•"/>
            </a:pPr>
            <a:r>
              <a:rPr lang="en-US" sz="1800" dirty="0">
                <a:solidFill>
                  <a:srgbClr val="2C2830"/>
                </a:solidFill>
                <a:ea typeface="+mn-lt"/>
                <a:cs typeface="+mn-lt"/>
              </a:rPr>
              <a:t>F1 score for 0 class: 0.98</a:t>
            </a:r>
          </a:p>
          <a:p>
            <a:pPr marL="285750" indent="-285750" algn="just">
              <a:lnSpc>
                <a:spcPct val="100000"/>
              </a:lnSpc>
              <a:buFont typeface="Arial"/>
              <a:buChar char="•"/>
            </a:pPr>
            <a:r>
              <a:rPr lang="en-US" sz="1800" dirty="0">
                <a:solidFill>
                  <a:srgbClr val="2C2830"/>
                </a:solidFill>
                <a:ea typeface="+mn-lt"/>
                <a:cs typeface="+mn-lt"/>
              </a:rPr>
              <a:t> </a:t>
            </a:r>
          </a:p>
          <a:p>
            <a:pPr marL="285750" indent="-285750" algn="just">
              <a:lnSpc>
                <a:spcPct val="100000"/>
              </a:lnSpc>
              <a:buFont typeface="Arial"/>
              <a:buChar char="•"/>
            </a:pPr>
            <a:r>
              <a:rPr lang="en-US" sz="1800" dirty="0">
                <a:solidFill>
                  <a:srgbClr val="2C2830"/>
                </a:solidFill>
                <a:ea typeface="+mn-lt"/>
                <a:cs typeface="+mn-lt"/>
              </a:rPr>
              <a:t>F1 score for 1 class: 0.24 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454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337D9-25BF-49FA-BE0C-D6DCCC538295}"/>
              </a:ext>
            </a:extLst>
          </p:cNvPr>
          <p:cNvSpPr txBox="1"/>
          <p:nvPr/>
        </p:nvSpPr>
        <p:spPr>
          <a:xfrm>
            <a:off x="4619136" y="678438"/>
            <a:ext cx="3827285" cy="61555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35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400" b="1" i="0" u="none" strike="noStrike" kern="0" cap="none" spc="0" baseline="0" dirty="0">
                <a:solidFill>
                  <a:schemeClr val="accent1"/>
                </a:solidFill>
                <a:uFillTx/>
                <a:latin typeface="Times New Roman" pitchFamily="18"/>
                <a:cs typeface="Times New Roman" pitchFamily="18"/>
              </a:rPr>
              <a:t>Conclusion</a:t>
            </a:r>
            <a:endParaRPr lang="en-IN" sz="3400" b="1" i="0" u="none" strike="noStrike" kern="0" cap="none" spc="0" baseline="0" dirty="0">
              <a:solidFill>
                <a:schemeClr val="accent1"/>
              </a:solidFill>
              <a:uFillTx/>
              <a:latin typeface="Times New Roman" pitchFamily="18"/>
              <a:cs typeface="Times New Roman" pitchFamily="1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3D2E84-9EEE-47C6-8EDE-B15E4CBA7C9A}"/>
              </a:ext>
            </a:extLst>
          </p:cNvPr>
          <p:cNvSpPr txBox="1"/>
          <p:nvPr/>
        </p:nvSpPr>
        <p:spPr>
          <a:xfrm>
            <a:off x="834314" y="1897451"/>
            <a:ext cx="10523372" cy="440120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42881" marR="0" lvl="0" indent="-342881" algn="just" defTabSz="91435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kern="0" dirty="0">
                <a:solidFill>
                  <a:srgbClr val="000000"/>
                </a:solidFill>
                <a:latin typeface="Calibri body"/>
                <a:cs typeface="Times New Roman" pitchFamily="18"/>
              </a:rPr>
              <a:t>A</a:t>
            </a:r>
            <a:r>
              <a:rPr lang="en-US" sz="2000" b="0" i="0" u="none" strike="noStrike" kern="0" cap="none" spc="0" baseline="0" dirty="0">
                <a:solidFill>
                  <a:srgbClr val="000000"/>
                </a:solidFill>
                <a:uFillTx/>
                <a:latin typeface="Calibri body"/>
                <a:cs typeface="Times New Roman" pitchFamily="18"/>
              </a:rPr>
              <a:t>n act of criminal dishonesty. </a:t>
            </a:r>
          </a:p>
          <a:p>
            <a:pPr marL="342881" marR="0" lvl="0" indent="-342881" algn="just" defTabSz="91435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kern="0" dirty="0">
              <a:solidFill>
                <a:srgbClr val="000000"/>
              </a:solidFill>
              <a:latin typeface="Calibri body"/>
              <a:cs typeface="Times New Roman" pitchFamily="18"/>
            </a:endParaRPr>
          </a:p>
          <a:p>
            <a:pPr marL="342881" marR="0" lvl="0" indent="-342881" algn="just" defTabSz="91435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kern="0" dirty="0">
              <a:solidFill>
                <a:srgbClr val="000000"/>
              </a:solidFill>
              <a:latin typeface="Calibri body"/>
              <a:cs typeface="Times New Roman" pitchFamily="18"/>
            </a:endParaRPr>
          </a:p>
          <a:p>
            <a:pPr marL="342881" marR="0" lvl="0" indent="-342881" algn="just" defTabSz="91435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0" cap="none" spc="0" baseline="0" dirty="0">
                <a:solidFill>
                  <a:srgbClr val="000000"/>
                </a:solidFill>
                <a:uFillTx/>
                <a:latin typeface="Calibri body"/>
                <a:cs typeface="Times New Roman" pitchFamily="18"/>
              </a:rPr>
              <a:t>the machine learning can be applied to get better results in fraud detection.</a:t>
            </a:r>
            <a:endParaRPr lang="en-IN" sz="1801" b="0" i="0" u="none" strike="noStrike" kern="0" cap="none" spc="0" baseline="0" dirty="0">
              <a:solidFill>
                <a:srgbClr val="000000"/>
              </a:solidFill>
              <a:uFillTx/>
              <a:latin typeface="Calibri body"/>
              <a:cs typeface="Times New Roman" pitchFamily="18"/>
            </a:endParaRPr>
          </a:p>
          <a:p>
            <a:pPr marL="0" marR="0" lvl="0" indent="0" algn="just" defTabSz="91435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0" cap="none" spc="0" baseline="0" dirty="0">
              <a:solidFill>
                <a:srgbClr val="000000"/>
              </a:solidFill>
              <a:uFillTx/>
              <a:latin typeface="Calibri body"/>
              <a:cs typeface="Times New Roman" pitchFamily="18"/>
            </a:endParaRPr>
          </a:p>
          <a:p>
            <a:pPr marL="0" marR="0" lvl="0" indent="0" algn="just" defTabSz="91435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0" cap="none" spc="0" baseline="0" dirty="0">
              <a:solidFill>
                <a:srgbClr val="000000"/>
              </a:solidFill>
              <a:uFillTx/>
              <a:latin typeface="Calibri body"/>
              <a:cs typeface="Times New Roman" pitchFamily="18"/>
            </a:endParaRPr>
          </a:p>
          <a:p>
            <a:pPr marL="342881" marR="0" lvl="0" indent="-342881" algn="just" defTabSz="91435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kern="0" dirty="0">
                <a:solidFill>
                  <a:srgbClr val="000000"/>
                </a:solidFill>
                <a:latin typeface="Calibri body"/>
                <a:cs typeface="Times New Roman" pitchFamily="18"/>
              </a:rPr>
              <a:t>Best Performer - Random forest</a:t>
            </a:r>
            <a:r>
              <a:rPr lang="en-US" sz="2000" b="0" i="0" u="none" strike="noStrike" kern="0" cap="none" spc="0" baseline="0" dirty="0">
                <a:solidFill>
                  <a:srgbClr val="000000"/>
                </a:solidFill>
                <a:uFillTx/>
                <a:latin typeface="Calibri body"/>
                <a:cs typeface="Times New Roman" pitchFamily="18"/>
              </a:rPr>
              <a:t> Classification gives the highest accuracy </a:t>
            </a:r>
            <a:r>
              <a:rPr lang="en-US" sz="2000" kern="0" dirty="0">
                <a:solidFill>
                  <a:srgbClr val="000000"/>
                </a:solidFill>
                <a:latin typeface="Calibri body"/>
                <a:cs typeface="Times New Roman" pitchFamily="18"/>
              </a:rPr>
              <a:t>is </a:t>
            </a:r>
            <a:r>
              <a:rPr lang="en-US" sz="2000" b="0" i="0" u="none" strike="noStrike" kern="0" cap="none" spc="0" baseline="0" dirty="0">
                <a:solidFill>
                  <a:srgbClr val="000000"/>
                </a:solidFill>
                <a:uFillTx/>
                <a:latin typeface="Calibri body"/>
                <a:cs typeface="Times New Roman" pitchFamily="18"/>
              </a:rPr>
              <a:t> 97.03%</a:t>
            </a:r>
          </a:p>
          <a:p>
            <a:pPr marL="342881" marR="0" lvl="0" indent="-342881" algn="just" defTabSz="91435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kern="0" dirty="0">
              <a:solidFill>
                <a:srgbClr val="000000"/>
              </a:solidFill>
              <a:latin typeface="Calibri body"/>
              <a:cs typeface="Times New Roman" pitchFamily="18"/>
            </a:endParaRPr>
          </a:p>
          <a:p>
            <a:pPr marL="342881" marR="0" lvl="0" indent="-342881" algn="just" defTabSz="91435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kern="0" dirty="0">
              <a:solidFill>
                <a:srgbClr val="000000"/>
              </a:solidFill>
              <a:latin typeface="Calibri body"/>
              <a:cs typeface="Times New Roman" pitchFamily="18"/>
            </a:endParaRPr>
          </a:p>
          <a:p>
            <a:pPr marL="342881" marR="0" lvl="0" indent="-342881" algn="just" defTabSz="91435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0" cap="none" spc="0" baseline="0" dirty="0">
                <a:solidFill>
                  <a:srgbClr val="000000"/>
                </a:solidFill>
                <a:uFillTx/>
                <a:latin typeface="Calibri body"/>
                <a:cs typeface="Times New Roman" pitchFamily="18"/>
              </a:rPr>
              <a:t>Worst Performer – Logistic Regression Model.</a:t>
            </a:r>
          </a:p>
          <a:p>
            <a:pPr marL="342881" marR="0" lvl="0" indent="-342881" algn="just" defTabSz="91435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kern="0" dirty="0">
              <a:solidFill>
                <a:srgbClr val="000000"/>
              </a:solidFill>
              <a:latin typeface="Calibri body"/>
              <a:cs typeface="Times New Roman" pitchFamily="18"/>
            </a:endParaRPr>
          </a:p>
          <a:p>
            <a:pPr marL="342881" marR="0" lvl="0" indent="-342881" algn="just" defTabSz="91435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0" cap="none" spc="0" baseline="0" dirty="0">
              <a:solidFill>
                <a:srgbClr val="000000"/>
              </a:solidFill>
              <a:uFillTx/>
              <a:latin typeface="Calibri body"/>
              <a:cs typeface="Times New Roman" pitchFamily="18"/>
            </a:endParaRPr>
          </a:p>
          <a:p>
            <a:pPr lvl="4" algn="just" defTabSz="914354"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kern="0" dirty="0">
              <a:solidFill>
                <a:srgbClr val="000000"/>
              </a:solidFill>
              <a:latin typeface="Calibri body"/>
              <a:cs typeface="Times New Roman" pitchFamily="18"/>
            </a:endParaRPr>
          </a:p>
          <a:p>
            <a:pPr marL="342881" marR="0" lvl="0" indent="-342881" algn="just" defTabSz="91435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kern="0" dirty="0">
              <a:solidFill>
                <a:srgbClr val="000000"/>
              </a:solidFill>
              <a:latin typeface="Calibri body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>
            <a:extLst>
              <a:ext uri="{FF2B5EF4-FFF2-40B4-BE49-F238E27FC236}">
                <a16:creationId xmlns:a16="http://schemas.microsoft.com/office/drawing/2014/main" id="{E2D379DD-A0C2-4D2E-845F-B2A2F2C19EB1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ight Triangle 33">
            <a:extLst>
              <a:ext uri="{FF2B5EF4-FFF2-40B4-BE49-F238E27FC236}">
                <a16:creationId xmlns:a16="http://schemas.microsoft.com/office/drawing/2014/main" id="{2A26D4F4-ADB2-4043-835B-EAD3574E44F4}"/>
              </a:ext>
            </a:extLst>
          </p:cNvPr>
          <p:cNvSpPr>
            <a:spLocks noMove="1" noResize="1"/>
          </p:cNvSpPr>
          <p:nvPr/>
        </p:nvSpPr>
        <p:spPr>
          <a:xfrm flipH="1">
            <a:off x="8576724" y="3335868"/>
            <a:ext cx="3291840" cy="3200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360"/>
              <a:gd name="f8" fmla="+- 0 0 -180"/>
              <a:gd name="f9" fmla="+- 0 0 -90"/>
              <a:gd name="f10" fmla="abs f3"/>
              <a:gd name="f11" fmla="abs f4"/>
              <a:gd name="f12" fmla="abs f5"/>
              <a:gd name="f13" fmla="*/ f7 f0 1"/>
              <a:gd name="f14" fmla="*/ f8 f0 1"/>
              <a:gd name="f15" fmla="*/ f9 f0 1"/>
              <a:gd name="f16" fmla="?: f10 f3 1"/>
              <a:gd name="f17" fmla="?: f11 f4 1"/>
              <a:gd name="f18" fmla="?: f12 f5 1"/>
              <a:gd name="f19" fmla="*/ f13 1 f2"/>
              <a:gd name="f20" fmla="*/ f14 1 f2"/>
              <a:gd name="f21" fmla="*/ f15 1 f2"/>
              <a:gd name="f22" fmla="*/ f16 1 21600"/>
              <a:gd name="f23" fmla="*/ f17 1 21600"/>
              <a:gd name="f24" fmla="*/ 21600 f16 1"/>
              <a:gd name="f25" fmla="*/ 21600 f17 1"/>
              <a:gd name="f26" fmla="+- f19 0 f1"/>
              <a:gd name="f27" fmla="+- f20 0 f1"/>
              <a:gd name="f28" fmla="+- f21 0 f1"/>
              <a:gd name="f29" fmla="min f23 f22"/>
              <a:gd name="f30" fmla="*/ f24 1 f18"/>
              <a:gd name="f31" fmla="*/ f25 1 f18"/>
              <a:gd name="f32" fmla="val f30"/>
              <a:gd name="f33" fmla="val f31"/>
              <a:gd name="f34" fmla="*/ f6 f29 1"/>
              <a:gd name="f35" fmla="+- f33 0 f6"/>
              <a:gd name="f36" fmla="+- f32 0 f6"/>
              <a:gd name="f37" fmla="*/ f33 f29 1"/>
              <a:gd name="f38" fmla="*/ f32 f29 1"/>
              <a:gd name="f39" fmla="*/ f35 1 2"/>
              <a:gd name="f40" fmla="*/ f36 1 2"/>
              <a:gd name="f41" fmla="*/ f36 1 12"/>
              <a:gd name="f42" fmla="*/ f35 7 1"/>
              <a:gd name="f43" fmla="*/ f36 7 1"/>
              <a:gd name="f44" fmla="*/ f35 11 1"/>
              <a:gd name="f45" fmla="+- f6 f39 0"/>
              <a:gd name="f46" fmla="+- f6 f40 0"/>
              <a:gd name="f47" fmla="*/ f42 1 12"/>
              <a:gd name="f48" fmla="*/ f43 1 12"/>
              <a:gd name="f49" fmla="*/ f44 1 12"/>
              <a:gd name="f50" fmla="*/ f41 f29 1"/>
              <a:gd name="f51" fmla="*/ f47 f29 1"/>
              <a:gd name="f52" fmla="*/ f48 f29 1"/>
              <a:gd name="f53" fmla="*/ f49 f29 1"/>
              <a:gd name="f54" fmla="*/ f46 f29 1"/>
              <a:gd name="f55" fmla="*/ f45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34" y="f34"/>
              </a:cxn>
              <a:cxn ang="f27">
                <a:pos x="f34" y="f37"/>
              </a:cxn>
              <a:cxn ang="f27">
                <a:pos x="f38" y="f37"/>
              </a:cxn>
              <a:cxn ang="f28">
                <a:pos x="f54" y="f55"/>
              </a:cxn>
            </a:cxnLst>
            <a:rect l="f50" t="f51" r="f52" b="f53"/>
            <a:pathLst>
              <a:path>
                <a:moveTo>
                  <a:pt x="f34" y="f37"/>
                </a:moveTo>
                <a:lnTo>
                  <a:pt x="f34" y="f34"/>
                </a:lnTo>
                <a:lnTo>
                  <a:pt x="f38" y="f37"/>
                </a:lnTo>
                <a:close/>
              </a:path>
            </a:pathLst>
          </a:custGeom>
          <a:solidFill>
            <a:srgbClr val="FFC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ctangle 35">
            <a:extLst>
              <a:ext uri="{FF2B5EF4-FFF2-40B4-BE49-F238E27FC236}">
                <a16:creationId xmlns:a16="http://schemas.microsoft.com/office/drawing/2014/main" id="{C72F2EF0-F0C8-455C-B6F6-4AB6519F4F9E}"/>
              </a:ext>
            </a:extLst>
          </p:cNvPr>
          <p:cNvSpPr>
            <a:spLocks noMove="1" noResize="1"/>
          </p:cNvSpPr>
          <p:nvPr/>
        </p:nvSpPr>
        <p:spPr>
          <a:xfrm>
            <a:off x="641771" y="623273"/>
            <a:ext cx="10905052" cy="5607878"/>
          </a:xfrm>
          <a:prstGeom prst="rect">
            <a:avLst/>
          </a:prstGeom>
          <a:noFill/>
          <a:ln w="19046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D8569B3-48C0-49F8-A214-D9FF145C8D4D}"/>
              </a:ext>
            </a:extLst>
          </p:cNvPr>
          <p:cNvSpPr/>
          <p:nvPr/>
        </p:nvSpPr>
        <p:spPr>
          <a:xfrm>
            <a:off x="3888421" y="2658361"/>
            <a:ext cx="4972772" cy="1244608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6000" b="1" i="0" u="none" strike="noStrike" kern="1200" cap="none" spc="0" baseline="0">
                <a:solidFill>
                  <a:srgbClr val="0070C0"/>
                </a:solidFill>
                <a:effectLst>
                  <a:outerShdw dist="19048" dir="2700000">
                    <a:srgbClr val="000000"/>
                  </a:outerShdw>
                </a:effectLst>
                <a:uFillTx/>
                <a:latin typeface="Algerian" pitchFamily="82"/>
                <a:cs typeface="Times New Roman" pitchFamily="18"/>
              </a:rPr>
              <a:t>Thank 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BFC67650-CAE0-4F66-AEA6-CC38D9DA538C}"/>
              </a:ext>
            </a:extLst>
          </p:cNvPr>
          <p:cNvSpPr txBox="1"/>
          <p:nvPr/>
        </p:nvSpPr>
        <p:spPr>
          <a:xfrm>
            <a:off x="3874431" y="782433"/>
            <a:ext cx="3817857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1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1" i="0" u="none" strike="noStrike" kern="0" cap="none" spc="0" baseline="0" dirty="0">
                <a:solidFill>
                  <a:schemeClr val="accent1"/>
                </a:solidFill>
                <a:uFillTx/>
                <a:latin typeface="Times New Roman" pitchFamily="18"/>
                <a:cs typeface="Times New Roman" pitchFamily="18"/>
              </a:rPr>
              <a:t>Contents</a:t>
            </a:r>
            <a:endParaRPr lang="en-IN" sz="4000" b="1" i="0" u="none" strike="noStrike" kern="0" cap="none" spc="0" baseline="0" dirty="0">
              <a:solidFill>
                <a:schemeClr val="accent1"/>
              </a:solidFill>
              <a:uFillTx/>
              <a:latin typeface="Times New Roman" pitchFamily="18"/>
              <a:cs typeface="Times New Roman" pitchFamily="18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58AE1A4E-146A-4692-93B4-EFDCB22EEC24}"/>
              </a:ext>
            </a:extLst>
          </p:cNvPr>
          <p:cNvSpPr txBox="1"/>
          <p:nvPr/>
        </p:nvSpPr>
        <p:spPr>
          <a:xfrm>
            <a:off x="1451738" y="1608511"/>
            <a:ext cx="7117241" cy="446705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40" marR="0" lvl="0" indent="-285740" algn="l" defTabSz="457172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 body"/>
                <a:cs typeface="Times New Roman" pitchFamily="18"/>
              </a:rPr>
              <a:t>Introduction</a:t>
            </a:r>
          </a:p>
          <a:p>
            <a:pPr marL="285740" marR="0" lvl="0" indent="-285740" algn="l" defTabSz="457172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 body"/>
                <a:cs typeface="Times New Roman" pitchFamily="18"/>
              </a:rPr>
              <a:t>Project Pipeline</a:t>
            </a:r>
          </a:p>
          <a:p>
            <a:pPr marL="285740" marR="0" lvl="0" indent="-285740" algn="l" defTabSz="457172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 body"/>
                <a:cs typeface="Times New Roman" pitchFamily="18"/>
              </a:rPr>
              <a:t>Data Collection</a:t>
            </a:r>
          </a:p>
          <a:p>
            <a:pPr marL="285740" marR="0" lvl="0" indent="-285740" algn="l" defTabSz="457172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 body"/>
                <a:cs typeface="Times New Roman" pitchFamily="18"/>
              </a:rPr>
              <a:t>Analyzing Data</a:t>
            </a:r>
          </a:p>
          <a:p>
            <a:pPr marL="285740" marR="0" lvl="0" indent="-285740" algn="l" defTabSz="457172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 body"/>
                <a:cs typeface="Times New Roman" pitchFamily="18"/>
              </a:rPr>
              <a:t>Preprocessing</a:t>
            </a:r>
          </a:p>
          <a:p>
            <a:pPr marL="285740" marR="0" lvl="0" indent="-285740" algn="l" defTabSz="457172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 body"/>
                <a:cs typeface="Times New Roman" pitchFamily="18"/>
              </a:rPr>
              <a:t>Model Creation</a:t>
            </a:r>
          </a:p>
          <a:p>
            <a:pPr marL="285740" marR="0" lvl="0" indent="-285740" algn="l" defTabSz="457172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 body"/>
                <a:cs typeface="Times New Roman" pitchFamily="18"/>
              </a:rPr>
              <a:t>Evaluation of Models</a:t>
            </a:r>
          </a:p>
          <a:p>
            <a:pPr marL="285740" marR="0" lvl="0" indent="-285740" algn="l" defTabSz="457172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400" b="0" i="0" u="none" strike="noStrike" kern="0" cap="none" spc="0" baseline="0">
                <a:solidFill>
                  <a:srgbClr val="000000"/>
                </a:solidFill>
                <a:uFillTx/>
                <a:latin typeface="Calibri body"/>
                <a:cs typeface="Times New Roman" pitchFamily="18"/>
              </a:rPr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C1FCDFB1-1FF6-45B8-BDD5-E72583EC86EA}"/>
              </a:ext>
            </a:extLst>
          </p:cNvPr>
          <p:cNvSpPr txBox="1"/>
          <p:nvPr/>
        </p:nvSpPr>
        <p:spPr>
          <a:xfrm>
            <a:off x="556183" y="1640269"/>
            <a:ext cx="10586299" cy="37148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marL="257165" marR="0" lvl="0" indent="-257165" algn="just" defTabSz="685763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kern="0" dirty="0">
                <a:solidFill>
                  <a:srgbClr val="000000"/>
                </a:solidFill>
                <a:latin typeface="Calibri body"/>
                <a:cs typeface="Times New Roman" pitchFamily="18"/>
              </a:rPr>
              <a:t>U</a:t>
            </a:r>
            <a:r>
              <a:rPr lang="en-US" sz="2000" b="0" i="0" u="none" strike="noStrike" kern="0" cap="none" spc="0" baseline="0" dirty="0">
                <a:solidFill>
                  <a:srgbClr val="000000"/>
                </a:solidFill>
                <a:uFillTx/>
                <a:latin typeface="Calibri body"/>
                <a:cs typeface="Times New Roman" pitchFamily="18"/>
              </a:rPr>
              <a:t>nauthorized and unwanted usage of an account.</a:t>
            </a:r>
          </a:p>
          <a:p>
            <a:pPr marL="257165" marR="0" lvl="0" indent="-257165" algn="just" defTabSz="685763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0" cap="none" spc="0" baseline="0" dirty="0">
              <a:solidFill>
                <a:srgbClr val="000000"/>
              </a:solidFill>
              <a:uFillTx/>
              <a:latin typeface="Calibri body"/>
              <a:cs typeface="Times New Roman" pitchFamily="18"/>
            </a:endParaRPr>
          </a:p>
          <a:p>
            <a:pPr marL="257165" marR="0" lvl="0" indent="-257165" algn="just" defTabSz="685763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0" cap="none" spc="0" baseline="0" dirty="0">
                <a:solidFill>
                  <a:srgbClr val="000000"/>
                </a:solidFill>
                <a:uFillTx/>
                <a:latin typeface="Calibri body"/>
                <a:cs typeface="Times New Roman" pitchFamily="18"/>
              </a:rPr>
              <a:t>Necessary prevention measures can be taken.</a:t>
            </a:r>
          </a:p>
          <a:p>
            <a:pPr marL="257165" marR="0" lvl="0" indent="-257165" algn="just" defTabSz="685763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kern="0" dirty="0">
              <a:solidFill>
                <a:srgbClr val="000000"/>
              </a:solidFill>
              <a:latin typeface="Calibri body"/>
              <a:cs typeface="Times New Roman" pitchFamily="18"/>
            </a:endParaRPr>
          </a:p>
          <a:p>
            <a:pPr marL="257165" marR="0" lvl="0" indent="-257165" algn="just" defTabSz="685763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kern="0" dirty="0">
                <a:solidFill>
                  <a:srgbClr val="000000"/>
                </a:solidFill>
                <a:latin typeface="Calibri body"/>
                <a:cs typeface="Times New Roman" pitchFamily="18"/>
              </a:rPr>
              <a:t>P</a:t>
            </a:r>
            <a:r>
              <a:rPr lang="en-US" sz="2000" b="0" i="0" u="none" strike="noStrike" kern="0" cap="none" spc="0" baseline="0" dirty="0">
                <a:solidFill>
                  <a:srgbClr val="000000"/>
                </a:solidFill>
                <a:uFillTx/>
                <a:latin typeface="Calibri body"/>
                <a:cs typeface="Times New Roman" pitchFamily="18"/>
              </a:rPr>
              <a:t>rotect against similar occurrences in the future.</a:t>
            </a:r>
          </a:p>
          <a:p>
            <a:pPr marL="0" marR="0" lvl="0" indent="0" algn="just" defTabSz="685763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0" cap="none" spc="0" baseline="0" dirty="0">
              <a:solidFill>
                <a:srgbClr val="000000"/>
              </a:solidFill>
              <a:uFillTx/>
              <a:latin typeface="Calibri body"/>
              <a:cs typeface="Times New Roman" pitchFamily="18"/>
            </a:endParaRPr>
          </a:p>
          <a:p>
            <a:pPr marL="257165" marR="0" lvl="0" indent="-257165" algn="just" defTabSz="685763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0" cap="none" spc="0" baseline="0" dirty="0">
                <a:solidFill>
                  <a:srgbClr val="000000"/>
                </a:solidFill>
                <a:uFillTx/>
                <a:latin typeface="Calibri body"/>
                <a:cs typeface="Times New Roman" pitchFamily="18"/>
              </a:rPr>
              <a:t>Fraud detection involves monitoring the activities of populations of users in order to estimate, perceive or avoid objectionable behavior, which consists of fraud, and defaulting.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0155DEF4-9797-4F71-8318-36A775211A5C}"/>
              </a:ext>
            </a:extLst>
          </p:cNvPr>
          <p:cNvSpPr txBox="1"/>
          <p:nvPr/>
        </p:nvSpPr>
        <p:spPr>
          <a:xfrm>
            <a:off x="4788045" y="748921"/>
            <a:ext cx="2615933" cy="5924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marL="0" marR="0" lvl="0" indent="0" algn="ctr" defTabSz="68576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400" b="1" i="0" u="none" strike="noStrike" kern="0" cap="none" spc="0" baseline="0" dirty="0">
                <a:solidFill>
                  <a:schemeClr val="accent1"/>
                </a:solidFill>
                <a:uFillTx/>
                <a:latin typeface="Times New Roman" pitchFamily="18"/>
                <a:cs typeface="Times New Roman" pitchFamily="18"/>
              </a:rPr>
              <a:t>Introduction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1">
            <a:extLst>
              <a:ext uri="{FF2B5EF4-FFF2-40B4-BE49-F238E27FC236}">
                <a16:creationId xmlns:a16="http://schemas.microsoft.com/office/drawing/2014/main" id="{3AEDAC9E-3146-405C-9E5B-6604B75B2C5D}"/>
              </a:ext>
            </a:extLst>
          </p:cNvPr>
          <p:cNvSpPr txBox="1"/>
          <p:nvPr/>
        </p:nvSpPr>
        <p:spPr>
          <a:xfrm>
            <a:off x="3054772" y="213311"/>
            <a:ext cx="5210589" cy="7078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just" defTabSz="4571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1" i="0" u="none" strike="noStrike" kern="0" cap="none" spc="0" baseline="0" dirty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          </a:t>
            </a:r>
            <a:r>
              <a:rPr lang="en-US" sz="3800" b="1" i="0" u="none" strike="noStrike" kern="0" cap="none" spc="0" baseline="0" dirty="0">
                <a:solidFill>
                  <a:schemeClr val="accent1"/>
                </a:solidFill>
                <a:uFillTx/>
                <a:latin typeface="Times New Roman" pitchFamily="18"/>
                <a:cs typeface="Times New Roman" pitchFamily="18"/>
              </a:rPr>
              <a:t>Project Pipeline</a:t>
            </a:r>
          </a:p>
        </p:txBody>
      </p:sp>
      <p:grpSp>
        <p:nvGrpSpPr>
          <p:cNvPr id="3" name="Group 40">
            <a:extLst>
              <a:ext uri="{FF2B5EF4-FFF2-40B4-BE49-F238E27FC236}">
                <a16:creationId xmlns:a16="http://schemas.microsoft.com/office/drawing/2014/main" id="{33C0438B-7998-4A29-B46E-1958F39DA501}"/>
              </a:ext>
            </a:extLst>
          </p:cNvPr>
          <p:cNvGrpSpPr/>
          <p:nvPr/>
        </p:nvGrpSpPr>
        <p:grpSpPr>
          <a:xfrm>
            <a:off x="2205880" y="1116628"/>
            <a:ext cx="7673416" cy="5425592"/>
            <a:chOff x="2205880" y="1116628"/>
            <a:chExt cx="7673416" cy="5425592"/>
          </a:xfrm>
        </p:grpSpPr>
        <p:sp>
          <p:nvSpPr>
            <p:cNvPr id="4" name="Freeform: Shape 2">
              <a:extLst>
                <a:ext uri="{FF2B5EF4-FFF2-40B4-BE49-F238E27FC236}">
                  <a16:creationId xmlns:a16="http://schemas.microsoft.com/office/drawing/2014/main" id="{FAD5F875-BE7A-41A9-A645-910ACDCC1D43}"/>
                </a:ext>
              </a:extLst>
            </p:cNvPr>
            <p:cNvSpPr/>
            <p:nvPr/>
          </p:nvSpPr>
          <p:spPr>
            <a:xfrm>
              <a:off x="2210479" y="5672580"/>
              <a:ext cx="7663366" cy="5337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072336"/>
                <a:gd name="f7" fmla="val 518319"/>
                <a:gd name="f8" fmla="+- 0 0 -90"/>
                <a:gd name="f9" fmla="*/ f3 1 8072336"/>
                <a:gd name="f10" fmla="*/ f4 1 518319"/>
                <a:gd name="f11" fmla="+- f7 0 f5"/>
                <a:gd name="f12" fmla="+- f6 0 f5"/>
                <a:gd name="f13" fmla="*/ f8 f0 1"/>
                <a:gd name="f14" fmla="*/ f12 1 8072336"/>
                <a:gd name="f15" fmla="*/ f11 1 518319"/>
                <a:gd name="f16" fmla="*/ 0 f12 1"/>
                <a:gd name="f17" fmla="*/ 0 f11 1"/>
                <a:gd name="f18" fmla="*/ 8072336 f12 1"/>
                <a:gd name="f19" fmla="*/ 518319 f11 1"/>
                <a:gd name="f20" fmla="*/ f13 1 f2"/>
                <a:gd name="f21" fmla="*/ f16 1 8072336"/>
                <a:gd name="f22" fmla="*/ f17 1 518319"/>
                <a:gd name="f23" fmla="*/ f18 1 8072336"/>
                <a:gd name="f24" fmla="*/ f19 1 518319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8072336" h="518319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C55A11"/>
            </a:solid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192024" tIns="192024" rIns="192024" bIns="192024" anchor="ctr" anchorCtr="1" compatLnSpc="1">
              <a:noAutofit/>
            </a:bodyPr>
            <a:lstStyle/>
            <a:p>
              <a:pPr marL="0" marR="0" lvl="0" indent="0" algn="ctr" defTabSz="1200095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125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700" b="1" i="0" u="none" strike="noStrike" kern="0" cap="none" spc="0" baseline="0">
                  <a:solidFill>
                    <a:srgbClr val="FFFFFF"/>
                  </a:solidFill>
                  <a:uFillTx/>
                  <a:latin typeface="Calibri"/>
                </a:rPr>
                <a:t>Evaluation Of Models</a:t>
              </a: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1D6F3EA-D5BF-4195-92B0-3141A0AEE6A9}"/>
                </a:ext>
              </a:extLst>
            </p:cNvPr>
            <p:cNvSpPr/>
            <p:nvPr/>
          </p:nvSpPr>
          <p:spPr>
            <a:xfrm>
              <a:off x="2210479" y="6219072"/>
              <a:ext cx="1757312" cy="321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88150"/>
                <a:gd name="f7" fmla="val 238355"/>
                <a:gd name="f8" fmla="+- 0 0 -90"/>
                <a:gd name="f9" fmla="*/ f3 1 2688150"/>
                <a:gd name="f10" fmla="*/ f4 1 238355"/>
                <a:gd name="f11" fmla="+- f7 0 f5"/>
                <a:gd name="f12" fmla="+- f6 0 f5"/>
                <a:gd name="f13" fmla="*/ f8 f0 1"/>
                <a:gd name="f14" fmla="*/ f12 1 2688150"/>
                <a:gd name="f15" fmla="*/ f11 1 238355"/>
                <a:gd name="f16" fmla="*/ 0 f12 1"/>
                <a:gd name="f17" fmla="*/ 0 f11 1"/>
                <a:gd name="f18" fmla="*/ 2688150 f12 1"/>
                <a:gd name="f19" fmla="*/ 238355 f11 1"/>
                <a:gd name="f20" fmla="*/ f13 1 f2"/>
                <a:gd name="f21" fmla="*/ f16 1 2688150"/>
                <a:gd name="f22" fmla="*/ f17 1 238355"/>
                <a:gd name="f23" fmla="*/ f18 1 2688150"/>
                <a:gd name="f24" fmla="*/ f19 1 238355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2688150" h="238355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CFD5EA">
                <a:alpha val="90000"/>
              </a:srgbClr>
            </a:solidFill>
            <a:ln w="12701" cap="flat">
              <a:solidFill>
                <a:srgbClr val="CFD5EA">
                  <a:alpha val="90000"/>
                </a:srgbClr>
              </a:solidFill>
              <a:prstDash val="solid"/>
              <a:miter/>
            </a:ln>
          </p:spPr>
          <p:txBody>
            <a:bodyPr vert="horz" wrap="square" lIns="74679" tIns="13331" rIns="74679" bIns="13331" anchor="ctr" anchorCtr="1" compatLnSpc="1">
              <a:noAutofit/>
            </a:bodyPr>
            <a:lstStyle/>
            <a:p>
              <a:pPr marL="0" marR="0" lvl="0" indent="0" algn="ctr" defTabSz="466709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45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1" b="1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</a:rPr>
                <a:t>Accuracy</a:t>
              </a: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EB657D2-FB27-472C-9F91-54562932E1BB}"/>
                </a:ext>
              </a:extLst>
            </p:cNvPr>
            <p:cNvSpPr/>
            <p:nvPr/>
          </p:nvSpPr>
          <p:spPr>
            <a:xfrm>
              <a:off x="3967791" y="6219072"/>
              <a:ext cx="1693048" cy="32314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88150"/>
                <a:gd name="f7" fmla="val 238355"/>
                <a:gd name="f8" fmla="+- 0 0 -90"/>
                <a:gd name="f9" fmla="*/ f3 1 2688150"/>
                <a:gd name="f10" fmla="*/ f4 1 238355"/>
                <a:gd name="f11" fmla="+- f7 0 f5"/>
                <a:gd name="f12" fmla="+- f6 0 f5"/>
                <a:gd name="f13" fmla="*/ f8 f0 1"/>
                <a:gd name="f14" fmla="*/ f12 1 2688150"/>
                <a:gd name="f15" fmla="*/ f11 1 238355"/>
                <a:gd name="f16" fmla="*/ 0 f12 1"/>
                <a:gd name="f17" fmla="*/ 0 f11 1"/>
                <a:gd name="f18" fmla="*/ 2688150 f12 1"/>
                <a:gd name="f19" fmla="*/ 238355 f11 1"/>
                <a:gd name="f20" fmla="*/ f13 1 f2"/>
                <a:gd name="f21" fmla="*/ f16 1 2688150"/>
                <a:gd name="f22" fmla="*/ f17 1 238355"/>
                <a:gd name="f23" fmla="*/ f18 1 2688150"/>
                <a:gd name="f24" fmla="*/ f19 1 238355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2688150" h="238355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CFD5EA">
                <a:alpha val="90000"/>
              </a:srgbClr>
            </a:solidFill>
            <a:ln w="12701" cap="flat">
              <a:solidFill>
                <a:srgbClr val="CFD5EA">
                  <a:alpha val="90000"/>
                </a:srgbClr>
              </a:solidFill>
              <a:prstDash val="solid"/>
              <a:miter/>
            </a:ln>
          </p:spPr>
          <p:txBody>
            <a:bodyPr vert="horz" wrap="square" lIns="74679" tIns="13331" rIns="74679" bIns="13331" anchor="ctr" anchorCtr="1" compatLnSpc="1">
              <a:noAutofit/>
            </a:bodyPr>
            <a:lstStyle/>
            <a:p>
              <a:pPr marL="0" marR="0" lvl="0" indent="0" algn="ctr" defTabSz="466709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45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1" b="1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</a:rPr>
                <a:t>Precision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BD69540-8FD7-4ADB-81B6-64FE3BD8E550}"/>
                </a:ext>
              </a:extLst>
            </p:cNvPr>
            <p:cNvSpPr/>
            <p:nvPr/>
          </p:nvSpPr>
          <p:spPr>
            <a:xfrm>
              <a:off x="7545647" y="6206352"/>
              <a:ext cx="2328199" cy="321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88150"/>
                <a:gd name="f7" fmla="val 238355"/>
                <a:gd name="f8" fmla="+- 0 0 -90"/>
                <a:gd name="f9" fmla="*/ f3 1 2688150"/>
                <a:gd name="f10" fmla="*/ f4 1 238355"/>
                <a:gd name="f11" fmla="+- f7 0 f5"/>
                <a:gd name="f12" fmla="+- f6 0 f5"/>
                <a:gd name="f13" fmla="*/ f8 f0 1"/>
                <a:gd name="f14" fmla="*/ f12 1 2688150"/>
                <a:gd name="f15" fmla="*/ f11 1 238355"/>
                <a:gd name="f16" fmla="*/ 0 f12 1"/>
                <a:gd name="f17" fmla="*/ 0 f11 1"/>
                <a:gd name="f18" fmla="*/ 2688150 f12 1"/>
                <a:gd name="f19" fmla="*/ 238355 f11 1"/>
                <a:gd name="f20" fmla="*/ f13 1 f2"/>
                <a:gd name="f21" fmla="*/ f16 1 2688150"/>
                <a:gd name="f22" fmla="*/ f17 1 238355"/>
                <a:gd name="f23" fmla="*/ f18 1 2688150"/>
                <a:gd name="f24" fmla="*/ f19 1 238355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2688150" h="238355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CFD5EA">
                <a:alpha val="90000"/>
              </a:srgbClr>
            </a:solidFill>
            <a:ln w="12701" cap="flat">
              <a:solidFill>
                <a:srgbClr val="CFD5EA">
                  <a:alpha val="90000"/>
                </a:srgbClr>
              </a:solidFill>
              <a:prstDash val="solid"/>
              <a:miter/>
            </a:ln>
          </p:spPr>
          <p:txBody>
            <a:bodyPr vert="horz" wrap="square" lIns="74679" tIns="13331" rIns="74679" bIns="13331" anchor="ctr" anchorCtr="1" compatLnSpc="1">
              <a:noAutofit/>
            </a:bodyPr>
            <a:lstStyle/>
            <a:p>
              <a:pPr marL="0" marR="0" lvl="0" indent="0" algn="ctr" defTabSz="466709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45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1" b="1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</a:rPr>
                <a:t>Confusion Matrix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2D27E0D-3A48-4EDA-9399-0C1EC0167307}"/>
                </a:ext>
              </a:extLst>
            </p:cNvPr>
            <p:cNvSpPr/>
            <p:nvPr/>
          </p:nvSpPr>
          <p:spPr>
            <a:xfrm>
              <a:off x="2205880" y="4528437"/>
              <a:ext cx="7673416" cy="113377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072336"/>
                <a:gd name="f7" fmla="val 797175"/>
                <a:gd name="f8" fmla="val 517980"/>
                <a:gd name="f9" fmla="val 4135815"/>
                <a:gd name="f10" fmla="val 597881"/>
                <a:gd name="f11" fmla="val 4235462"/>
                <a:gd name="f12" fmla="val 4036168"/>
                <a:gd name="f13" fmla="val 797174"/>
                <a:gd name="f14" fmla="val 3836874"/>
                <a:gd name="f15" fmla="val 3936521"/>
                <a:gd name="f16" fmla="val 1"/>
                <a:gd name="f17" fmla="+- 0 0 -90"/>
                <a:gd name="f18" fmla="*/ f3 1 8072336"/>
                <a:gd name="f19" fmla="*/ f4 1 797175"/>
                <a:gd name="f20" fmla="+- f7 0 f5"/>
                <a:gd name="f21" fmla="+- f6 0 f5"/>
                <a:gd name="f22" fmla="*/ f17 f0 1"/>
                <a:gd name="f23" fmla="*/ f21 1 8072336"/>
                <a:gd name="f24" fmla="*/ f20 1 797175"/>
                <a:gd name="f25" fmla="*/ 0 f21 1"/>
                <a:gd name="f26" fmla="*/ 279195 f20 1"/>
                <a:gd name="f27" fmla="*/ 3936521 f21 1"/>
                <a:gd name="f28" fmla="*/ 199294 f20 1"/>
                <a:gd name="f29" fmla="*/ 3836874 f21 1"/>
                <a:gd name="f30" fmla="*/ 4036168 f21 1"/>
                <a:gd name="f31" fmla="*/ 0 f20 1"/>
                <a:gd name="f32" fmla="*/ 4235462 f21 1"/>
                <a:gd name="f33" fmla="*/ 4135815 f21 1"/>
                <a:gd name="f34" fmla="*/ 8072336 f21 1"/>
                <a:gd name="f35" fmla="*/ 797175 f20 1"/>
                <a:gd name="f36" fmla="*/ f22 1 f2"/>
                <a:gd name="f37" fmla="*/ f25 1 8072336"/>
                <a:gd name="f38" fmla="*/ f26 1 797175"/>
                <a:gd name="f39" fmla="*/ f27 1 8072336"/>
                <a:gd name="f40" fmla="*/ f28 1 797175"/>
                <a:gd name="f41" fmla="*/ f29 1 8072336"/>
                <a:gd name="f42" fmla="*/ f30 1 8072336"/>
                <a:gd name="f43" fmla="*/ f31 1 797175"/>
                <a:gd name="f44" fmla="*/ f32 1 8072336"/>
                <a:gd name="f45" fmla="*/ f33 1 8072336"/>
                <a:gd name="f46" fmla="*/ f34 1 8072336"/>
                <a:gd name="f47" fmla="*/ f35 1 797175"/>
                <a:gd name="f48" fmla="*/ f5 1 f23"/>
                <a:gd name="f49" fmla="*/ f6 1 f23"/>
                <a:gd name="f50" fmla="*/ f5 1 f24"/>
                <a:gd name="f51" fmla="*/ f7 1 f24"/>
                <a:gd name="f52" fmla="+- f36 0 f1"/>
                <a:gd name="f53" fmla="*/ f37 1 f23"/>
                <a:gd name="f54" fmla="*/ f38 1 f24"/>
                <a:gd name="f55" fmla="*/ f39 1 f23"/>
                <a:gd name="f56" fmla="*/ f40 1 f24"/>
                <a:gd name="f57" fmla="*/ f41 1 f23"/>
                <a:gd name="f58" fmla="*/ f42 1 f23"/>
                <a:gd name="f59" fmla="*/ f43 1 f24"/>
                <a:gd name="f60" fmla="*/ f44 1 f23"/>
                <a:gd name="f61" fmla="*/ f45 1 f23"/>
                <a:gd name="f62" fmla="*/ f46 1 f23"/>
                <a:gd name="f63" fmla="*/ f47 1 f24"/>
                <a:gd name="f64" fmla="*/ f48 f18 1"/>
                <a:gd name="f65" fmla="*/ f49 f18 1"/>
                <a:gd name="f66" fmla="*/ f51 f19 1"/>
                <a:gd name="f67" fmla="*/ f50 f19 1"/>
                <a:gd name="f68" fmla="*/ f53 f18 1"/>
                <a:gd name="f69" fmla="*/ f54 f19 1"/>
                <a:gd name="f70" fmla="*/ f55 f18 1"/>
                <a:gd name="f71" fmla="*/ f56 f19 1"/>
                <a:gd name="f72" fmla="*/ f57 f18 1"/>
                <a:gd name="f73" fmla="*/ f58 f18 1"/>
                <a:gd name="f74" fmla="*/ f59 f19 1"/>
                <a:gd name="f75" fmla="*/ f60 f18 1"/>
                <a:gd name="f76" fmla="*/ f61 f18 1"/>
                <a:gd name="f77" fmla="*/ f62 f18 1"/>
                <a:gd name="f78" fmla="*/ f63 f1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2">
                  <a:pos x="f68" y="f69"/>
                </a:cxn>
                <a:cxn ang="f52">
                  <a:pos x="f70" y="f69"/>
                </a:cxn>
                <a:cxn ang="f52">
                  <a:pos x="f70" y="f71"/>
                </a:cxn>
                <a:cxn ang="f52">
                  <a:pos x="f72" y="f71"/>
                </a:cxn>
                <a:cxn ang="f52">
                  <a:pos x="f73" y="f74"/>
                </a:cxn>
                <a:cxn ang="f52">
                  <a:pos x="f75" y="f71"/>
                </a:cxn>
                <a:cxn ang="f52">
                  <a:pos x="f76" y="f71"/>
                </a:cxn>
                <a:cxn ang="f52">
                  <a:pos x="f76" y="f69"/>
                </a:cxn>
                <a:cxn ang="f52">
                  <a:pos x="f77" y="f69"/>
                </a:cxn>
                <a:cxn ang="f52">
                  <a:pos x="f77" y="f78"/>
                </a:cxn>
                <a:cxn ang="f52">
                  <a:pos x="f68" y="f78"/>
                </a:cxn>
                <a:cxn ang="f52">
                  <a:pos x="f68" y="f69"/>
                </a:cxn>
              </a:cxnLst>
              <a:rect l="f64" t="f67" r="f65" b="f66"/>
              <a:pathLst>
                <a:path w="8072336" h="797175">
                  <a:moveTo>
                    <a:pt x="f6" y="f8"/>
                  </a:moveTo>
                  <a:lnTo>
                    <a:pt x="f9" y="f8"/>
                  </a:lnTo>
                  <a:lnTo>
                    <a:pt x="f9" y="f10"/>
                  </a:lnTo>
                  <a:lnTo>
                    <a:pt x="f11" y="f10"/>
                  </a:lnTo>
                  <a:lnTo>
                    <a:pt x="f12" y="f13"/>
                  </a:lnTo>
                  <a:lnTo>
                    <a:pt x="f14" y="f10"/>
                  </a:lnTo>
                  <a:lnTo>
                    <a:pt x="f15" y="f10"/>
                  </a:lnTo>
                  <a:lnTo>
                    <a:pt x="f15" y="f8"/>
                  </a:lnTo>
                  <a:lnTo>
                    <a:pt x="f5" y="f8"/>
                  </a:lnTo>
                  <a:lnTo>
                    <a:pt x="f5" y="f16"/>
                  </a:lnTo>
                  <a:lnTo>
                    <a:pt x="f6" y="f16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C55A11"/>
            </a:solid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128016" tIns="128016" rIns="128016" bIns="516041" anchor="ctr" anchorCtr="1" compatLnSpc="1">
              <a:noAutofit/>
            </a:bodyPr>
            <a:lstStyle/>
            <a:p>
              <a:pPr marL="0" marR="0" lvl="0" indent="0" algn="ctr" defTabSz="800063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75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800" b="1" i="0" u="none" strike="noStrike" kern="0" cap="none" spc="0" baseline="0">
                  <a:solidFill>
                    <a:srgbClr val="FFFFFF"/>
                  </a:solidFill>
                  <a:uFillTx/>
                  <a:latin typeface="Calibri"/>
                </a:rPr>
                <a:t>Model Creation</a:t>
              </a:r>
              <a:endParaRPr lang="en-US" sz="1801" b="1" i="0" u="none" strike="noStrike" kern="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956704A-A543-4B6F-844E-EBF081766D3A}"/>
                </a:ext>
              </a:extLst>
            </p:cNvPr>
            <p:cNvSpPr/>
            <p:nvPr/>
          </p:nvSpPr>
          <p:spPr>
            <a:xfrm>
              <a:off x="2211330" y="5026246"/>
              <a:ext cx="2553617" cy="32025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018084"/>
                <a:gd name="f7" fmla="val 238355"/>
                <a:gd name="f8" fmla="+- 0 0 -90"/>
                <a:gd name="f9" fmla="*/ f3 1 2018084"/>
                <a:gd name="f10" fmla="*/ f4 1 238355"/>
                <a:gd name="f11" fmla="+- f7 0 f5"/>
                <a:gd name="f12" fmla="+- f6 0 f5"/>
                <a:gd name="f13" fmla="*/ f8 f0 1"/>
                <a:gd name="f14" fmla="*/ f12 1 2018084"/>
                <a:gd name="f15" fmla="*/ f11 1 238355"/>
                <a:gd name="f16" fmla="*/ 0 f12 1"/>
                <a:gd name="f17" fmla="*/ 0 f11 1"/>
                <a:gd name="f18" fmla="*/ 2018084 f12 1"/>
                <a:gd name="f19" fmla="*/ 238355 f11 1"/>
                <a:gd name="f20" fmla="*/ f13 1 f2"/>
                <a:gd name="f21" fmla="*/ f16 1 2018084"/>
                <a:gd name="f22" fmla="*/ f17 1 238355"/>
                <a:gd name="f23" fmla="*/ f18 1 2018084"/>
                <a:gd name="f24" fmla="*/ f19 1 238355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2018084" h="238355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CFD5EA">
                <a:alpha val="90000"/>
              </a:srgbClr>
            </a:solidFill>
            <a:ln w="12701" cap="flat">
              <a:solidFill>
                <a:srgbClr val="CFD5EA">
                  <a:alpha val="90000"/>
                </a:srgbClr>
              </a:solidFill>
              <a:prstDash val="solid"/>
              <a:miter/>
            </a:ln>
          </p:spPr>
          <p:txBody>
            <a:bodyPr vert="horz" wrap="square" lIns="74679" tIns="13331" rIns="74679" bIns="13331" anchor="ctr" anchorCtr="1" compatLnSpc="1">
              <a:noAutofit/>
            </a:bodyPr>
            <a:lstStyle/>
            <a:p>
              <a:pPr marL="0" marR="0" lvl="0" indent="0" algn="ctr" defTabSz="466709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45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1" b="1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</a:rPr>
                <a:t>Logistic Regression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DD9A2A4-BA07-4A23-ABA1-CCEB305FC3A0}"/>
                </a:ext>
              </a:extLst>
            </p:cNvPr>
            <p:cNvSpPr/>
            <p:nvPr/>
          </p:nvSpPr>
          <p:spPr>
            <a:xfrm>
              <a:off x="4764938" y="5021711"/>
              <a:ext cx="2702262" cy="32025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018084"/>
                <a:gd name="f7" fmla="val 238355"/>
                <a:gd name="f8" fmla="+- 0 0 -90"/>
                <a:gd name="f9" fmla="*/ f3 1 2018084"/>
                <a:gd name="f10" fmla="*/ f4 1 238355"/>
                <a:gd name="f11" fmla="+- f7 0 f5"/>
                <a:gd name="f12" fmla="+- f6 0 f5"/>
                <a:gd name="f13" fmla="*/ f8 f0 1"/>
                <a:gd name="f14" fmla="*/ f12 1 2018084"/>
                <a:gd name="f15" fmla="*/ f11 1 238355"/>
                <a:gd name="f16" fmla="*/ 0 f12 1"/>
                <a:gd name="f17" fmla="*/ 0 f11 1"/>
                <a:gd name="f18" fmla="*/ 2018084 f12 1"/>
                <a:gd name="f19" fmla="*/ 238355 f11 1"/>
                <a:gd name="f20" fmla="*/ f13 1 f2"/>
                <a:gd name="f21" fmla="*/ f16 1 2018084"/>
                <a:gd name="f22" fmla="*/ f17 1 238355"/>
                <a:gd name="f23" fmla="*/ f18 1 2018084"/>
                <a:gd name="f24" fmla="*/ f19 1 238355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2018084" h="238355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CFD5EA">
                <a:alpha val="90000"/>
              </a:srgbClr>
            </a:solidFill>
            <a:ln w="12701" cap="flat">
              <a:solidFill>
                <a:srgbClr val="CFD5EA">
                  <a:alpha val="90000"/>
                </a:srgbClr>
              </a:solidFill>
              <a:prstDash val="solid"/>
              <a:miter/>
            </a:ln>
          </p:spPr>
          <p:txBody>
            <a:bodyPr vert="horz" wrap="square" lIns="74679" tIns="13331" rIns="74679" bIns="13331" anchor="ctr" anchorCtr="1" compatLnSpc="1">
              <a:noAutofit/>
            </a:bodyPr>
            <a:lstStyle/>
            <a:p>
              <a:pPr marL="0" marR="0" lvl="0" indent="0" algn="ctr" defTabSz="466709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45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1" b="1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</a:rPr>
                <a:t>Decision Tree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9D0A74E-8127-4DB9-B994-4D306D5AE24C}"/>
                </a:ext>
              </a:extLst>
            </p:cNvPr>
            <p:cNvSpPr/>
            <p:nvPr/>
          </p:nvSpPr>
          <p:spPr>
            <a:xfrm>
              <a:off x="7455258" y="5025167"/>
              <a:ext cx="2418588" cy="3168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018084"/>
                <a:gd name="f7" fmla="val 238355"/>
                <a:gd name="f8" fmla="+- 0 0 -90"/>
                <a:gd name="f9" fmla="*/ f3 1 2018084"/>
                <a:gd name="f10" fmla="*/ f4 1 238355"/>
                <a:gd name="f11" fmla="+- f7 0 f5"/>
                <a:gd name="f12" fmla="+- f6 0 f5"/>
                <a:gd name="f13" fmla="*/ f8 f0 1"/>
                <a:gd name="f14" fmla="*/ f12 1 2018084"/>
                <a:gd name="f15" fmla="*/ f11 1 238355"/>
                <a:gd name="f16" fmla="*/ 0 f12 1"/>
                <a:gd name="f17" fmla="*/ 0 f11 1"/>
                <a:gd name="f18" fmla="*/ 2018084 f12 1"/>
                <a:gd name="f19" fmla="*/ 238355 f11 1"/>
                <a:gd name="f20" fmla="*/ f13 1 f2"/>
                <a:gd name="f21" fmla="*/ f16 1 2018084"/>
                <a:gd name="f22" fmla="*/ f17 1 238355"/>
                <a:gd name="f23" fmla="*/ f18 1 2018084"/>
                <a:gd name="f24" fmla="*/ f19 1 238355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2018084" h="238355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CFD5EA">
                <a:alpha val="90000"/>
              </a:srgbClr>
            </a:solidFill>
            <a:ln w="12701" cap="flat">
              <a:solidFill>
                <a:srgbClr val="CFD5EA">
                  <a:alpha val="90000"/>
                </a:srgbClr>
              </a:solidFill>
              <a:prstDash val="solid"/>
              <a:miter/>
            </a:ln>
          </p:spPr>
          <p:txBody>
            <a:bodyPr vert="horz" wrap="square" lIns="74679" tIns="13331" rIns="74679" bIns="13331" anchor="ctr" anchorCtr="1" compatLnSpc="1">
              <a:noAutofit/>
            </a:bodyPr>
            <a:lstStyle/>
            <a:p>
              <a:pPr marL="0" marR="0" lvl="0" indent="0" algn="ctr" defTabSz="466709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45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1" b="1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</a:rPr>
                <a:t>Random Forest</a:t>
              </a:r>
            </a:p>
          </p:txBody>
        </p:sp>
        <p:sp>
          <p:nvSpPr>
            <p:cNvPr id="12" name="Freeform: Shape 12">
              <a:extLst>
                <a:ext uri="{FF2B5EF4-FFF2-40B4-BE49-F238E27FC236}">
                  <a16:creationId xmlns:a16="http://schemas.microsoft.com/office/drawing/2014/main" id="{20686C30-CE64-441A-BFD8-54247A7FE451}"/>
                </a:ext>
              </a:extLst>
            </p:cNvPr>
            <p:cNvSpPr/>
            <p:nvPr/>
          </p:nvSpPr>
          <p:spPr>
            <a:xfrm>
              <a:off x="2205880" y="3435035"/>
              <a:ext cx="7673416" cy="107468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072336"/>
                <a:gd name="f7" fmla="val 797175"/>
                <a:gd name="f8" fmla="val 517980"/>
                <a:gd name="f9" fmla="val 4135815"/>
                <a:gd name="f10" fmla="val 597881"/>
                <a:gd name="f11" fmla="val 4235462"/>
                <a:gd name="f12" fmla="val 4036168"/>
                <a:gd name="f13" fmla="val 797174"/>
                <a:gd name="f14" fmla="val 3836874"/>
                <a:gd name="f15" fmla="val 3936521"/>
                <a:gd name="f16" fmla="val 1"/>
                <a:gd name="f17" fmla="+- 0 0 -90"/>
                <a:gd name="f18" fmla="*/ f3 1 8072336"/>
                <a:gd name="f19" fmla="*/ f4 1 797175"/>
                <a:gd name="f20" fmla="+- f7 0 f5"/>
                <a:gd name="f21" fmla="+- f6 0 f5"/>
                <a:gd name="f22" fmla="*/ f17 f0 1"/>
                <a:gd name="f23" fmla="*/ f21 1 8072336"/>
                <a:gd name="f24" fmla="*/ f20 1 797175"/>
                <a:gd name="f25" fmla="*/ 0 f21 1"/>
                <a:gd name="f26" fmla="*/ 279195 f20 1"/>
                <a:gd name="f27" fmla="*/ 3936521 f21 1"/>
                <a:gd name="f28" fmla="*/ 199294 f20 1"/>
                <a:gd name="f29" fmla="*/ 3836874 f21 1"/>
                <a:gd name="f30" fmla="*/ 4036168 f21 1"/>
                <a:gd name="f31" fmla="*/ 0 f20 1"/>
                <a:gd name="f32" fmla="*/ 4235462 f21 1"/>
                <a:gd name="f33" fmla="*/ 4135815 f21 1"/>
                <a:gd name="f34" fmla="*/ 8072336 f21 1"/>
                <a:gd name="f35" fmla="*/ 797175 f20 1"/>
                <a:gd name="f36" fmla="*/ f22 1 f2"/>
                <a:gd name="f37" fmla="*/ f25 1 8072336"/>
                <a:gd name="f38" fmla="*/ f26 1 797175"/>
                <a:gd name="f39" fmla="*/ f27 1 8072336"/>
                <a:gd name="f40" fmla="*/ f28 1 797175"/>
                <a:gd name="f41" fmla="*/ f29 1 8072336"/>
                <a:gd name="f42" fmla="*/ f30 1 8072336"/>
                <a:gd name="f43" fmla="*/ f31 1 797175"/>
                <a:gd name="f44" fmla="*/ f32 1 8072336"/>
                <a:gd name="f45" fmla="*/ f33 1 8072336"/>
                <a:gd name="f46" fmla="*/ f34 1 8072336"/>
                <a:gd name="f47" fmla="*/ f35 1 797175"/>
                <a:gd name="f48" fmla="*/ f5 1 f23"/>
                <a:gd name="f49" fmla="*/ f6 1 f23"/>
                <a:gd name="f50" fmla="*/ f5 1 f24"/>
                <a:gd name="f51" fmla="*/ f7 1 f24"/>
                <a:gd name="f52" fmla="+- f36 0 f1"/>
                <a:gd name="f53" fmla="*/ f37 1 f23"/>
                <a:gd name="f54" fmla="*/ f38 1 f24"/>
                <a:gd name="f55" fmla="*/ f39 1 f23"/>
                <a:gd name="f56" fmla="*/ f40 1 f24"/>
                <a:gd name="f57" fmla="*/ f41 1 f23"/>
                <a:gd name="f58" fmla="*/ f42 1 f23"/>
                <a:gd name="f59" fmla="*/ f43 1 f24"/>
                <a:gd name="f60" fmla="*/ f44 1 f23"/>
                <a:gd name="f61" fmla="*/ f45 1 f23"/>
                <a:gd name="f62" fmla="*/ f46 1 f23"/>
                <a:gd name="f63" fmla="*/ f47 1 f24"/>
                <a:gd name="f64" fmla="*/ f48 f18 1"/>
                <a:gd name="f65" fmla="*/ f49 f18 1"/>
                <a:gd name="f66" fmla="*/ f51 f19 1"/>
                <a:gd name="f67" fmla="*/ f50 f19 1"/>
                <a:gd name="f68" fmla="*/ f53 f18 1"/>
                <a:gd name="f69" fmla="*/ f54 f19 1"/>
                <a:gd name="f70" fmla="*/ f55 f18 1"/>
                <a:gd name="f71" fmla="*/ f56 f19 1"/>
                <a:gd name="f72" fmla="*/ f57 f18 1"/>
                <a:gd name="f73" fmla="*/ f58 f18 1"/>
                <a:gd name="f74" fmla="*/ f59 f19 1"/>
                <a:gd name="f75" fmla="*/ f60 f18 1"/>
                <a:gd name="f76" fmla="*/ f61 f18 1"/>
                <a:gd name="f77" fmla="*/ f62 f18 1"/>
                <a:gd name="f78" fmla="*/ f63 f1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2">
                  <a:pos x="f68" y="f69"/>
                </a:cxn>
                <a:cxn ang="f52">
                  <a:pos x="f70" y="f69"/>
                </a:cxn>
                <a:cxn ang="f52">
                  <a:pos x="f70" y="f71"/>
                </a:cxn>
                <a:cxn ang="f52">
                  <a:pos x="f72" y="f71"/>
                </a:cxn>
                <a:cxn ang="f52">
                  <a:pos x="f73" y="f74"/>
                </a:cxn>
                <a:cxn ang="f52">
                  <a:pos x="f75" y="f71"/>
                </a:cxn>
                <a:cxn ang="f52">
                  <a:pos x="f76" y="f71"/>
                </a:cxn>
                <a:cxn ang="f52">
                  <a:pos x="f76" y="f69"/>
                </a:cxn>
                <a:cxn ang="f52">
                  <a:pos x="f77" y="f69"/>
                </a:cxn>
                <a:cxn ang="f52">
                  <a:pos x="f77" y="f78"/>
                </a:cxn>
                <a:cxn ang="f52">
                  <a:pos x="f68" y="f78"/>
                </a:cxn>
                <a:cxn ang="f52">
                  <a:pos x="f68" y="f69"/>
                </a:cxn>
              </a:cxnLst>
              <a:rect l="f64" t="f67" r="f65" b="f66"/>
              <a:pathLst>
                <a:path w="8072336" h="797175">
                  <a:moveTo>
                    <a:pt x="f6" y="f8"/>
                  </a:moveTo>
                  <a:lnTo>
                    <a:pt x="f9" y="f8"/>
                  </a:lnTo>
                  <a:lnTo>
                    <a:pt x="f9" y="f10"/>
                  </a:lnTo>
                  <a:lnTo>
                    <a:pt x="f11" y="f10"/>
                  </a:lnTo>
                  <a:lnTo>
                    <a:pt x="f12" y="f13"/>
                  </a:lnTo>
                  <a:lnTo>
                    <a:pt x="f14" y="f10"/>
                  </a:lnTo>
                  <a:lnTo>
                    <a:pt x="f15" y="f10"/>
                  </a:lnTo>
                  <a:lnTo>
                    <a:pt x="f15" y="f8"/>
                  </a:lnTo>
                  <a:lnTo>
                    <a:pt x="f5" y="f8"/>
                  </a:lnTo>
                  <a:lnTo>
                    <a:pt x="f5" y="f16"/>
                  </a:lnTo>
                  <a:lnTo>
                    <a:pt x="f6" y="f16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C55A11"/>
            </a:solid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128016" tIns="128016" rIns="128016" bIns="516041" anchor="ctr" anchorCtr="1" compatLnSpc="1">
              <a:noAutofit/>
            </a:bodyPr>
            <a:lstStyle/>
            <a:p>
              <a:pPr marL="0" marR="0" lvl="0" indent="0" algn="ctr" defTabSz="80006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75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800" b="1" i="0" u="none" strike="noStrike" kern="0" cap="none" spc="0" baseline="0">
                  <a:solidFill>
                    <a:srgbClr val="FFFFFF"/>
                  </a:solidFill>
                  <a:uFillTx/>
                  <a:latin typeface="Calibri"/>
                </a:rPr>
                <a:t>Data Preprocessing</a:t>
              </a:r>
            </a:p>
          </p:txBody>
        </p:sp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27C70512-9A82-4D9A-8C89-46AFD7E240D8}"/>
                </a:ext>
              </a:extLst>
            </p:cNvPr>
            <p:cNvSpPr/>
            <p:nvPr/>
          </p:nvSpPr>
          <p:spPr>
            <a:xfrm>
              <a:off x="2205880" y="2200677"/>
              <a:ext cx="7667966" cy="121238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072336"/>
                <a:gd name="f7" fmla="val 797175"/>
                <a:gd name="f8" fmla="val 517980"/>
                <a:gd name="f9" fmla="val 4135815"/>
                <a:gd name="f10" fmla="val 597881"/>
                <a:gd name="f11" fmla="val 4235462"/>
                <a:gd name="f12" fmla="val 4036168"/>
                <a:gd name="f13" fmla="val 797174"/>
                <a:gd name="f14" fmla="val 3836874"/>
                <a:gd name="f15" fmla="val 3936521"/>
                <a:gd name="f16" fmla="val 1"/>
                <a:gd name="f17" fmla="+- 0 0 -90"/>
                <a:gd name="f18" fmla="*/ f3 1 8072336"/>
                <a:gd name="f19" fmla="*/ f4 1 797175"/>
                <a:gd name="f20" fmla="+- f7 0 f5"/>
                <a:gd name="f21" fmla="+- f6 0 f5"/>
                <a:gd name="f22" fmla="*/ f17 f0 1"/>
                <a:gd name="f23" fmla="*/ f21 1 8072336"/>
                <a:gd name="f24" fmla="*/ f20 1 797175"/>
                <a:gd name="f25" fmla="*/ 0 f21 1"/>
                <a:gd name="f26" fmla="*/ 279195 f20 1"/>
                <a:gd name="f27" fmla="*/ 3936521 f21 1"/>
                <a:gd name="f28" fmla="*/ 199294 f20 1"/>
                <a:gd name="f29" fmla="*/ 3836874 f21 1"/>
                <a:gd name="f30" fmla="*/ 4036168 f21 1"/>
                <a:gd name="f31" fmla="*/ 0 f20 1"/>
                <a:gd name="f32" fmla="*/ 4235462 f21 1"/>
                <a:gd name="f33" fmla="*/ 4135815 f21 1"/>
                <a:gd name="f34" fmla="*/ 8072336 f21 1"/>
                <a:gd name="f35" fmla="*/ 797175 f20 1"/>
                <a:gd name="f36" fmla="*/ f22 1 f2"/>
                <a:gd name="f37" fmla="*/ f25 1 8072336"/>
                <a:gd name="f38" fmla="*/ f26 1 797175"/>
                <a:gd name="f39" fmla="*/ f27 1 8072336"/>
                <a:gd name="f40" fmla="*/ f28 1 797175"/>
                <a:gd name="f41" fmla="*/ f29 1 8072336"/>
                <a:gd name="f42" fmla="*/ f30 1 8072336"/>
                <a:gd name="f43" fmla="*/ f31 1 797175"/>
                <a:gd name="f44" fmla="*/ f32 1 8072336"/>
                <a:gd name="f45" fmla="*/ f33 1 8072336"/>
                <a:gd name="f46" fmla="*/ f34 1 8072336"/>
                <a:gd name="f47" fmla="*/ f35 1 797175"/>
                <a:gd name="f48" fmla="*/ f5 1 f23"/>
                <a:gd name="f49" fmla="*/ f6 1 f23"/>
                <a:gd name="f50" fmla="*/ f5 1 f24"/>
                <a:gd name="f51" fmla="*/ f7 1 f24"/>
                <a:gd name="f52" fmla="+- f36 0 f1"/>
                <a:gd name="f53" fmla="*/ f37 1 f23"/>
                <a:gd name="f54" fmla="*/ f38 1 f24"/>
                <a:gd name="f55" fmla="*/ f39 1 f23"/>
                <a:gd name="f56" fmla="*/ f40 1 f24"/>
                <a:gd name="f57" fmla="*/ f41 1 f23"/>
                <a:gd name="f58" fmla="*/ f42 1 f23"/>
                <a:gd name="f59" fmla="*/ f43 1 f24"/>
                <a:gd name="f60" fmla="*/ f44 1 f23"/>
                <a:gd name="f61" fmla="*/ f45 1 f23"/>
                <a:gd name="f62" fmla="*/ f46 1 f23"/>
                <a:gd name="f63" fmla="*/ f47 1 f24"/>
                <a:gd name="f64" fmla="*/ f48 f18 1"/>
                <a:gd name="f65" fmla="*/ f49 f18 1"/>
                <a:gd name="f66" fmla="*/ f51 f19 1"/>
                <a:gd name="f67" fmla="*/ f50 f19 1"/>
                <a:gd name="f68" fmla="*/ f53 f18 1"/>
                <a:gd name="f69" fmla="*/ f54 f19 1"/>
                <a:gd name="f70" fmla="*/ f55 f18 1"/>
                <a:gd name="f71" fmla="*/ f56 f19 1"/>
                <a:gd name="f72" fmla="*/ f57 f18 1"/>
                <a:gd name="f73" fmla="*/ f58 f18 1"/>
                <a:gd name="f74" fmla="*/ f59 f19 1"/>
                <a:gd name="f75" fmla="*/ f60 f18 1"/>
                <a:gd name="f76" fmla="*/ f61 f18 1"/>
                <a:gd name="f77" fmla="*/ f62 f18 1"/>
                <a:gd name="f78" fmla="*/ f63 f1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2">
                  <a:pos x="f68" y="f69"/>
                </a:cxn>
                <a:cxn ang="f52">
                  <a:pos x="f70" y="f69"/>
                </a:cxn>
                <a:cxn ang="f52">
                  <a:pos x="f70" y="f71"/>
                </a:cxn>
                <a:cxn ang="f52">
                  <a:pos x="f72" y="f71"/>
                </a:cxn>
                <a:cxn ang="f52">
                  <a:pos x="f73" y="f74"/>
                </a:cxn>
                <a:cxn ang="f52">
                  <a:pos x="f75" y="f71"/>
                </a:cxn>
                <a:cxn ang="f52">
                  <a:pos x="f76" y="f71"/>
                </a:cxn>
                <a:cxn ang="f52">
                  <a:pos x="f76" y="f69"/>
                </a:cxn>
                <a:cxn ang="f52">
                  <a:pos x="f77" y="f69"/>
                </a:cxn>
                <a:cxn ang="f52">
                  <a:pos x="f77" y="f78"/>
                </a:cxn>
                <a:cxn ang="f52">
                  <a:pos x="f68" y="f78"/>
                </a:cxn>
                <a:cxn ang="f52">
                  <a:pos x="f68" y="f69"/>
                </a:cxn>
              </a:cxnLst>
              <a:rect l="f64" t="f67" r="f65" b="f66"/>
              <a:pathLst>
                <a:path w="8072336" h="797175">
                  <a:moveTo>
                    <a:pt x="f6" y="f8"/>
                  </a:moveTo>
                  <a:lnTo>
                    <a:pt x="f9" y="f8"/>
                  </a:lnTo>
                  <a:lnTo>
                    <a:pt x="f9" y="f10"/>
                  </a:lnTo>
                  <a:lnTo>
                    <a:pt x="f11" y="f10"/>
                  </a:lnTo>
                  <a:lnTo>
                    <a:pt x="f12" y="f13"/>
                  </a:lnTo>
                  <a:lnTo>
                    <a:pt x="f14" y="f10"/>
                  </a:lnTo>
                  <a:lnTo>
                    <a:pt x="f15" y="f10"/>
                  </a:lnTo>
                  <a:lnTo>
                    <a:pt x="f15" y="f8"/>
                  </a:lnTo>
                  <a:lnTo>
                    <a:pt x="f5" y="f8"/>
                  </a:lnTo>
                  <a:lnTo>
                    <a:pt x="f5" y="f16"/>
                  </a:lnTo>
                  <a:lnTo>
                    <a:pt x="f6" y="f16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C55A11"/>
            </a:solid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128016" tIns="128016" rIns="128016" bIns="516041" anchor="ctr" anchorCtr="1" compatLnSpc="1">
              <a:noAutofit/>
            </a:bodyPr>
            <a:lstStyle/>
            <a:p>
              <a:pPr marL="0" marR="0" lvl="0" indent="0" algn="ctr" defTabSz="80006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75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1" i="0" u="none" strike="noStrike" kern="0" cap="none" spc="0" baseline="0">
                  <a:solidFill>
                    <a:srgbClr val="FFFFFF"/>
                  </a:solidFill>
                  <a:uFillTx/>
                  <a:latin typeface="Calibri"/>
                </a:rPr>
                <a:t>Analyzing Data</a:t>
              </a:r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F80D0897-E2A8-4B3B-9CA7-186A39AD070C}"/>
                </a:ext>
              </a:extLst>
            </p:cNvPr>
            <p:cNvSpPr/>
            <p:nvPr/>
          </p:nvSpPr>
          <p:spPr>
            <a:xfrm>
              <a:off x="2205880" y="2740685"/>
              <a:ext cx="3836712" cy="321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036168"/>
                <a:gd name="f7" fmla="val 238355"/>
                <a:gd name="f8" fmla="+- 0 0 -90"/>
                <a:gd name="f9" fmla="*/ f3 1 4036168"/>
                <a:gd name="f10" fmla="*/ f4 1 238355"/>
                <a:gd name="f11" fmla="+- f7 0 f5"/>
                <a:gd name="f12" fmla="+- f6 0 f5"/>
                <a:gd name="f13" fmla="*/ f8 f0 1"/>
                <a:gd name="f14" fmla="*/ f12 1 4036168"/>
                <a:gd name="f15" fmla="*/ f11 1 238355"/>
                <a:gd name="f16" fmla="*/ 0 f12 1"/>
                <a:gd name="f17" fmla="*/ 0 f11 1"/>
                <a:gd name="f18" fmla="*/ 4036168 f12 1"/>
                <a:gd name="f19" fmla="*/ 238355 f11 1"/>
                <a:gd name="f20" fmla="*/ f13 1 f2"/>
                <a:gd name="f21" fmla="*/ f16 1 4036168"/>
                <a:gd name="f22" fmla="*/ f17 1 238355"/>
                <a:gd name="f23" fmla="*/ f18 1 4036168"/>
                <a:gd name="f24" fmla="*/ f19 1 238355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4036168" h="238355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CFD5EA">
                <a:alpha val="90000"/>
              </a:srgbClr>
            </a:solidFill>
            <a:ln w="12701" cap="flat">
              <a:solidFill>
                <a:srgbClr val="CFD5EA">
                  <a:alpha val="90000"/>
                </a:srgbClr>
              </a:solidFill>
              <a:prstDash val="solid"/>
              <a:miter/>
            </a:ln>
          </p:spPr>
          <p:txBody>
            <a:bodyPr vert="horz" wrap="square" lIns="74679" tIns="13331" rIns="74679" bIns="13331" anchor="ctr" anchorCtr="1" compatLnSpc="1">
              <a:noAutofit/>
            </a:bodyPr>
            <a:lstStyle/>
            <a:p>
              <a:pPr marL="0" marR="0" lvl="0" indent="0" algn="ctr" defTabSz="466709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45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1" b="1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</a:rPr>
                <a:t>Univariate Analysis</a:t>
              </a:r>
            </a:p>
          </p:txBody>
        </p:sp>
        <p:sp>
          <p:nvSpPr>
            <p:cNvPr id="15" name="Freeform: Shape 17">
              <a:extLst>
                <a:ext uri="{FF2B5EF4-FFF2-40B4-BE49-F238E27FC236}">
                  <a16:creationId xmlns:a16="http://schemas.microsoft.com/office/drawing/2014/main" id="{4BD80C73-2785-4F46-B98E-469F0082BD77}"/>
                </a:ext>
              </a:extLst>
            </p:cNvPr>
            <p:cNvSpPr/>
            <p:nvPr/>
          </p:nvSpPr>
          <p:spPr>
            <a:xfrm>
              <a:off x="6034436" y="2740685"/>
              <a:ext cx="3836712" cy="321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036168"/>
                <a:gd name="f7" fmla="val 238355"/>
                <a:gd name="f8" fmla="+- 0 0 -90"/>
                <a:gd name="f9" fmla="*/ f3 1 4036168"/>
                <a:gd name="f10" fmla="*/ f4 1 238355"/>
                <a:gd name="f11" fmla="+- f7 0 f5"/>
                <a:gd name="f12" fmla="+- f6 0 f5"/>
                <a:gd name="f13" fmla="*/ f8 f0 1"/>
                <a:gd name="f14" fmla="*/ f12 1 4036168"/>
                <a:gd name="f15" fmla="*/ f11 1 238355"/>
                <a:gd name="f16" fmla="*/ 0 f12 1"/>
                <a:gd name="f17" fmla="*/ 0 f11 1"/>
                <a:gd name="f18" fmla="*/ 4036168 f12 1"/>
                <a:gd name="f19" fmla="*/ 238355 f11 1"/>
                <a:gd name="f20" fmla="*/ f13 1 f2"/>
                <a:gd name="f21" fmla="*/ f16 1 4036168"/>
                <a:gd name="f22" fmla="*/ f17 1 238355"/>
                <a:gd name="f23" fmla="*/ f18 1 4036168"/>
                <a:gd name="f24" fmla="*/ f19 1 238355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4036168" h="238355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CFD5EA">
                <a:alpha val="90000"/>
              </a:srgbClr>
            </a:solidFill>
            <a:ln w="12701" cap="flat">
              <a:solidFill>
                <a:srgbClr val="CFD5EA">
                  <a:alpha val="90000"/>
                </a:srgbClr>
              </a:solidFill>
              <a:prstDash val="solid"/>
              <a:miter/>
            </a:ln>
          </p:spPr>
          <p:txBody>
            <a:bodyPr vert="horz" wrap="square" lIns="74679" tIns="13331" rIns="74679" bIns="13331" anchor="ctr" anchorCtr="1" compatLnSpc="1">
              <a:noAutofit/>
            </a:bodyPr>
            <a:lstStyle/>
            <a:p>
              <a:pPr marL="0" marR="0" lvl="0" indent="0" algn="ctr" defTabSz="466709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25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1" b="1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</a:rPr>
                <a:t>Bivariate</a:t>
              </a:r>
              <a:r>
                <a:rPr lang="en-US" sz="2000" b="1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</a:rPr>
                <a:t> </a:t>
              </a:r>
              <a:r>
                <a:rPr lang="en-US" sz="1401" b="1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</a:rPr>
                <a:t>Analysis</a:t>
              </a:r>
              <a:endParaRPr lang="en-US" sz="20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6" name="Freeform: Shape 18">
              <a:extLst>
                <a:ext uri="{FF2B5EF4-FFF2-40B4-BE49-F238E27FC236}">
                  <a16:creationId xmlns:a16="http://schemas.microsoft.com/office/drawing/2014/main" id="{1324AE96-F993-486B-B92A-688B7BDB2245}"/>
                </a:ext>
              </a:extLst>
            </p:cNvPr>
            <p:cNvSpPr/>
            <p:nvPr/>
          </p:nvSpPr>
          <p:spPr>
            <a:xfrm>
              <a:off x="2205880" y="1116628"/>
              <a:ext cx="7673416" cy="107468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072336"/>
                <a:gd name="f7" fmla="val 797175"/>
                <a:gd name="f8" fmla="val 517980"/>
                <a:gd name="f9" fmla="val 4135815"/>
                <a:gd name="f10" fmla="val 597881"/>
                <a:gd name="f11" fmla="val 4235462"/>
                <a:gd name="f12" fmla="val 4036168"/>
                <a:gd name="f13" fmla="val 797174"/>
                <a:gd name="f14" fmla="val 3836874"/>
                <a:gd name="f15" fmla="val 3936521"/>
                <a:gd name="f16" fmla="val 1"/>
                <a:gd name="f17" fmla="+- 0 0 -90"/>
                <a:gd name="f18" fmla="*/ f3 1 8072336"/>
                <a:gd name="f19" fmla="*/ f4 1 797175"/>
                <a:gd name="f20" fmla="+- f7 0 f5"/>
                <a:gd name="f21" fmla="+- f6 0 f5"/>
                <a:gd name="f22" fmla="*/ f17 f0 1"/>
                <a:gd name="f23" fmla="*/ f21 1 8072336"/>
                <a:gd name="f24" fmla="*/ f20 1 797175"/>
                <a:gd name="f25" fmla="*/ 0 f21 1"/>
                <a:gd name="f26" fmla="*/ 279195 f20 1"/>
                <a:gd name="f27" fmla="*/ 3936521 f21 1"/>
                <a:gd name="f28" fmla="*/ 199294 f20 1"/>
                <a:gd name="f29" fmla="*/ 3836874 f21 1"/>
                <a:gd name="f30" fmla="*/ 4036168 f21 1"/>
                <a:gd name="f31" fmla="*/ 0 f20 1"/>
                <a:gd name="f32" fmla="*/ 4235462 f21 1"/>
                <a:gd name="f33" fmla="*/ 4135815 f21 1"/>
                <a:gd name="f34" fmla="*/ 8072336 f21 1"/>
                <a:gd name="f35" fmla="*/ 797175 f20 1"/>
                <a:gd name="f36" fmla="*/ f22 1 f2"/>
                <a:gd name="f37" fmla="*/ f25 1 8072336"/>
                <a:gd name="f38" fmla="*/ f26 1 797175"/>
                <a:gd name="f39" fmla="*/ f27 1 8072336"/>
                <a:gd name="f40" fmla="*/ f28 1 797175"/>
                <a:gd name="f41" fmla="*/ f29 1 8072336"/>
                <a:gd name="f42" fmla="*/ f30 1 8072336"/>
                <a:gd name="f43" fmla="*/ f31 1 797175"/>
                <a:gd name="f44" fmla="*/ f32 1 8072336"/>
                <a:gd name="f45" fmla="*/ f33 1 8072336"/>
                <a:gd name="f46" fmla="*/ f34 1 8072336"/>
                <a:gd name="f47" fmla="*/ f35 1 797175"/>
                <a:gd name="f48" fmla="*/ f5 1 f23"/>
                <a:gd name="f49" fmla="*/ f6 1 f23"/>
                <a:gd name="f50" fmla="*/ f5 1 f24"/>
                <a:gd name="f51" fmla="*/ f7 1 f24"/>
                <a:gd name="f52" fmla="+- f36 0 f1"/>
                <a:gd name="f53" fmla="*/ f37 1 f23"/>
                <a:gd name="f54" fmla="*/ f38 1 f24"/>
                <a:gd name="f55" fmla="*/ f39 1 f23"/>
                <a:gd name="f56" fmla="*/ f40 1 f24"/>
                <a:gd name="f57" fmla="*/ f41 1 f23"/>
                <a:gd name="f58" fmla="*/ f42 1 f23"/>
                <a:gd name="f59" fmla="*/ f43 1 f24"/>
                <a:gd name="f60" fmla="*/ f44 1 f23"/>
                <a:gd name="f61" fmla="*/ f45 1 f23"/>
                <a:gd name="f62" fmla="*/ f46 1 f23"/>
                <a:gd name="f63" fmla="*/ f47 1 f24"/>
                <a:gd name="f64" fmla="*/ f48 f18 1"/>
                <a:gd name="f65" fmla="*/ f49 f18 1"/>
                <a:gd name="f66" fmla="*/ f51 f19 1"/>
                <a:gd name="f67" fmla="*/ f50 f19 1"/>
                <a:gd name="f68" fmla="*/ f53 f18 1"/>
                <a:gd name="f69" fmla="*/ f54 f19 1"/>
                <a:gd name="f70" fmla="*/ f55 f18 1"/>
                <a:gd name="f71" fmla="*/ f56 f19 1"/>
                <a:gd name="f72" fmla="*/ f57 f18 1"/>
                <a:gd name="f73" fmla="*/ f58 f18 1"/>
                <a:gd name="f74" fmla="*/ f59 f19 1"/>
                <a:gd name="f75" fmla="*/ f60 f18 1"/>
                <a:gd name="f76" fmla="*/ f61 f18 1"/>
                <a:gd name="f77" fmla="*/ f62 f18 1"/>
                <a:gd name="f78" fmla="*/ f63 f1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2">
                  <a:pos x="f68" y="f69"/>
                </a:cxn>
                <a:cxn ang="f52">
                  <a:pos x="f70" y="f69"/>
                </a:cxn>
                <a:cxn ang="f52">
                  <a:pos x="f70" y="f71"/>
                </a:cxn>
                <a:cxn ang="f52">
                  <a:pos x="f72" y="f71"/>
                </a:cxn>
                <a:cxn ang="f52">
                  <a:pos x="f73" y="f74"/>
                </a:cxn>
                <a:cxn ang="f52">
                  <a:pos x="f75" y="f71"/>
                </a:cxn>
                <a:cxn ang="f52">
                  <a:pos x="f76" y="f71"/>
                </a:cxn>
                <a:cxn ang="f52">
                  <a:pos x="f76" y="f69"/>
                </a:cxn>
                <a:cxn ang="f52">
                  <a:pos x="f77" y="f69"/>
                </a:cxn>
                <a:cxn ang="f52">
                  <a:pos x="f77" y="f78"/>
                </a:cxn>
                <a:cxn ang="f52">
                  <a:pos x="f68" y="f78"/>
                </a:cxn>
                <a:cxn ang="f52">
                  <a:pos x="f68" y="f69"/>
                </a:cxn>
              </a:cxnLst>
              <a:rect l="f64" t="f67" r="f65" b="f66"/>
              <a:pathLst>
                <a:path w="8072336" h="797175">
                  <a:moveTo>
                    <a:pt x="f6" y="f8"/>
                  </a:moveTo>
                  <a:lnTo>
                    <a:pt x="f9" y="f8"/>
                  </a:lnTo>
                  <a:lnTo>
                    <a:pt x="f9" y="f10"/>
                  </a:lnTo>
                  <a:lnTo>
                    <a:pt x="f11" y="f10"/>
                  </a:lnTo>
                  <a:lnTo>
                    <a:pt x="f12" y="f13"/>
                  </a:lnTo>
                  <a:lnTo>
                    <a:pt x="f14" y="f10"/>
                  </a:lnTo>
                  <a:lnTo>
                    <a:pt x="f15" y="f10"/>
                  </a:lnTo>
                  <a:lnTo>
                    <a:pt x="f15" y="f8"/>
                  </a:lnTo>
                  <a:lnTo>
                    <a:pt x="f5" y="f8"/>
                  </a:lnTo>
                  <a:lnTo>
                    <a:pt x="f5" y="f16"/>
                  </a:lnTo>
                  <a:lnTo>
                    <a:pt x="f6" y="f16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C55A11"/>
            </a:solid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192024" tIns="192024" rIns="192024" bIns="401421" anchor="ctr" anchorCtr="1" compatLnSpc="1">
              <a:noAutofit/>
            </a:bodyPr>
            <a:lstStyle/>
            <a:p>
              <a:pPr marL="0" marR="0" lvl="0" indent="0" algn="ctr" defTabSz="1200095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125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700" b="1" i="0" u="none" strike="noStrike" kern="0" cap="none" spc="0" baseline="0">
                  <a:solidFill>
                    <a:srgbClr val="FFFFFF"/>
                  </a:solidFill>
                  <a:uFillTx/>
                  <a:latin typeface="Calibri"/>
                </a:rPr>
                <a:t>Data Collection</a:t>
              </a:r>
            </a:p>
          </p:txBody>
        </p:sp>
        <p:sp>
          <p:nvSpPr>
            <p:cNvPr id="17" name="Freeform: Shape 32">
              <a:extLst>
                <a:ext uri="{FF2B5EF4-FFF2-40B4-BE49-F238E27FC236}">
                  <a16:creationId xmlns:a16="http://schemas.microsoft.com/office/drawing/2014/main" id="{D7148EC2-BFDB-49E3-8641-375EC50C8F37}"/>
                </a:ext>
              </a:extLst>
            </p:cNvPr>
            <p:cNvSpPr/>
            <p:nvPr/>
          </p:nvSpPr>
          <p:spPr>
            <a:xfrm>
              <a:off x="5660071" y="6208803"/>
              <a:ext cx="1885575" cy="32314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88150"/>
                <a:gd name="f7" fmla="val 238355"/>
                <a:gd name="f8" fmla="+- 0 0 -90"/>
                <a:gd name="f9" fmla="*/ f3 1 2688150"/>
                <a:gd name="f10" fmla="*/ f4 1 238355"/>
                <a:gd name="f11" fmla="+- f7 0 f5"/>
                <a:gd name="f12" fmla="+- f6 0 f5"/>
                <a:gd name="f13" fmla="*/ f8 f0 1"/>
                <a:gd name="f14" fmla="*/ f12 1 2688150"/>
                <a:gd name="f15" fmla="*/ f11 1 238355"/>
                <a:gd name="f16" fmla="*/ 0 f12 1"/>
                <a:gd name="f17" fmla="*/ 0 f11 1"/>
                <a:gd name="f18" fmla="*/ 2688150 f12 1"/>
                <a:gd name="f19" fmla="*/ 238355 f11 1"/>
                <a:gd name="f20" fmla="*/ f13 1 f2"/>
                <a:gd name="f21" fmla="*/ f16 1 2688150"/>
                <a:gd name="f22" fmla="*/ f17 1 238355"/>
                <a:gd name="f23" fmla="*/ f18 1 2688150"/>
                <a:gd name="f24" fmla="*/ f19 1 238355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2688150" h="238355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CFD5EA">
                <a:alpha val="90000"/>
              </a:srgbClr>
            </a:solidFill>
            <a:ln w="12701" cap="flat">
              <a:solidFill>
                <a:srgbClr val="CFD5EA">
                  <a:alpha val="90000"/>
                </a:srgbClr>
              </a:solidFill>
              <a:prstDash val="solid"/>
              <a:miter/>
            </a:ln>
          </p:spPr>
          <p:txBody>
            <a:bodyPr vert="horz" wrap="square" lIns="74679" tIns="13331" rIns="74679" bIns="13331" anchor="ctr" anchorCtr="1" compatLnSpc="1">
              <a:noAutofit/>
            </a:bodyPr>
            <a:lstStyle/>
            <a:p>
              <a:pPr marL="0" marR="0" lvl="0" indent="0" algn="ctr" defTabSz="466709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45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1" b="1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</a:rPr>
                <a:t>Recall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E1DF9E-EB0B-4E46-927A-6FE9207A8370}"/>
              </a:ext>
            </a:extLst>
          </p:cNvPr>
          <p:cNvSpPr txBox="1"/>
          <p:nvPr/>
        </p:nvSpPr>
        <p:spPr>
          <a:xfrm>
            <a:off x="3814712" y="438326"/>
            <a:ext cx="4562572" cy="61555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1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400" b="1" i="0" u="none" strike="noStrike" kern="0" cap="none" spc="0" baseline="0" dirty="0">
                <a:solidFill>
                  <a:schemeClr val="accent1"/>
                </a:solidFill>
                <a:uFillTx/>
                <a:latin typeface="Times New Roman" pitchFamily="18"/>
                <a:cs typeface="Times New Roman" pitchFamily="18"/>
              </a:rPr>
              <a:t>Data Collection</a:t>
            </a:r>
            <a:endParaRPr lang="en-IN" sz="3400" b="1" i="0" u="none" strike="noStrike" kern="0" cap="none" spc="0" baseline="0" dirty="0">
              <a:solidFill>
                <a:schemeClr val="accent1"/>
              </a:solidFill>
              <a:uFillTx/>
              <a:latin typeface="Times New Roman" pitchFamily="18"/>
              <a:cs typeface="Times New Roman" pitchFamily="1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78326-C2FE-4114-A810-5FF72593DD92}"/>
              </a:ext>
            </a:extLst>
          </p:cNvPr>
          <p:cNvSpPr txBox="1"/>
          <p:nvPr/>
        </p:nvSpPr>
        <p:spPr>
          <a:xfrm>
            <a:off x="933254" y="1253506"/>
            <a:ext cx="5976591" cy="51229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42881" marR="0" lvl="0" indent="-342881" algn="just" defTabSz="457172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0" cap="none" spc="0" baseline="0" dirty="0">
                <a:solidFill>
                  <a:srgbClr val="000000"/>
                </a:solidFill>
                <a:uFillTx/>
                <a:latin typeface="Calibri body"/>
                <a:cs typeface="Times New Roman" pitchFamily="18"/>
              </a:rPr>
              <a:t>Data collection is the systematic approach.</a:t>
            </a:r>
          </a:p>
          <a:p>
            <a:pPr marR="0" lvl="0" algn="just" defTabSz="457172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0" cap="none" spc="0" baseline="0" dirty="0">
                <a:solidFill>
                  <a:srgbClr val="000000"/>
                </a:solidFill>
                <a:uFillTx/>
                <a:latin typeface="Calibri body"/>
                <a:cs typeface="Times New Roman" pitchFamily="18"/>
              </a:rPr>
              <a:t> </a:t>
            </a:r>
          </a:p>
          <a:p>
            <a:pPr marL="342881" marR="0" lvl="0" indent="-342881" algn="just" defTabSz="457172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kern="0" dirty="0">
                <a:solidFill>
                  <a:srgbClr val="000000"/>
                </a:solidFill>
                <a:latin typeface="Calibri body"/>
                <a:cs typeface="Times New Roman" pitchFamily="18"/>
              </a:rPr>
              <a:t>G</a:t>
            </a:r>
            <a:r>
              <a:rPr lang="en-US" sz="2000" b="0" i="0" u="none" strike="noStrike" kern="0" cap="none" spc="0" baseline="0" dirty="0">
                <a:solidFill>
                  <a:srgbClr val="000000"/>
                </a:solidFill>
                <a:uFillTx/>
                <a:latin typeface="Calibri body"/>
                <a:cs typeface="Times New Roman" pitchFamily="18"/>
              </a:rPr>
              <a:t>athering and measuring information from a variety of sources.</a:t>
            </a:r>
          </a:p>
          <a:p>
            <a:pPr marR="0" lvl="0" algn="just" defTabSz="457172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0" cap="none" spc="0" baseline="0" dirty="0">
              <a:solidFill>
                <a:srgbClr val="000000"/>
              </a:solidFill>
              <a:uFillTx/>
              <a:latin typeface="Calibri body"/>
              <a:cs typeface="Times New Roman" pitchFamily="18"/>
            </a:endParaRPr>
          </a:p>
          <a:p>
            <a:pPr marL="342881" marR="0" lvl="0" indent="-342881" algn="just" defTabSz="457172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kern="0" dirty="0">
                <a:solidFill>
                  <a:srgbClr val="000000"/>
                </a:solidFill>
                <a:latin typeface="Calibri body"/>
                <a:cs typeface="Times New Roman" pitchFamily="18"/>
              </a:rPr>
              <a:t>C</a:t>
            </a:r>
            <a:r>
              <a:rPr lang="en-US" sz="2000" b="0" i="0" u="none" strike="noStrike" kern="0" cap="none" spc="0" baseline="0" dirty="0">
                <a:solidFill>
                  <a:srgbClr val="000000"/>
                </a:solidFill>
                <a:uFillTx/>
                <a:latin typeface="Calibri body"/>
                <a:cs typeface="Times New Roman" pitchFamily="18"/>
              </a:rPr>
              <a:t>ontaining 1,296,675 transactions of both legitimate and fraud transactions.</a:t>
            </a:r>
          </a:p>
          <a:p>
            <a:pPr marR="0" lvl="0" algn="just" defTabSz="457172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0" cap="none" spc="0" baseline="0" dirty="0">
              <a:solidFill>
                <a:srgbClr val="000000"/>
              </a:solidFill>
              <a:uFillTx/>
              <a:latin typeface="Calibri body"/>
              <a:cs typeface="Times New Roman" pitchFamily="18"/>
            </a:endParaRPr>
          </a:p>
          <a:p>
            <a:pPr marL="342881" marR="0" lvl="0" indent="-342881" algn="just" defTabSz="457172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0" cap="none" spc="0" baseline="0" dirty="0">
                <a:solidFill>
                  <a:srgbClr val="000000"/>
                </a:solidFill>
                <a:uFillTx/>
                <a:latin typeface="Calibri body"/>
                <a:cs typeface="Times New Roman" pitchFamily="18"/>
              </a:rPr>
              <a:t>It covers credit cards of 1000 customers.</a:t>
            </a:r>
          </a:p>
          <a:p>
            <a:pPr marR="0" lvl="0" algn="just" defTabSz="457172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0" cap="none" spc="0" baseline="0" dirty="0">
              <a:solidFill>
                <a:srgbClr val="000000"/>
              </a:solidFill>
              <a:uFillTx/>
              <a:latin typeface="Calibri body"/>
              <a:cs typeface="Times New Roman" pitchFamily="18"/>
            </a:endParaRPr>
          </a:p>
          <a:p>
            <a:pPr marL="342881" marR="0" lvl="0" indent="-342881" algn="just" defTabSz="457172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0" cap="none" spc="0" baseline="0" dirty="0">
                <a:solidFill>
                  <a:srgbClr val="000000"/>
                </a:solidFill>
                <a:uFillTx/>
                <a:latin typeface="Calibri body"/>
                <a:cs typeface="Times New Roman" pitchFamily="18"/>
              </a:rPr>
              <a:t>a pool of 800 merchants.</a:t>
            </a:r>
          </a:p>
        </p:txBody>
      </p:sp>
      <p:sp>
        <p:nvSpPr>
          <p:cNvPr id="4" name="Can 23">
            <a:extLst>
              <a:ext uri="{FF2B5EF4-FFF2-40B4-BE49-F238E27FC236}">
                <a16:creationId xmlns:a16="http://schemas.microsoft.com/office/drawing/2014/main" id="{FAE22073-B5ED-47EA-BC7C-4EAE25E173B9}"/>
              </a:ext>
            </a:extLst>
          </p:cNvPr>
          <p:cNvSpPr/>
          <p:nvPr/>
        </p:nvSpPr>
        <p:spPr>
          <a:xfrm>
            <a:off x="7425357" y="2262381"/>
            <a:ext cx="2956054" cy="415729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+- 0 0 10800000"/>
              <a:gd name="f9" fmla="val 25000"/>
              <a:gd name="f10" fmla="+- 0 0 -360"/>
              <a:gd name="f11" fmla="abs f4"/>
              <a:gd name="f12" fmla="abs f5"/>
              <a:gd name="f13" fmla="abs f6"/>
              <a:gd name="f14" fmla="*/ f10 f1 1"/>
              <a:gd name="f15" fmla="?: f11 f4 1"/>
              <a:gd name="f16" fmla="?: f12 f5 1"/>
              <a:gd name="f17" fmla="?: f13 f6 1"/>
              <a:gd name="f18" fmla="*/ f14 1 f3"/>
              <a:gd name="f19" fmla="*/ f15 1 21600"/>
              <a:gd name="f20" fmla="*/ f16 1 21600"/>
              <a:gd name="f21" fmla="*/ 21600 f15 1"/>
              <a:gd name="f22" fmla="*/ 21600 f16 1"/>
              <a:gd name="f23" fmla="+- f18 0 f2"/>
              <a:gd name="f24" fmla="min f20 f19"/>
              <a:gd name="f25" fmla="*/ f21 1 f17"/>
              <a:gd name="f26" fmla="*/ f22 1 f17"/>
              <a:gd name="f27" fmla="val f25"/>
              <a:gd name="f28" fmla="val f26"/>
              <a:gd name="f29" fmla="*/ f7 f24 1"/>
              <a:gd name="f30" fmla="+- f28 0 f7"/>
              <a:gd name="f31" fmla="+- f27 0 f7"/>
              <a:gd name="f32" fmla="*/ f27 f24 1"/>
              <a:gd name="f33" fmla="*/ f31 1 2"/>
              <a:gd name="f34" fmla="min f31 f30"/>
              <a:gd name="f35" fmla="+- f7 f33 0"/>
              <a:gd name="f36" fmla="*/ f34 f9 1"/>
              <a:gd name="f37" fmla="*/ f33 f24 1"/>
              <a:gd name="f38" fmla="*/ f36 1 200000"/>
              <a:gd name="f39" fmla="*/ f35 f24 1"/>
              <a:gd name="f40" fmla="+- f38 f38 0"/>
              <a:gd name="f41" fmla="+- f28 0 f38"/>
              <a:gd name="f42" fmla="*/ f38 f24 1"/>
              <a:gd name="f43" fmla="*/ f40 f24 1"/>
              <a:gd name="f44" fmla="*/ f41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9" y="f43"/>
              </a:cxn>
            </a:cxnLst>
            <a:rect l="f29" t="f43" r="f32" b="f44"/>
            <a:pathLst>
              <a:path stroke="0">
                <a:moveTo>
                  <a:pt x="f29" y="f42"/>
                </a:moveTo>
                <a:arcTo wR="f37" hR="f42" stAng="f1" swAng="f8"/>
                <a:lnTo>
                  <a:pt x="f32" y="f44"/>
                </a:lnTo>
                <a:arcTo wR="f37" hR="f42" stAng="f7" swAng="f1"/>
                <a:close/>
              </a:path>
              <a:path stroke="0">
                <a:moveTo>
                  <a:pt x="f29" y="f42"/>
                </a:moveTo>
                <a:arcTo wR="f37" hR="f42" stAng="f1" swAng="f0"/>
                <a:close/>
              </a:path>
              <a:path fill="none">
                <a:moveTo>
                  <a:pt x="f32" y="f42"/>
                </a:moveTo>
                <a:arcTo wR="f37" hR="f42" stAng="f7" swAng="f0"/>
                <a:lnTo>
                  <a:pt x="f32" y="f44"/>
                </a:lnTo>
                <a:arcTo wR="f37" hR="f42" stAng="f7" swAng="f1"/>
                <a:lnTo>
                  <a:pt x="f29" y="f42"/>
                </a:lnTo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35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1" b="0" i="0" u="none" strike="noStrike" kern="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Oval 19">
            <a:extLst>
              <a:ext uri="{FF2B5EF4-FFF2-40B4-BE49-F238E27FC236}">
                <a16:creationId xmlns:a16="http://schemas.microsoft.com/office/drawing/2014/main" id="{8C3D94C7-0106-43DF-A88B-283E6B714774}"/>
              </a:ext>
            </a:extLst>
          </p:cNvPr>
          <p:cNvSpPr/>
          <p:nvPr/>
        </p:nvSpPr>
        <p:spPr>
          <a:xfrm>
            <a:off x="7429344" y="4894380"/>
            <a:ext cx="2937464" cy="115357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35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 b="0" i="0" u="none" strike="noStrike" kern="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Oval 20">
            <a:extLst>
              <a:ext uri="{FF2B5EF4-FFF2-40B4-BE49-F238E27FC236}">
                <a16:creationId xmlns:a16="http://schemas.microsoft.com/office/drawing/2014/main" id="{CB9D5C93-5854-40D3-AE08-E9EC5CFCD66D}"/>
              </a:ext>
            </a:extLst>
          </p:cNvPr>
          <p:cNvSpPr/>
          <p:nvPr/>
        </p:nvSpPr>
        <p:spPr>
          <a:xfrm>
            <a:off x="7424077" y="4606344"/>
            <a:ext cx="2937464" cy="115357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35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 b="0" i="0" u="none" strike="noStrike" kern="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Oval 21">
            <a:extLst>
              <a:ext uri="{FF2B5EF4-FFF2-40B4-BE49-F238E27FC236}">
                <a16:creationId xmlns:a16="http://schemas.microsoft.com/office/drawing/2014/main" id="{0ECC786C-4306-4B5A-9420-CB5A90E4D903}"/>
              </a:ext>
            </a:extLst>
          </p:cNvPr>
          <p:cNvSpPr/>
          <p:nvPr/>
        </p:nvSpPr>
        <p:spPr>
          <a:xfrm>
            <a:off x="7429344" y="4318308"/>
            <a:ext cx="2937464" cy="115357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35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 b="0" i="0" u="none" strike="noStrike" kern="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Oval 22">
            <a:extLst>
              <a:ext uri="{FF2B5EF4-FFF2-40B4-BE49-F238E27FC236}">
                <a16:creationId xmlns:a16="http://schemas.microsoft.com/office/drawing/2014/main" id="{52540CB2-11E9-493B-9966-6F8A315D7069}"/>
              </a:ext>
            </a:extLst>
          </p:cNvPr>
          <p:cNvSpPr/>
          <p:nvPr/>
        </p:nvSpPr>
        <p:spPr>
          <a:xfrm>
            <a:off x="7424077" y="4030282"/>
            <a:ext cx="2937464" cy="115357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35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 b="0" i="0" u="none" strike="noStrike" kern="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Oval 23">
            <a:extLst>
              <a:ext uri="{FF2B5EF4-FFF2-40B4-BE49-F238E27FC236}">
                <a16:creationId xmlns:a16="http://schemas.microsoft.com/office/drawing/2014/main" id="{0D39CA9D-449F-4C95-8C33-29CA42DBDA96}"/>
              </a:ext>
            </a:extLst>
          </p:cNvPr>
          <p:cNvSpPr/>
          <p:nvPr/>
        </p:nvSpPr>
        <p:spPr>
          <a:xfrm>
            <a:off x="7429344" y="3742246"/>
            <a:ext cx="2937464" cy="115357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35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 b="0" i="0" u="none" strike="noStrike" kern="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Oval 24">
            <a:extLst>
              <a:ext uri="{FF2B5EF4-FFF2-40B4-BE49-F238E27FC236}">
                <a16:creationId xmlns:a16="http://schemas.microsoft.com/office/drawing/2014/main" id="{A4137CCE-B7F4-45C9-B723-535743DA6129}"/>
              </a:ext>
            </a:extLst>
          </p:cNvPr>
          <p:cNvSpPr/>
          <p:nvPr/>
        </p:nvSpPr>
        <p:spPr>
          <a:xfrm>
            <a:off x="7429344" y="3475707"/>
            <a:ext cx="2937464" cy="115357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35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 b="0" i="0" u="none" strike="noStrike" kern="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Oval 25">
            <a:extLst>
              <a:ext uri="{FF2B5EF4-FFF2-40B4-BE49-F238E27FC236}">
                <a16:creationId xmlns:a16="http://schemas.microsoft.com/office/drawing/2014/main" id="{22ABE5AD-ACB1-4050-8431-5F24684D557B}"/>
              </a:ext>
            </a:extLst>
          </p:cNvPr>
          <p:cNvSpPr/>
          <p:nvPr/>
        </p:nvSpPr>
        <p:spPr>
          <a:xfrm>
            <a:off x="7424077" y="3238192"/>
            <a:ext cx="2937464" cy="115357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35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 b="0" i="0" u="none" strike="noStrike" kern="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" name="Oval 26">
            <a:extLst>
              <a:ext uri="{FF2B5EF4-FFF2-40B4-BE49-F238E27FC236}">
                <a16:creationId xmlns:a16="http://schemas.microsoft.com/office/drawing/2014/main" id="{CF0F16FB-6F98-41C6-87EC-A05CDF67634B}"/>
              </a:ext>
            </a:extLst>
          </p:cNvPr>
          <p:cNvSpPr/>
          <p:nvPr/>
        </p:nvSpPr>
        <p:spPr>
          <a:xfrm>
            <a:off x="7435160" y="2950165"/>
            <a:ext cx="2937464" cy="115357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35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 b="0" i="0" u="none" strike="noStrike" kern="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" name="Oval 27">
            <a:extLst>
              <a:ext uri="{FF2B5EF4-FFF2-40B4-BE49-F238E27FC236}">
                <a16:creationId xmlns:a16="http://schemas.microsoft.com/office/drawing/2014/main" id="{6DA8B798-E10C-465C-96CA-E4F14E90EAEE}"/>
              </a:ext>
            </a:extLst>
          </p:cNvPr>
          <p:cNvSpPr/>
          <p:nvPr/>
        </p:nvSpPr>
        <p:spPr>
          <a:xfrm>
            <a:off x="7432261" y="2683617"/>
            <a:ext cx="2937464" cy="115357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35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 b="0" i="0" u="none" strike="noStrike" kern="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" name="Oval 28">
            <a:extLst>
              <a:ext uri="{FF2B5EF4-FFF2-40B4-BE49-F238E27FC236}">
                <a16:creationId xmlns:a16="http://schemas.microsoft.com/office/drawing/2014/main" id="{A7DB0AD7-03E9-4DE0-9355-E5B4CD029B7A}"/>
              </a:ext>
            </a:extLst>
          </p:cNvPr>
          <p:cNvSpPr/>
          <p:nvPr/>
        </p:nvSpPr>
        <p:spPr>
          <a:xfrm>
            <a:off x="7435160" y="2395581"/>
            <a:ext cx="2937464" cy="115357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35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1" b="0" i="0" u="none" strike="noStrike" kern="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" name="Oval 29">
            <a:extLst>
              <a:ext uri="{FF2B5EF4-FFF2-40B4-BE49-F238E27FC236}">
                <a16:creationId xmlns:a16="http://schemas.microsoft.com/office/drawing/2014/main" id="{80D4AB8C-7A26-4E5E-A54F-A999E4E65949}"/>
              </a:ext>
            </a:extLst>
          </p:cNvPr>
          <p:cNvSpPr/>
          <p:nvPr/>
        </p:nvSpPr>
        <p:spPr>
          <a:xfrm>
            <a:off x="7434757" y="2092147"/>
            <a:ext cx="2937464" cy="115357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B4C7E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35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1" b="0" i="0" u="none" strike="noStrike" kern="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6" name="Right Brace 32">
            <a:extLst>
              <a:ext uri="{FF2B5EF4-FFF2-40B4-BE49-F238E27FC236}">
                <a16:creationId xmlns:a16="http://schemas.microsoft.com/office/drawing/2014/main" id="{C0DC257E-39C2-4DFA-B80F-D7315677BEB4}"/>
              </a:ext>
            </a:extLst>
          </p:cNvPr>
          <p:cNvSpPr/>
          <p:nvPr/>
        </p:nvSpPr>
        <p:spPr>
          <a:xfrm>
            <a:off x="10392348" y="3670108"/>
            <a:ext cx="509320" cy="239060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5400000"/>
              <a:gd name="f10" fmla="val 8333"/>
              <a:gd name="f11" fmla="val 50000"/>
              <a:gd name="f12" fmla="+- 0 0 -180"/>
              <a:gd name="f13" fmla="+- 0 0 -270"/>
              <a:gd name="f14" fmla="+- 0 0 -360"/>
              <a:gd name="f15" fmla="abs f4"/>
              <a:gd name="f16" fmla="abs f5"/>
              <a:gd name="f17" fmla="abs f6"/>
              <a:gd name="f18" fmla="+- 2700000 f1 0"/>
              <a:gd name="f19" fmla="*/ f12 f0 1"/>
              <a:gd name="f20" fmla="*/ f13 f0 1"/>
              <a:gd name="f21" fmla="*/ f14 f0 1"/>
              <a:gd name="f22" fmla="?: f15 f4 1"/>
              <a:gd name="f23" fmla="?: f16 f5 1"/>
              <a:gd name="f24" fmla="?: f17 f6 1"/>
              <a:gd name="f25" fmla="+- f18 0 f1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f1 0"/>
              <a:gd name="f34" fmla="+- f26 0 f1"/>
              <a:gd name="f35" fmla="+- f27 0 f1"/>
              <a:gd name="f36" fmla="+- f28 0 f1"/>
              <a:gd name="f37" fmla="min f30 f29"/>
              <a:gd name="f38" fmla="*/ f31 1 f24"/>
              <a:gd name="f39" fmla="*/ f32 1 f24"/>
              <a:gd name="f40" fmla="*/ f33 f8 1"/>
              <a:gd name="f41" fmla="val f38"/>
              <a:gd name="f42" fmla="val f39"/>
              <a:gd name="f43" fmla="*/ f40 1 f0"/>
              <a:gd name="f44" fmla="*/ f7 f37 1"/>
              <a:gd name="f45" fmla="+- f42 0 f7"/>
              <a:gd name="f46" fmla="+- f41 0 f7"/>
              <a:gd name="f47" fmla="+- 0 0 f43"/>
              <a:gd name="f48" fmla="*/ f41 f37 1"/>
              <a:gd name="f49" fmla="*/ f42 f37 1"/>
              <a:gd name="f50" fmla="*/ f46 1 2"/>
              <a:gd name="f51" fmla="min f46 f45"/>
              <a:gd name="f52" fmla="*/ f45 f11 1"/>
              <a:gd name="f53" fmla="+- 0 0 f47"/>
              <a:gd name="f54" fmla="+- f7 f50 0"/>
              <a:gd name="f55" fmla="*/ f51 f10 1"/>
              <a:gd name="f56" fmla="*/ f52 1 100000"/>
              <a:gd name="f57" fmla="*/ f53 f0 1"/>
              <a:gd name="f58" fmla="*/ f50 f37 1"/>
              <a:gd name="f59" fmla="*/ f55 1 100000"/>
              <a:gd name="f60" fmla="*/ f57 1 f8"/>
              <a:gd name="f61" fmla="*/ f54 f37 1"/>
              <a:gd name="f62" fmla="*/ f56 f37 1"/>
              <a:gd name="f63" fmla="+- f56 0 f59"/>
              <a:gd name="f64" fmla="+- f42 0 f59"/>
              <a:gd name="f65" fmla="+- f60 0 f1"/>
              <a:gd name="f66" fmla="*/ f59 f37 1"/>
              <a:gd name="f67" fmla="cos 1 f65"/>
              <a:gd name="f68" fmla="sin 1 f65"/>
              <a:gd name="f69" fmla="*/ f63 f37 1"/>
              <a:gd name="f70" fmla="*/ f64 f37 1"/>
              <a:gd name="f71" fmla="+- 0 0 f67"/>
              <a:gd name="f72" fmla="+- 0 0 f68"/>
              <a:gd name="f73" fmla="+- 0 0 f71"/>
              <a:gd name="f74" fmla="+- 0 0 f72"/>
              <a:gd name="f75" fmla="val f73"/>
              <a:gd name="f76" fmla="val f74"/>
              <a:gd name="f77" fmla="*/ f75 f50 1"/>
              <a:gd name="f78" fmla="*/ f76 f59 1"/>
              <a:gd name="f79" fmla="+- f7 f77 0"/>
              <a:gd name="f80" fmla="+- f59 0 f78"/>
              <a:gd name="f81" fmla="+- f42 f78 0"/>
              <a:gd name="f82" fmla="+- f81 0 f59"/>
              <a:gd name="f83" fmla="*/ f80 f37 1"/>
              <a:gd name="f84" fmla="*/ f79 f37 1"/>
              <a:gd name="f85" fmla="*/ f82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4">
                <a:pos x="f44" y="f44"/>
              </a:cxn>
              <a:cxn ang="f35">
                <a:pos x="f48" y="f62"/>
              </a:cxn>
              <a:cxn ang="f36">
                <a:pos x="f44" y="f49"/>
              </a:cxn>
            </a:cxnLst>
            <a:rect l="f44" t="f83" r="f84" b="f85"/>
            <a:pathLst>
              <a:path stroke="0">
                <a:moveTo>
                  <a:pt x="f44" y="f44"/>
                </a:moveTo>
                <a:arcTo wR="f58" hR="f66" stAng="f2" swAng="f1"/>
                <a:lnTo>
                  <a:pt x="f61" y="f69"/>
                </a:lnTo>
                <a:arcTo wR="f58" hR="f66" stAng="f0" swAng="f9"/>
                <a:arcTo wR="f58" hR="f66" stAng="f2" swAng="f9"/>
                <a:lnTo>
                  <a:pt x="f61" y="f70"/>
                </a:lnTo>
                <a:arcTo wR="f58" hR="f66" stAng="f7" swAng="f1"/>
                <a:close/>
              </a:path>
              <a:path fill="none">
                <a:moveTo>
                  <a:pt x="f44" y="f44"/>
                </a:moveTo>
                <a:arcTo wR="f58" hR="f66" stAng="f2" swAng="f1"/>
                <a:lnTo>
                  <a:pt x="f61" y="f69"/>
                </a:lnTo>
                <a:arcTo wR="f58" hR="f66" stAng="f0" swAng="f9"/>
                <a:arcTo wR="f58" hR="f66" stAng="f2" swAng="f9"/>
                <a:lnTo>
                  <a:pt x="f61" y="f70"/>
                </a:lnTo>
                <a:arcTo wR="f58" hR="f66" stAng="f7" swAng="f1"/>
              </a:path>
            </a:pathLst>
          </a:custGeom>
          <a:noFill/>
          <a:ln w="19046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35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1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7" name="Right Brace 33">
            <a:extLst>
              <a:ext uri="{FF2B5EF4-FFF2-40B4-BE49-F238E27FC236}">
                <a16:creationId xmlns:a16="http://schemas.microsoft.com/office/drawing/2014/main" id="{39EDBA6C-9F39-4B3F-928E-66FE0F20FC9E}"/>
              </a:ext>
            </a:extLst>
          </p:cNvPr>
          <p:cNvSpPr/>
          <p:nvPr/>
        </p:nvSpPr>
        <p:spPr>
          <a:xfrm>
            <a:off x="10401775" y="2611233"/>
            <a:ext cx="509320" cy="1058875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5400000"/>
              <a:gd name="f10" fmla="val 8333"/>
              <a:gd name="f11" fmla="val 50000"/>
              <a:gd name="f12" fmla="+- 0 0 -180"/>
              <a:gd name="f13" fmla="+- 0 0 -270"/>
              <a:gd name="f14" fmla="+- 0 0 -360"/>
              <a:gd name="f15" fmla="abs f4"/>
              <a:gd name="f16" fmla="abs f5"/>
              <a:gd name="f17" fmla="abs f6"/>
              <a:gd name="f18" fmla="+- 2700000 f1 0"/>
              <a:gd name="f19" fmla="*/ f12 f0 1"/>
              <a:gd name="f20" fmla="*/ f13 f0 1"/>
              <a:gd name="f21" fmla="*/ f14 f0 1"/>
              <a:gd name="f22" fmla="?: f15 f4 1"/>
              <a:gd name="f23" fmla="?: f16 f5 1"/>
              <a:gd name="f24" fmla="?: f17 f6 1"/>
              <a:gd name="f25" fmla="+- f18 0 f1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f1 0"/>
              <a:gd name="f34" fmla="+- f26 0 f1"/>
              <a:gd name="f35" fmla="+- f27 0 f1"/>
              <a:gd name="f36" fmla="+- f28 0 f1"/>
              <a:gd name="f37" fmla="min f30 f29"/>
              <a:gd name="f38" fmla="*/ f31 1 f24"/>
              <a:gd name="f39" fmla="*/ f32 1 f24"/>
              <a:gd name="f40" fmla="*/ f33 f8 1"/>
              <a:gd name="f41" fmla="val f38"/>
              <a:gd name="f42" fmla="val f39"/>
              <a:gd name="f43" fmla="*/ f40 1 f0"/>
              <a:gd name="f44" fmla="*/ f7 f37 1"/>
              <a:gd name="f45" fmla="+- f42 0 f7"/>
              <a:gd name="f46" fmla="+- f41 0 f7"/>
              <a:gd name="f47" fmla="+- 0 0 f43"/>
              <a:gd name="f48" fmla="*/ f41 f37 1"/>
              <a:gd name="f49" fmla="*/ f42 f37 1"/>
              <a:gd name="f50" fmla="*/ f46 1 2"/>
              <a:gd name="f51" fmla="min f46 f45"/>
              <a:gd name="f52" fmla="*/ f45 f11 1"/>
              <a:gd name="f53" fmla="+- 0 0 f47"/>
              <a:gd name="f54" fmla="+- f7 f50 0"/>
              <a:gd name="f55" fmla="*/ f51 f10 1"/>
              <a:gd name="f56" fmla="*/ f52 1 100000"/>
              <a:gd name="f57" fmla="*/ f53 f0 1"/>
              <a:gd name="f58" fmla="*/ f50 f37 1"/>
              <a:gd name="f59" fmla="*/ f55 1 100000"/>
              <a:gd name="f60" fmla="*/ f57 1 f8"/>
              <a:gd name="f61" fmla="*/ f54 f37 1"/>
              <a:gd name="f62" fmla="*/ f56 f37 1"/>
              <a:gd name="f63" fmla="+- f56 0 f59"/>
              <a:gd name="f64" fmla="+- f42 0 f59"/>
              <a:gd name="f65" fmla="+- f60 0 f1"/>
              <a:gd name="f66" fmla="*/ f59 f37 1"/>
              <a:gd name="f67" fmla="cos 1 f65"/>
              <a:gd name="f68" fmla="sin 1 f65"/>
              <a:gd name="f69" fmla="*/ f63 f37 1"/>
              <a:gd name="f70" fmla="*/ f64 f37 1"/>
              <a:gd name="f71" fmla="+- 0 0 f67"/>
              <a:gd name="f72" fmla="+- 0 0 f68"/>
              <a:gd name="f73" fmla="+- 0 0 f71"/>
              <a:gd name="f74" fmla="+- 0 0 f72"/>
              <a:gd name="f75" fmla="val f73"/>
              <a:gd name="f76" fmla="val f74"/>
              <a:gd name="f77" fmla="*/ f75 f50 1"/>
              <a:gd name="f78" fmla="*/ f76 f59 1"/>
              <a:gd name="f79" fmla="+- f7 f77 0"/>
              <a:gd name="f80" fmla="+- f59 0 f78"/>
              <a:gd name="f81" fmla="+- f42 f78 0"/>
              <a:gd name="f82" fmla="+- f81 0 f59"/>
              <a:gd name="f83" fmla="*/ f80 f37 1"/>
              <a:gd name="f84" fmla="*/ f79 f37 1"/>
              <a:gd name="f85" fmla="*/ f82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4">
                <a:pos x="f44" y="f44"/>
              </a:cxn>
              <a:cxn ang="f35">
                <a:pos x="f48" y="f62"/>
              </a:cxn>
              <a:cxn ang="f36">
                <a:pos x="f44" y="f49"/>
              </a:cxn>
            </a:cxnLst>
            <a:rect l="f44" t="f83" r="f84" b="f85"/>
            <a:pathLst>
              <a:path stroke="0">
                <a:moveTo>
                  <a:pt x="f44" y="f44"/>
                </a:moveTo>
                <a:arcTo wR="f58" hR="f66" stAng="f2" swAng="f1"/>
                <a:lnTo>
                  <a:pt x="f61" y="f69"/>
                </a:lnTo>
                <a:arcTo wR="f58" hR="f66" stAng="f0" swAng="f9"/>
                <a:arcTo wR="f58" hR="f66" stAng="f2" swAng="f9"/>
                <a:lnTo>
                  <a:pt x="f61" y="f70"/>
                </a:lnTo>
                <a:arcTo wR="f58" hR="f66" stAng="f7" swAng="f1"/>
                <a:close/>
              </a:path>
              <a:path fill="none">
                <a:moveTo>
                  <a:pt x="f44" y="f44"/>
                </a:moveTo>
                <a:arcTo wR="f58" hR="f66" stAng="f2" swAng="f1"/>
                <a:lnTo>
                  <a:pt x="f61" y="f69"/>
                </a:lnTo>
                <a:arcTo wR="f58" hR="f66" stAng="f0" swAng="f9"/>
                <a:arcTo wR="f58" hR="f66" stAng="f2" swAng="f9"/>
                <a:lnTo>
                  <a:pt x="f61" y="f70"/>
                </a:lnTo>
                <a:arcTo wR="f58" hR="f66" stAng="f7" swAng="f1"/>
              </a:path>
            </a:pathLst>
          </a:custGeom>
          <a:noFill/>
          <a:ln w="19046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35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1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8" name="TextBox 34">
            <a:extLst>
              <a:ext uri="{FF2B5EF4-FFF2-40B4-BE49-F238E27FC236}">
                <a16:creationId xmlns:a16="http://schemas.microsoft.com/office/drawing/2014/main" id="{EFA801D3-6C90-434E-A269-F2E13D76E97A}"/>
              </a:ext>
            </a:extLst>
          </p:cNvPr>
          <p:cNvSpPr txBox="1"/>
          <p:nvPr/>
        </p:nvSpPr>
        <p:spPr>
          <a:xfrm>
            <a:off x="10931716" y="4644530"/>
            <a:ext cx="1159130" cy="64659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1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1" b="0" i="0" u="none" strike="noStrike" kern="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Train</a:t>
            </a:r>
          </a:p>
          <a:p>
            <a:pPr marL="0" marR="0" lvl="0" indent="0" algn="l" defTabSz="4571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1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9" name="TextBox 37">
            <a:extLst>
              <a:ext uri="{FF2B5EF4-FFF2-40B4-BE49-F238E27FC236}">
                <a16:creationId xmlns:a16="http://schemas.microsoft.com/office/drawing/2014/main" id="{2A97DB6F-869F-4B44-9956-87ED69DD5EF1}"/>
              </a:ext>
            </a:extLst>
          </p:cNvPr>
          <p:cNvSpPr txBox="1"/>
          <p:nvPr/>
        </p:nvSpPr>
        <p:spPr>
          <a:xfrm>
            <a:off x="10931478" y="2950174"/>
            <a:ext cx="696260" cy="3694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1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1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Test</a:t>
            </a:r>
            <a:endParaRPr lang="en-IN" sz="1801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B43011A7-0794-4360-A303-E2298F2E827F}"/>
              </a:ext>
            </a:extLst>
          </p:cNvPr>
          <p:cNvSpPr txBox="1"/>
          <p:nvPr/>
        </p:nvSpPr>
        <p:spPr>
          <a:xfrm>
            <a:off x="4050380" y="497250"/>
            <a:ext cx="4091235" cy="61555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1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400" b="1" i="0" u="none" strike="noStrike" kern="0" cap="none" spc="0" baseline="0" dirty="0">
                <a:solidFill>
                  <a:schemeClr val="accent1"/>
                </a:solidFill>
                <a:uFillTx/>
                <a:latin typeface="Times New Roman" pitchFamily="18"/>
                <a:cs typeface="Times New Roman" pitchFamily="18"/>
              </a:rPr>
              <a:t>Analyzing Data</a:t>
            </a:r>
            <a:endParaRPr lang="en-IN" sz="3400" b="1" i="0" u="none" strike="noStrike" kern="0" cap="none" spc="0" baseline="0" dirty="0">
              <a:solidFill>
                <a:schemeClr val="accent1"/>
              </a:solidFill>
              <a:uFillTx/>
              <a:latin typeface="Times New Roman" pitchFamily="18"/>
              <a:cs typeface="Times New Roman" pitchFamily="18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4894C0A2-16E6-476F-BB52-53B3BFD1DEC2}"/>
              </a:ext>
            </a:extLst>
          </p:cNvPr>
          <p:cNvSpPr txBox="1"/>
          <p:nvPr/>
        </p:nvSpPr>
        <p:spPr>
          <a:xfrm>
            <a:off x="584466" y="1753398"/>
            <a:ext cx="6702451" cy="343017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42881" marR="0" lvl="0" indent="-342881" algn="just" defTabSz="457172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kern="0" dirty="0">
                <a:solidFill>
                  <a:srgbClr val="202122"/>
                </a:solidFill>
                <a:latin typeface="Calibri body"/>
                <a:cs typeface="Times New Roman" pitchFamily="18"/>
              </a:rPr>
              <a:t>P</a:t>
            </a:r>
            <a:r>
              <a:rPr lang="en-US" sz="2000" b="0" i="0" u="none" strike="noStrike" kern="0" cap="none" spc="0" baseline="0" dirty="0">
                <a:solidFill>
                  <a:srgbClr val="202122"/>
                </a:solidFill>
                <a:uFillTx/>
                <a:latin typeface="Calibri body"/>
                <a:cs typeface="Times New Roman" pitchFamily="18"/>
              </a:rPr>
              <a:t>rocess of inspecting, transforming, and modeling data.</a:t>
            </a:r>
          </a:p>
          <a:p>
            <a:pPr marL="342881" marR="0" lvl="0" indent="-342881" algn="just" defTabSz="457172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kern="0" dirty="0">
              <a:solidFill>
                <a:srgbClr val="202122"/>
              </a:solidFill>
              <a:latin typeface="Calibri body"/>
              <a:cs typeface="Times New Roman" pitchFamily="18"/>
            </a:endParaRPr>
          </a:p>
          <a:p>
            <a:pPr marL="342881" marR="0" lvl="0" indent="-342881" algn="just" defTabSz="457172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kern="0" dirty="0">
                <a:solidFill>
                  <a:srgbClr val="202122"/>
                </a:solidFill>
                <a:latin typeface="Calibri body"/>
                <a:cs typeface="Times New Roman" pitchFamily="18"/>
              </a:rPr>
              <a:t>D</a:t>
            </a:r>
            <a:r>
              <a:rPr lang="en-US" sz="2000" b="0" i="0" u="none" strike="noStrike" kern="0" cap="none" spc="0" baseline="0" dirty="0">
                <a:solidFill>
                  <a:srgbClr val="202122"/>
                </a:solidFill>
                <a:uFillTx/>
                <a:latin typeface="Calibri body"/>
                <a:cs typeface="Times New Roman" pitchFamily="18"/>
              </a:rPr>
              <a:t>iscovering useful information.</a:t>
            </a:r>
          </a:p>
          <a:p>
            <a:pPr marL="0" marR="0" lvl="0" indent="0" algn="just" defTabSz="4571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000" b="0" i="0" u="none" strike="noStrike" kern="0" cap="none" spc="0" baseline="0" dirty="0">
              <a:solidFill>
                <a:srgbClr val="000000"/>
              </a:solidFill>
              <a:uFillTx/>
              <a:latin typeface="Calibri body"/>
              <a:cs typeface="Times New Roman" pitchFamily="18"/>
            </a:endParaRPr>
          </a:p>
          <a:p>
            <a:pPr marL="0" marR="0" lvl="0" indent="0" algn="just" defTabSz="4571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000" b="0" i="0" u="none" strike="noStrike" kern="0" cap="none" spc="0" baseline="0" dirty="0">
              <a:solidFill>
                <a:srgbClr val="000000"/>
              </a:solidFill>
              <a:uFillTx/>
              <a:latin typeface="Calibri body"/>
              <a:cs typeface="Times New Roman" pitchFamily="18"/>
            </a:endParaRPr>
          </a:p>
          <a:p>
            <a:pPr marL="342881" marR="0" lvl="0" indent="-342881" algn="l" defTabSz="457172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000" b="0" i="0" u="none" strike="noStrike" kern="0" cap="none" spc="0" baseline="0" dirty="0">
                <a:solidFill>
                  <a:srgbClr val="000000"/>
                </a:solidFill>
                <a:uFillTx/>
                <a:latin typeface="Calibri body"/>
                <a:cs typeface="Times New Roman" pitchFamily="18"/>
              </a:rPr>
              <a:t>Here the data can be visualized in two ways. They are</a:t>
            </a:r>
          </a:p>
          <a:p>
            <a:pPr marL="0" marR="0" lvl="0" indent="0" algn="just" defTabSz="457172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000" b="0" i="0" u="none" strike="noStrike" kern="0" cap="none" spc="0" baseline="0" dirty="0">
              <a:solidFill>
                <a:srgbClr val="000000"/>
              </a:solidFill>
              <a:uFillTx/>
              <a:latin typeface="Calibri body"/>
              <a:cs typeface="Times New Roman" pitchFamily="18"/>
            </a:endParaRPr>
          </a:p>
          <a:p>
            <a:pPr marL="0" marR="0" lvl="0" indent="0" algn="just" defTabSz="457172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000" b="0" i="0" u="none" strike="noStrike" kern="0" cap="none" spc="0" baseline="0" dirty="0">
                <a:solidFill>
                  <a:srgbClr val="000000"/>
                </a:solidFill>
                <a:uFillTx/>
                <a:latin typeface="Calibri body"/>
                <a:cs typeface="Times New Roman" pitchFamily="18"/>
              </a:rPr>
              <a:t>	</a:t>
            </a:r>
          </a:p>
        </p:txBody>
      </p:sp>
      <p:sp>
        <p:nvSpPr>
          <p:cNvPr id="4" name="Rectangle: Rounded Corners 6">
            <a:extLst>
              <a:ext uri="{FF2B5EF4-FFF2-40B4-BE49-F238E27FC236}">
                <a16:creationId xmlns:a16="http://schemas.microsoft.com/office/drawing/2014/main" id="{133CDAD9-0583-456D-8E77-05DBB2424EB1}"/>
              </a:ext>
            </a:extLst>
          </p:cNvPr>
          <p:cNvSpPr/>
          <p:nvPr/>
        </p:nvSpPr>
        <p:spPr>
          <a:xfrm>
            <a:off x="8356857" y="1866509"/>
            <a:ext cx="2139888" cy="9144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1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0" cap="none" spc="0" baseline="0">
                <a:solidFill>
                  <a:srgbClr val="FFFFFF"/>
                </a:solidFill>
                <a:uFillTx/>
                <a:latin typeface="Times New Roman" pitchFamily="18"/>
                <a:cs typeface="Times New Roman" pitchFamily="18"/>
              </a:rPr>
              <a:t>Analyzing Data</a:t>
            </a:r>
            <a:endParaRPr lang="en-IN" sz="2000" b="0" i="0" u="none" strike="noStrike" kern="0" cap="none" spc="0" baseline="0">
              <a:solidFill>
                <a:srgbClr val="FFFFFF"/>
              </a:solidFill>
              <a:uFillTx/>
              <a:latin typeface="Times New Roman" pitchFamily="18"/>
              <a:cs typeface="Times New Roman" pitchFamily="18"/>
            </a:endParaRPr>
          </a:p>
        </p:txBody>
      </p:sp>
      <p:sp>
        <p:nvSpPr>
          <p:cNvPr id="5" name="Rectangle: Rounded Corners 7">
            <a:extLst>
              <a:ext uri="{FF2B5EF4-FFF2-40B4-BE49-F238E27FC236}">
                <a16:creationId xmlns:a16="http://schemas.microsoft.com/office/drawing/2014/main" id="{2AEADF52-C50D-4CCE-B45E-D0C81391242D}"/>
              </a:ext>
            </a:extLst>
          </p:cNvPr>
          <p:cNvSpPr/>
          <p:nvPr/>
        </p:nvSpPr>
        <p:spPr>
          <a:xfrm>
            <a:off x="7437757" y="3937726"/>
            <a:ext cx="1838227" cy="9144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1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0" cap="none" spc="0" baseline="0">
                <a:solidFill>
                  <a:srgbClr val="FFFFFF"/>
                </a:solidFill>
                <a:uFillTx/>
                <a:latin typeface="Times New Roman" pitchFamily="18"/>
                <a:cs typeface="Times New Roman" pitchFamily="18"/>
              </a:rPr>
              <a:t>Univariate Analysis</a:t>
            </a:r>
            <a:endParaRPr lang="en-IN" sz="2000" b="0" i="0" u="none" strike="noStrike" kern="0" cap="none" spc="0" baseline="0">
              <a:solidFill>
                <a:srgbClr val="FFFFFF"/>
              </a:solidFill>
              <a:uFillTx/>
              <a:latin typeface="Times New Roman" pitchFamily="18"/>
              <a:cs typeface="Times New Roman" pitchFamily="18"/>
            </a:endParaRPr>
          </a:p>
        </p:txBody>
      </p:sp>
      <p:sp>
        <p:nvSpPr>
          <p:cNvPr id="6" name="Rectangle: Rounded Corners 8">
            <a:extLst>
              <a:ext uri="{FF2B5EF4-FFF2-40B4-BE49-F238E27FC236}">
                <a16:creationId xmlns:a16="http://schemas.microsoft.com/office/drawing/2014/main" id="{92F3834A-5788-4449-9F89-B54A5DB8B9AF}"/>
              </a:ext>
            </a:extLst>
          </p:cNvPr>
          <p:cNvSpPr/>
          <p:nvPr/>
        </p:nvSpPr>
        <p:spPr>
          <a:xfrm>
            <a:off x="9599636" y="3937726"/>
            <a:ext cx="1838227" cy="9144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1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0" cap="none" spc="0" baseline="0">
                <a:solidFill>
                  <a:srgbClr val="FFFFFF"/>
                </a:solidFill>
                <a:uFillTx/>
                <a:latin typeface="Times New Roman" pitchFamily="18"/>
                <a:cs typeface="Times New Roman" pitchFamily="18"/>
              </a:rPr>
              <a:t>Bivariate Analysis</a:t>
            </a:r>
            <a:endParaRPr lang="en-IN" sz="2000" b="0" i="0" u="none" strike="noStrike" kern="0" cap="none" spc="0" baseline="0">
              <a:solidFill>
                <a:srgbClr val="FFFFFF"/>
              </a:solidFill>
              <a:uFillTx/>
              <a:latin typeface="Times New Roman" pitchFamily="18"/>
              <a:cs typeface="Times New Roman" pitchFamily="18"/>
            </a:endParaRPr>
          </a:p>
        </p:txBody>
      </p:sp>
      <p:cxnSp>
        <p:nvCxnSpPr>
          <p:cNvPr id="7" name="Connector: Elbow 10">
            <a:extLst>
              <a:ext uri="{FF2B5EF4-FFF2-40B4-BE49-F238E27FC236}">
                <a16:creationId xmlns:a16="http://schemas.microsoft.com/office/drawing/2014/main" id="{5260CD42-F346-45E8-B455-41B0F8D997BA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8313428" y="2824352"/>
            <a:ext cx="1156817" cy="1069930"/>
          </a:xfrm>
          <a:prstGeom prst="bentConnector3">
            <a:avLst>
              <a:gd name="adj1" fmla="val 50000"/>
            </a:avLst>
          </a:prstGeom>
          <a:noFill/>
          <a:ln w="19046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8" name="Connector: Elbow 17">
            <a:extLst>
              <a:ext uri="{FF2B5EF4-FFF2-40B4-BE49-F238E27FC236}">
                <a16:creationId xmlns:a16="http://schemas.microsoft.com/office/drawing/2014/main" id="{754A7728-9C32-4575-BE0E-FC42AA884012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16200000" flipH="1">
            <a:off x="9394367" y="2813342"/>
            <a:ext cx="1156817" cy="1091949"/>
          </a:xfrm>
          <a:prstGeom prst="bentConnector3">
            <a:avLst>
              <a:gd name="adj1" fmla="val 50000"/>
            </a:avLst>
          </a:prstGeom>
          <a:noFill/>
          <a:ln w="19046" cap="flat">
            <a:solidFill>
              <a:srgbClr val="4472C4"/>
            </a:solidFill>
            <a:prstDash val="solid"/>
            <a:miter/>
            <a:tailEnd type="arrow"/>
          </a:ln>
        </p:spPr>
      </p:cxnSp>
      <p:sp>
        <p:nvSpPr>
          <p:cNvPr id="9" name="TextBox 28">
            <a:extLst>
              <a:ext uri="{FF2B5EF4-FFF2-40B4-BE49-F238E27FC236}">
                <a16:creationId xmlns:a16="http://schemas.microsoft.com/office/drawing/2014/main" id="{75069774-894F-45E7-8924-2C127DF2C02A}"/>
              </a:ext>
            </a:extLst>
          </p:cNvPr>
          <p:cNvSpPr txBox="1"/>
          <p:nvPr/>
        </p:nvSpPr>
        <p:spPr>
          <a:xfrm>
            <a:off x="1875956" y="4583146"/>
            <a:ext cx="2677207" cy="12008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400031" marR="0" lvl="0" indent="-400031" algn="just" defTabSz="457172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romanL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1" b="0" i="0" u="none" strike="noStrike" kern="0" cap="none" spc="0" baseline="0">
                <a:solidFill>
                  <a:srgbClr val="000000"/>
                </a:solidFill>
                <a:uFillTx/>
                <a:latin typeface="Calibri body"/>
                <a:cs typeface="Times New Roman" pitchFamily="18"/>
              </a:rPr>
              <a:t>Univariate Analysis</a:t>
            </a:r>
          </a:p>
          <a:p>
            <a:pPr marL="400031" marR="0" lvl="0" indent="-400031" algn="just" defTabSz="457172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romanL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1" b="0" i="0" u="none" strike="noStrike" kern="0" cap="none" spc="0" baseline="0">
                <a:solidFill>
                  <a:srgbClr val="000000"/>
                </a:solidFill>
                <a:uFillTx/>
                <a:latin typeface="Calibri body"/>
                <a:cs typeface="Times New Roman" pitchFamily="18"/>
              </a:rPr>
              <a:t>Bivariate Analysis</a:t>
            </a:r>
          </a:p>
          <a:p>
            <a:pPr marL="0" marR="0" lvl="0" indent="0" algn="l" defTabSz="4571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1" b="0" i="0" u="none" strike="noStrike" kern="0" cap="none" spc="0" baseline="0">
              <a:solidFill>
                <a:srgbClr val="000000"/>
              </a:solidFill>
              <a:uFillTx/>
              <a:latin typeface="Calibri bod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 hidden="1">
            <a:extLst>
              <a:ext uri="{FF2B5EF4-FFF2-40B4-BE49-F238E27FC236}">
                <a16:creationId xmlns:a16="http://schemas.microsoft.com/office/drawing/2014/main" id="{8E643573-A6EF-4E5A-96B8-43979E42C42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1131890"/>
            <a:ext cx="7886700" cy="993779"/>
          </a:xfrm>
        </p:spPr>
        <p:txBody>
          <a:bodyPr/>
          <a:lstStyle/>
          <a:p>
            <a:pPr lvl="0"/>
            <a:r>
              <a:rPr lang="en-US"/>
              <a:t>Project analysis slide 3</a:t>
            </a:r>
          </a:p>
        </p:txBody>
      </p:sp>
      <p:sp>
        <p:nvSpPr>
          <p:cNvPr id="3" name="TextBox 38">
            <a:extLst>
              <a:ext uri="{FF2B5EF4-FFF2-40B4-BE49-F238E27FC236}">
                <a16:creationId xmlns:a16="http://schemas.microsoft.com/office/drawing/2014/main" id="{30551BBA-4809-4B6C-AEF6-8B9AB7DC5E63}"/>
              </a:ext>
            </a:extLst>
          </p:cNvPr>
          <p:cNvSpPr txBox="1"/>
          <p:nvPr/>
        </p:nvSpPr>
        <p:spPr>
          <a:xfrm>
            <a:off x="999247" y="263968"/>
            <a:ext cx="3403076" cy="46167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400031" marR="0" lvl="0" indent="-400031" algn="l" defTabSz="4571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romanL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400" b="1" i="0" u="none" strike="noStrike" kern="0" cap="none" spc="0" baseline="0" dirty="0">
                <a:solidFill>
                  <a:schemeClr val="accent1"/>
                </a:solidFill>
                <a:uFillTx/>
                <a:latin typeface="Times New Roman" pitchFamily="18"/>
                <a:cs typeface="Times New Roman" pitchFamily="18"/>
              </a:rPr>
              <a:t>Univariate Analysis</a:t>
            </a:r>
          </a:p>
        </p:txBody>
      </p:sp>
      <p:sp>
        <p:nvSpPr>
          <p:cNvPr id="4" name="TextBox 39">
            <a:extLst>
              <a:ext uri="{FF2B5EF4-FFF2-40B4-BE49-F238E27FC236}">
                <a16:creationId xmlns:a16="http://schemas.microsoft.com/office/drawing/2014/main" id="{2CADE081-473F-4EB8-930B-9108D19908FE}"/>
              </a:ext>
            </a:extLst>
          </p:cNvPr>
          <p:cNvSpPr txBox="1"/>
          <p:nvPr/>
        </p:nvSpPr>
        <p:spPr>
          <a:xfrm>
            <a:off x="1131222" y="888741"/>
            <a:ext cx="10454326" cy="4001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42900" marR="0" lvl="0" indent="-342900" algn="just" defTabSz="4571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kern="0" dirty="0">
                <a:solidFill>
                  <a:srgbClr val="000000"/>
                </a:solidFill>
                <a:latin typeface="Calibri body"/>
                <a:cs typeface="Times New Roman" pitchFamily="18"/>
              </a:rPr>
              <a:t>T</a:t>
            </a:r>
            <a:r>
              <a:rPr lang="en-US" sz="2000" b="0" i="0" u="none" strike="noStrike" kern="0" cap="none" spc="0" baseline="0" dirty="0">
                <a:solidFill>
                  <a:srgbClr val="000000"/>
                </a:solidFill>
                <a:uFillTx/>
                <a:latin typeface="Calibri body"/>
                <a:cs typeface="Times New Roman" pitchFamily="18"/>
              </a:rPr>
              <a:t>o enumerative properties as well as a descriptive summary.</a:t>
            </a:r>
            <a:endParaRPr lang="en-IN" sz="2000" b="0" i="0" u="none" strike="noStrike" kern="0" cap="none" spc="0" baseline="0" dirty="0">
              <a:solidFill>
                <a:srgbClr val="000000"/>
              </a:solidFill>
              <a:uFillTx/>
              <a:latin typeface="Calibri body"/>
              <a:cs typeface="Times New Roman" pitchFamily="18"/>
            </a:endParaRPr>
          </a:p>
        </p:txBody>
      </p:sp>
      <p:sp>
        <p:nvSpPr>
          <p:cNvPr id="7" name="TextBox 44">
            <a:extLst>
              <a:ext uri="{FF2B5EF4-FFF2-40B4-BE49-F238E27FC236}">
                <a16:creationId xmlns:a16="http://schemas.microsoft.com/office/drawing/2014/main" id="{5E708D26-FE4B-45C7-9AC6-3A55D01861B1}"/>
              </a:ext>
            </a:extLst>
          </p:cNvPr>
          <p:cNvSpPr txBox="1"/>
          <p:nvPr/>
        </p:nvSpPr>
        <p:spPr>
          <a:xfrm>
            <a:off x="1131222" y="5769204"/>
            <a:ext cx="10143238" cy="92371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1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1" b="0" i="0" u="none" strike="noStrike" kern="0" cap="none" spc="0" baseline="0" dirty="0">
                <a:solidFill>
                  <a:srgbClr val="000000"/>
                </a:solidFill>
                <a:uFillTx/>
                <a:latin typeface="Calibri body"/>
              </a:rPr>
              <a:t> </a:t>
            </a:r>
            <a:r>
              <a:rPr lang="en-US" sz="1801" b="0" i="0" u="none" strike="noStrike" kern="0" cap="none" spc="0" baseline="0" dirty="0">
                <a:solidFill>
                  <a:srgbClr val="000000"/>
                </a:solidFill>
                <a:uFillTx/>
                <a:latin typeface="Calibri body"/>
                <a:cs typeface="Times New Roman" pitchFamily="18"/>
              </a:rPr>
              <a:t>gas_transport of the category has the highest credit card transactions.</a:t>
            </a:r>
          </a:p>
          <a:p>
            <a:pPr marL="0" marR="0" lvl="0" indent="0" algn="l" defTabSz="4571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1" b="0" i="0" u="none" strike="noStrike" kern="0" cap="none" spc="0" baseline="0" dirty="0">
                <a:solidFill>
                  <a:srgbClr val="000000"/>
                </a:solidFill>
                <a:uFillTx/>
                <a:latin typeface="Calibri body"/>
                <a:cs typeface="Times New Roman" pitchFamily="18"/>
              </a:rPr>
              <a:t> Sunday and Monday of the week have the highest credit card transactions</a:t>
            </a:r>
            <a:r>
              <a:rPr lang="en-US" sz="1801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.</a:t>
            </a:r>
          </a:p>
          <a:p>
            <a:pPr marL="0" marR="0" lvl="0" indent="0" algn="l" defTabSz="4571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1" b="0" i="0" u="none" strike="noStrike" kern="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4454C0-DDC5-4015-B5F0-AB3D4036F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47" y="1659118"/>
            <a:ext cx="9924559" cy="4110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BEABE08B-94FA-4E41-B646-C85739E85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5842" y="669303"/>
            <a:ext cx="10769251" cy="433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F5A4B9-BEB7-440B-B7ED-144174E87CB2}"/>
              </a:ext>
            </a:extLst>
          </p:cNvPr>
          <p:cNvSpPr txBox="1"/>
          <p:nvPr/>
        </p:nvSpPr>
        <p:spPr>
          <a:xfrm>
            <a:off x="835842" y="5165888"/>
            <a:ext cx="10466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Females are done the more Credit card transactions compared to Male.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Highest number of transactions are in the month of December.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Lowest number of transactions happens in February month.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90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529</TotalTime>
  <Words>938</Words>
  <Application>Microsoft Office PowerPoint</Application>
  <PresentationFormat>Widescreen</PresentationFormat>
  <Paragraphs>219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Algerian</vt:lpstr>
      <vt:lpstr>Arial</vt:lpstr>
      <vt:lpstr>Calibri</vt:lpstr>
      <vt:lpstr>Calibri body</vt:lpstr>
      <vt:lpstr>Calibri heading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analysis slide 3</vt:lpstr>
      <vt:lpstr>PowerPoint Presentation</vt:lpstr>
      <vt:lpstr>PowerPoint Presentation</vt:lpstr>
      <vt:lpstr>PowerPoint Presentation</vt:lpstr>
      <vt:lpstr>PowerPoint Presentation</vt:lpstr>
      <vt:lpstr>Project analysis slide 4</vt:lpstr>
      <vt:lpstr>PowerPoint Presentation</vt:lpstr>
      <vt:lpstr>PowerPoint Presentation</vt:lpstr>
      <vt:lpstr>PowerPoint Presentation</vt:lpstr>
      <vt:lpstr>Project analysis slide 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Usha Padma Rachakonda - ushapadma.rachakonda@studio.unibo.it</dc:creator>
  <cp:lastModifiedBy>Yellam naidu Kottavalasa</cp:lastModifiedBy>
  <cp:revision>4</cp:revision>
  <dcterms:created xsi:type="dcterms:W3CDTF">2022-01-03T16:48:28Z</dcterms:created>
  <dcterms:modified xsi:type="dcterms:W3CDTF">2022-01-20T12:43:49Z</dcterms:modified>
</cp:coreProperties>
</file>